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7" r:id="rId4"/>
    <p:sldMasterId id="2147483699" r:id="rId5"/>
    <p:sldMasterId id="2147483703" r:id="rId6"/>
  </p:sldMasterIdLst>
  <p:notesMasterIdLst>
    <p:notesMasterId r:id="rId29"/>
  </p:notesMasterIdLst>
  <p:handoutMasterIdLst>
    <p:handoutMasterId r:id="rId30"/>
  </p:handoutMasterIdLst>
  <p:sldIdLst>
    <p:sldId id="256" r:id="rId7"/>
    <p:sldId id="854" r:id="rId8"/>
    <p:sldId id="855" r:id="rId9"/>
    <p:sldId id="355" r:id="rId10"/>
    <p:sldId id="354" r:id="rId11"/>
    <p:sldId id="357" r:id="rId12"/>
    <p:sldId id="339" r:id="rId13"/>
    <p:sldId id="358" r:id="rId14"/>
    <p:sldId id="275" r:id="rId15"/>
    <p:sldId id="315" r:id="rId16"/>
    <p:sldId id="860" r:id="rId17"/>
    <p:sldId id="312" r:id="rId18"/>
    <p:sldId id="863" r:id="rId19"/>
    <p:sldId id="321" r:id="rId20"/>
    <p:sldId id="322" r:id="rId21"/>
    <p:sldId id="856" r:id="rId22"/>
    <p:sldId id="338" r:id="rId23"/>
    <p:sldId id="344" r:id="rId24"/>
    <p:sldId id="864" r:id="rId25"/>
    <p:sldId id="861" r:id="rId26"/>
    <p:sldId id="858" r:id="rId27"/>
    <p:sldId id="303" r:id="rId28"/>
  </p:sldIdLst>
  <p:sldSz cx="12192000" cy="6858000"/>
  <p:notesSz cx="6858000" cy="9144000"/>
  <p:defaultTextStyle>
    <a:defPPr>
      <a:defRPr lang="en-US"/>
    </a:defPPr>
    <a:lvl1pPr marL="0" algn="l" defTabSz="609416" rtl="0" eaLnBrk="1" latinLnBrk="0" hangingPunct="1">
      <a:defRPr sz="2400" kern="1200">
        <a:solidFill>
          <a:schemeClr val="tx1"/>
        </a:solidFill>
        <a:latin typeface="+mn-lt"/>
        <a:ea typeface="+mn-ea"/>
        <a:cs typeface="+mn-cs"/>
      </a:defRPr>
    </a:lvl1pPr>
    <a:lvl2pPr marL="609416" algn="l" defTabSz="609416" rtl="0" eaLnBrk="1" latinLnBrk="0" hangingPunct="1">
      <a:defRPr sz="2400" kern="1200">
        <a:solidFill>
          <a:schemeClr val="tx1"/>
        </a:solidFill>
        <a:latin typeface="+mn-lt"/>
        <a:ea typeface="+mn-ea"/>
        <a:cs typeface="+mn-cs"/>
      </a:defRPr>
    </a:lvl2pPr>
    <a:lvl3pPr marL="1218832" algn="l" defTabSz="609416" rtl="0" eaLnBrk="1" latinLnBrk="0" hangingPunct="1">
      <a:defRPr sz="2400" kern="1200">
        <a:solidFill>
          <a:schemeClr val="tx1"/>
        </a:solidFill>
        <a:latin typeface="+mn-lt"/>
        <a:ea typeface="+mn-ea"/>
        <a:cs typeface="+mn-cs"/>
      </a:defRPr>
    </a:lvl3pPr>
    <a:lvl4pPr marL="1828249" algn="l" defTabSz="609416" rtl="0" eaLnBrk="1" latinLnBrk="0" hangingPunct="1">
      <a:defRPr sz="2400" kern="1200">
        <a:solidFill>
          <a:schemeClr val="tx1"/>
        </a:solidFill>
        <a:latin typeface="+mn-lt"/>
        <a:ea typeface="+mn-ea"/>
        <a:cs typeface="+mn-cs"/>
      </a:defRPr>
    </a:lvl4pPr>
    <a:lvl5pPr marL="2437665" algn="l" defTabSz="609416" rtl="0" eaLnBrk="1" latinLnBrk="0" hangingPunct="1">
      <a:defRPr sz="2400" kern="1200">
        <a:solidFill>
          <a:schemeClr val="tx1"/>
        </a:solidFill>
        <a:latin typeface="+mn-lt"/>
        <a:ea typeface="+mn-ea"/>
        <a:cs typeface="+mn-cs"/>
      </a:defRPr>
    </a:lvl5pPr>
    <a:lvl6pPr marL="3047082" algn="l" defTabSz="609416" rtl="0" eaLnBrk="1" latinLnBrk="0" hangingPunct="1">
      <a:defRPr sz="2400" kern="1200">
        <a:solidFill>
          <a:schemeClr val="tx1"/>
        </a:solidFill>
        <a:latin typeface="+mn-lt"/>
        <a:ea typeface="+mn-ea"/>
        <a:cs typeface="+mn-cs"/>
      </a:defRPr>
    </a:lvl6pPr>
    <a:lvl7pPr marL="3656498" algn="l" defTabSz="609416" rtl="0" eaLnBrk="1" latinLnBrk="0" hangingPunct="1">
      <a:defRPr sz="2400" kern="1200">
        <a:solidFill>
          <a:schemeClr val="tx1"/>
        </a:solidFill>
        <a:latin typeface="+mn-lt"/>
        <a:ea typeface="+mn-ea"/>
        <a:cs typeface="+mn-cs"/>
      </a:defRPr>
    </a:lvl7pPr>
    <a:lvl8pPr marL="4265914" algn="l" defTabSz="609416" rtl="0" eaLnBrk="1" latinLnBrk="0" hangingPunct="1">
      <a:defRPr sz="2400" kern="1200">
        <a:solidFill>
          <a:schemeClr val="tx1"/>
        </a:solidFill>
        <a:latin typeface="+mn-lt"/>
        <a:ea typeface="+mn-ea"/>
        <a:cs typeface="+mn-cs"/>
      </a:defRPr>
    </a:lvl8pPr>
    <a:lvl9pPr marL="4875330" algn="l" defTabSz="609416"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3483"/>
    <a:srgbClr val="008FD2"/>
    <a:srgbClr val="F7F7F7"/>
    <a:srgbClr val="F2F2F2"/>
    <a:srgbClr val="5B9B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5AB1C69-6EDB-4FF4-983F-18BD219EF322}" styleName="Stile medio 2 - Colore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FECB4D8-DB02-4DC6-A0A2-4F2EBAE1DC90}" styleName="Stile medio 1 - Colore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EB344D84-9AFB-497E-A393-DC336BA19D2E}" styleName="Stile medio 3 - Colore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ile medio 2 - Color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Stile medio 2 - Colore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E3FDE45-AF77-4B5C-9715-49D594BDF05E}" styleName="Stile chiaro 1 - Colore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Stile chiaro 1 - Colore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84E427A-3D55-4303-BF80-6455036E1DE7}" styleName="Stile con tema 1 - Colore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65"/>
    <p:restoredTop sz="87326" autoAdjust="0"/>
  </p:normalViewPr>
  <p:slideViewPr>
    <p:cSldViewPr snapToGrid="0" snapToObjects="1">
      <p:cViewPr varScale="1">
        <p:scale>
          <a:sx n="58" d="100"/>
          <a:sy n="58" d="100"/>
        </p:scale>
        <p:origin x="1080" y="48"/>
      </p:cViewPr>
      <p:guideLst/>
    </p:cSldViewPr>
  </p:slideViewPr>
  <p:notesTextViewPr>
    <p:cViewPr>
      <p:scale>
        <a:sx n="1" d="1"/>
        <a:sy n="1" d="1"/>
      </p:scale>
      <p:origin x="0" y="0"/>
    </p:cViewPr>
  </p:notesTextViewPr>
  <p:sorterViewPr>
    <p:cViewPr>
      <p:scale>
        <a:sx n="100" d="100"/>
        <a:sy n="100" d="100"/>
      </p:scale>
      <p:origin x="0" y="-139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handoutMaster" Target="handoutMasters/handoutMaster1.xml"/><Relationship Id="rId8"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A32EC0A-7EA6-407B-B497-E27E5C7397EC}" type="datetimeFigureOut">
              <a:rPr lang="it-IT" smtClean="0"/>
              <a:t>18/09/2023</a:t>
            </a:fld>
            <a:endParaRPr lang="it-IT"/>
          </a:p>
        </p:txBody>
      </p:sp>
      <p:sp>
        <p:nvSpPr>
          <p:cNvPr id="4" name="Segnaposto piè di pa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54FF247-E881-4CA6-8445-CFC06D01C591}" type="slidenum">
              <a:rPr lang="it-IT" smtClean="0"/>
              <a:t>‹N›</a:t>
            </a:fld>
            <a:endParaRPr lang="it-IT"/>
          </a:p>
        </p:txBody>
      </p:sp>
    </p:spTree>
    <p:extLst>
      <p:ext uri="{BB962C8B-B14F-4D97-AF65-F5344CB8AC3E}">
        <p14:creationId xmlns:p14="http://schemas.microsoft.com/office/powerpoint/2010/main" val="31916533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7B123B-C94E-499F-8447-774330AA8A36}" type="datetimeFigureOut">
              <a:rPr lang="it-IT" smtClean="0"/>
              <a:t>18/09/2023</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34C134-767B-4D5F-A825-3573B98AE159}" type="slidenum">
              <a:rPr lang="it-IT" smtClean="0"/>
              <a:t>‹N›</a:t>
            </a:fld>
            <a:endParaRPr lang="it-IT"/>
          </a:p>
        </p:txBody>
      </p:sp>
    </p:spTree>
    <p:extLst>
      <p:ext uri="{BB962C8B-B14F-4D97-AF65-F5344CB8AC3E}">
        <p14:creationId xmlns:p14="http://schemas.microsoft.com/office/powerpoint/2010/main" val="2907876690"/>
      </p:ext>
    </p:extLst>
  </p:cSld>
  <p:clrMap bg1="lt1" tx1="dk1" bg2="lt2" tx2="dk2" accent1="accent1" accent2="accent2" accent3="accent3" accent4="accent4" accent5="accent5" accent6="accent6" hlink="hlink" folHlink="folHlink"/>
  <p:notesStyle>
    <a:lvl1pPr marL="0" algn="l" defTabSz="554318" rtl="0" eaLnBrk="1" latinLnBrk="0" hangingPunct="1">
      <a:defRPr sz="728" kern="1200">
        <a:solidFill>
          <a:schemeClr val="tx1"/>
        </a:solidFill>
        <a:latin typeface="+mn-lt"/>
        <a:ea typeface="+mn-ea"/>
        <a:cs typeface="+mn-cs"/>
      </a:defRPr>
    </a:lvl1pPr>
    <a:lvl2pPr marL="277159" algn="l" defTabSz="554318" rtl="0" eaLnBrk="1" latinLnBrk="0" hangingPunct="1">
      <a:defRPr sz="728" kern="1200">
        <a:solidFill>
          <a:schemeClr val="tx1"/>
        </a:solidFill>
        <a:latin typeface="+mn-lt"/>
        <a:ea typeface="+mn-ea"/>
        <a:cs typeface="+mn-cs"/>
      </a:defRPr>
    </a:lvl2pPr>
    <a:lvl3pPr marL="554318" algn="l" defTabSz="554318" rtl="0" eaLnBrk="1" latinLnBrk="0" hangingPunct="1">
      <a:defRPr sz="728" kern="1200">
        <a:solidFill>
          <a:schemeClr val="tx1"/>
        </a:solidFill>
        <a:latin typeface="+mn-lt"/>
        <a:ea typeface="+mn-ea"/>
        <a:cs typeface="+mn-cs"/>
      </a:defRPr>
    </a:lvl3pPr>
    <a:lvl4pPr marL="831476" algn="l" defTabSz="554318" rtl="0" eaLnBrk="1" latinLnBrk="0" hangingPunct="1">
      <a:defRPr sz="728" kern="1200">
        <a:solidFill>
          <a:schemeClr val="tx1"/>
        </a:solidFill>
        <a:latin typeface="+mn-lt"/>
        <a:ea typeface="+mn-ea"/>
        <a:cs typeface="+mn-cs"/>
      </a:defRPr>
    </a:lvl4pPr>
    <a:lvl5pPr marL="1108634" algn="l" defTabSz="554318" rtl="0" eaLnBrk="1" latinLnBrk="0" hangingPunct="1">
      <a:defRPr sz="728" kern="1200">
        <a:solidFill>
          <a:schemeClr val="tx1"/>
        </a:solidFill>
        <a:latin typeface="+mn-lt"/>
        <a:ea typeface="+mn-ea"/>
        <a:cs typeface="+mn-cs"/>
      </a:defRPr>
    </a:lvl5pPr>
    <a:lvl6pPr marL="1385793" algn="l" defTabSz="554318" rtl="0" eaLnBrk="1" latinLnBrk="0" hangingPunct="1">
      <a:defRPr sz="728" kern="1200">
        <a:solidFill>
          <a:schemeClr val="tx1"/>
        </a:solidFill>
        <a:latin typeface="+mn-lt"/>
        <a:ea typeface="+mn-ea"/>
        <a:cs typeface="+mn-cs"/>
      </a:defRPr>
    </a:lvl6pPr>
    <a:lvl7pPr marL="1662951" algn="l" defTabSz="554318" rtl="0" eaLnBrk="1" latinLnBrk="0" hangingPunct="1">
      <a:defRPr sz="728" kern="1200">
        <a:solidFill>
          <a:schemeClr val="tx1"/>
        </a:solidFill>
        <a:latin typeface="+mn-lt"/>
        <a:ea typeface="+mn-ea"/>
        <a:cs typeface="+mn-cs"/>
      </a:defRPr>
    </a:lvl7pPr>
    <a:lvl8pPr marL="1940111" algn="l" defTabSz="554318" rtl="0" eaLnBrk="1" latinLnBrk="0" hangingPunct="1">
      <a:defRPr sz="728" kern="1200">
        <a:solidFill>
          <a:schemeClr val="tx1"/>
        </a:solidFill>
        <a:latin typeface="+mn-lt"/>
        <a:ea typeface="+mn-ea"/>
        <a:cs typeface="+mn-cs"/>
      </a:defRPr>
    </a:lvl8pPr>
    <a:lvl9pPr marL="2217269" algn="l" defTabSz="554318" rtl="0" eaLnBrk="1" latinLnBrk="0" hangingPunct="1">
      <a:defRPr sz="72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Sono</a:t>
            </a:r>
            <a:r>
              <a:rPr lang="it-IT" baseline="0" dirty="0"/>
              <a:t> stati creati diversi «</a:t>
            </a:r>
            <a:r>
              <a:rPr lang="it-IT" b="1" baseline="0" dirty="0"/>
              <a:t>Schemi diapositiva</a:t>
            </a:r>
            <a:r>
              <a:rPr lang="it-IT" baseline="0" dirty="0"/>
              <a:t>» che permettono di avere già delle slide di esempio già da poter utilizzare.</a:t>
            </a:r>
          </a:p>
          <a:p>
            <a:endParaRPr lang="it-IT" baseline="0" dirty="0"/>
          </a:p>
          <a:p>
            <a:r>
              <a:rPr lang="it-IT" baseline="0" dirty="0"/>
              <a:t>I testi sono stati creati nel </a:t>
            </a:r>
            <a:r>
              <a:rPr lang="it-IT" b="1" baseline="0" dirty="0"/>
              <a:t>font</a:t>
            </a:r>
            <a:r>
              <a:rPr lang="it-IT" baseline="0" dirty="0"/>
              <a:t> </a:t>
            </a:r>
            <a:r>
              <a:rPr lang="it-IT" baseline="0" dirty="0" err="1"/>
              <a:t>Arial</a:t>
            </a:r>
            <a:r>
              <a:rPr lang="it-IT" baseline="0" dirty="0"/>
              <a:t> affinché non ci siano problemi di incompatibilità tra font.</a:t>
            </a:r>
          </a:p>
          <a:p>
            <a:endParaRPr lang="it-IT" baseline="0" dirty="0"/>
          </a:p>
          <a:p>
            <a:r>
              <a:rPr lang="it-IT" baseline="0" dirty="0"/>
              <a:t>I </a:t>
            </a:r>
            <a:r>
              <a:rPr lang="it-IT" b="1" baseline="0" dirty="0"/>
              <a:t>colori</a:t>
            </a:r>
            <a:r>
              <a:rPr lang="it-IT" baseline="0" dirty="0"/>
              <a:t> utilizzati sono quelli della Fondazione LINKS (Progettazione&gt;Colori&gt; Fondazione LINKS.</a:t>
            </a:r>
          </a:p>
          <a:p>
            <a:endParaRPr lang="it-IT" baseline="0" dirty="0"/>
          </a:p>
          <a:p>
            <a:r>
              <a:rPr lang="it-IT" dirty="0"/>
              <a:t>E’ possibile sostituire le </a:t>
            </a:r>
            <a:r>
              <a:rPr lang="it-IT" b="1" dirty="0"/>
              <a:t>immagini</a:t>
            </a:r>
            <a:r>
              <a:rPr lang="it-IT" dirty="0"/>
              <a:t> di</a:t>
            </a:r>
            <a:r>
              <a:rPr lang="it-IT" baseline="0" dirty="0"/>
              <a:t> esempio con la seguente procedura:</a:t>
            </a:r>
          </a:p>
          <a:p>
            <a:r>
              <a:rPr lang="it-IT" baseline="0" dirty="0"/>
              <a:t>1)Selezionare l’immagine della slide e cancellarla</a:t>
            </a:r>
          </a:p>
          <a:p>
            <a:r>
              <a:rPr lang="it-IT" baseline="0" dirty="0"/>
              <a:t>2) Cliccare sul bottone sotto la frase « fare clic sull’icona per inserire un’immagine»</a:t>
            </a:r>
          </a:p>
          <a:p>
            <a:r>
              <a:rPr lang="it-IT" baseline="0" dirty="0"/>
              <a:t>3) Selezionare ed inserire l’immagine scelta</a:t>
            </a:r>
          </a:p>
          <a:p>
            <a:r>
              <a:rPr lang="it-IT" baseline="0" dirty="0"/>
              <a:t>4) Selezionare l’immagine e sotto Formato&gt; Porta indietro mettere Porta in secondo piano</a:t>
            </a:r>
          </a:p>
          <a:p>
            <a:endParaRPr lang="it-IT" baseline="0" dirty="0"/>
          </a:p>
          <a:p>
            <a:r>
              <a:rPr lang="it-IT" baseline="0" dirty="0"/>
              <a:t>Per visualizzare le </a:t>
            </a:r>
            <a:r>
              <a:rPr lang="it-IT" b="1" baseline="0" dirty="0"/>
              <a:t>guide</a:t>
            </a:r>
            <a:r>
              <a:rPr lang="it-IT" baseline="0" dirty="0"/>
              <a:t> che delineano i margini della slide Visualizza&gt;Guide</a:t>
            </a:r>
          </a:p>
          <a:p>
            <a:endParaRPr lang="it-IT" baseline="0" dirty="0"/>
          </a:p>
          <a:p>
            <a:r>
              <a:rPr lang="it-IT" baseline="0" dirty="0"/>
              <a:t>La data è stata programmata per aggiornarsi in automatico. Qualora si volesse cambiare il luogo e la data stessa: Visualizza &gt; Schema diapositiva &gt; Mastro 2 &gt; sostituite luogo/ data</a:t>
            </a:r>
            <a:endParaRPr lang="it-IT" dirty="0"/>
          </a:p>
          <a:p>
            <a:endParaRPr lang="it-IT" dirty="0"/>
          </a:p>
        </p:txBody>
      </p:sp>
      <p:sp>
        <p:nvSpPr>
          <p:cNvPr id="4" name="Segnaposto numero diapositiva 3"/>
          <p:cNvSpPr>
            <a:spLocks noGrp="1"/>
          </p:cNvSpPr>
          <p:nvPr>
            <p:ph type="sldNum" sz="quarter" idx="10"/>
          </p:nvPr>
        </p:nvSpPr>
        <p:spPr/>
        <p:txBody>
          <a:bodyPr/>
          <a:lstStyle/>
          <a:p>
            <a:fld id="{2B34C134-767B-4D5F-A825-3573B98AE159}" type="slidenum">
              <a:rPr lang="it-IT" smtClean="0"/>
              <a:t>1</a:t>
            </a:fld>
            <a:endParaRPr lang="it-IT"/>
          </a:p>
        </p:txBody>
      </p:sp>
    </p:spTree>
    <p:extLst>
      <p:ext uri="{BB962C8B-B14F-4D97-AF65-F5344CB8AC3E}">
        <p14:creationId xmlns:p14="http://schemas.microsoft.com/office/powerpoint/2010/main" val="39875203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2B34C134-767B-4D5F-A825-3573B98AE159}" type="slidenum">
              <a:rPr lang="it-IT" smtClean="0"/>
              <a:t>21</a:t>
            </a:fld>
            <a:endParaRPr lang="it-IT"/>
          </a:p>
        </p:txBody>
      </p:sp>
    </p:spTree>
    <p:extLst>
      <p:ext uri="{BB962C8B-B14F-4D97-AF65-F5344CB8AC3E}">
        <p14:creationId xmlns:p14="http://schemas.microsoft.com/office/powerpoint/2010/main" val="29189431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2B34C134-767B-4D5F-A825-3573B98AE159}" type="slidenum">
              <a:rPr lang="it-IT" smtClean="0"/>
              <a:t>2</a:t>
            </a:fld>
            <a:endParaRPr lang="it-IT"/>
          </a:p>
        </p:txBody>
      </p:sp>
    </p:spTree>
    <p:extLst>
      <p:ext uri="{BB962C8B-B14F-4D97-AF65-F5344CB8AC3E}">
        <p14:creationId xmlns:p14="http://schemas.microsoft.com/office/powerpoint/2010/main" val="26607386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2B34C134-767B-4D5F-A825-3573B98AE159}" type="slidenum">
              <a:rPr lang="it-IT" smtClean="0"/>
              <a:t>3</a:t>
            </a:fld>
            <a:endParaRPr lang="it-IT"/>
          </a:p>
        </p:txBody>
      </p:sp>
    </p:spTree>
    <p:extLst>
      <p:ext uri="{BB962C8B-B14F-4D97-AF65-F5344CB8AC3E}">
        <p14:creationId xmlns:p14="http://schemas.microsoft.com/office/powerpoint/2010/main" val="473971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2B34C134-767B-4D5F-A825-3573B98AE159}" type="slidenum">
              <a:rPr lang="it-IT" smtClean="0"/>
              <a:t>4</a:t>
            </a:fld>
            <a:endParaRPr lang="it-IT"/>
          </a:p>
        </p:txBody>
      </p:sp>
    </p:spTree>
    <p:extLst>
      <p:ext uri="{BB962C8B-B14F-4D97-AF65-F5344CB8AC3E}">
        <p14:creationId xmlns:p14="http://schemas.microsoft.com/office/powerpoint/2010/main" val="3154927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2B34C134-767B-4D5F-A825-3573B98AE159}" type="slidenum">
              <a:rPr lang="it-IT" smtClean="0"/>
              <a:t>5</a:t>
            </a:fld>
            <a:endParaRPr lang="it-IT"/>
          </a:p>
        </p:txBody>
      </p:sp>
    </p:spTree>
    <p:extLst>
      <p:ext uri="{BB962C8B-B14F-4D97-AF65-F5344CB8AC3E}">
        <p14:creationId xmlns:p14="http://schemas.microsoft.com/office/powerpoint/2010/main" val="15063510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2B34C134-767B-4D5F-A825-3573B98AE159}" type="slidenum">
              <a:rPr lang="it-IT" smtClean="0"/>
              <a:t>6</a:t>
            </a:fld>
            <a:endParaRPr lang="it-IT"/>
          </a:p>
        </p:txBody>
      </p:sp>
    </p:spTree>
    <p:extLst>
      <p:ext uri="{BB962C8B-B14F-4D97-AF65-F5344CB8AC3E}">
        <p14:creationId xmlns:p14="http://schemas.microsoft.com/office/powerpoint/2010/main" val="18521427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2B34C134-767B-4D5F-A825-3573B98AE159}" type="slidenum">
              <a:rPr lang="it-IT" smtClean="0"/>
              <a:t>11</a:t>
            </a:fld>
            <a:endParaRPr lang="it-IT"/>
          </a:p>
        </p:txBody>
      </p:sp>
    </p:spTree>
    <p:extLst>
      <p:ext uri="{BB962C8B-B14F-4D97-AF65-F5344CB8AC3E}">
        <p14:creationId xmlns:p14="http://schemas.microsoft.com/office/powerpoint/2010/main" val="21325924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2B34C134-767B-4D5F-A825-3573B98AE159}" type="slidenum">
              <a:rPr lang="it-IT" smtClean="0"/>
              <a:t>12</a:t>
            </a:fld>
            <a:endParaRPr lang="it-IT"/>
          </a:p>
        </p:txBody>
      </p:sp>
    </p:spTree>
    <p:extLst>
      <p:ext uri="{BB962C8B-B14F-4D97-AF65-F5344CB8AC3E}">
        <p14:creationId xmlns:p14="http://schemas.microsoft.com/office/powerpoint/2010/main" val="38696494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2B34C134-767B-4D5F-A825-3573B98AE159}" type="slidenum">
              <a:rPr lang="it-IT" smtClean="0"/>
              <a:t>17</a:t>
            </a:fld>
            <a:endParaRPr lang="it-IT"/>
          </a:p>
        </p:txBody>
      </p:sp>
    </p:spTree>
    <p:extLst>
      <p:ext uri="{BB962C8B-B14F-4D97-AF65-F5344CB8AC3E}">
        <p14:creationId xmlns:p14="http://schemas.microsoft.com/office/powerpoint/2010/main" val="13648038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12" name="Segnaposto testo 10"/>
          <p:cNvSpPr>
            <a:spLocks noGrp="1"/>
          </p:cNvSpPr>
          <p:nvPr>
            <p:ph type="body" sz="quarter" idx="10" hasCustomPrompt="1"/>
          </p:nvPr>
        </p:nvSpPr>
        <p:spPr>
          <a:xfrm>
            <a:off x="900081" y="3528601"/>
            <a:ext cx="10370660" cy="498598"/>
          </a:xfrm>
          <a:prstGeom prst="rect">
            <a:avLst/>
          </a:prstGeom>
          <a:noFill/>
        </p:spPr>
        <p:txBody>
          <a:bodyPr wrap="square" lIns="0" tIns="0" rIns="0" bIns="0" rtlCol="0" anchor="b" anchorCtr="0">
            <a:spAutoFit/>
          </a:bodyPr>
          <a:lstStyle>
            <a:lvl1pPr marL="0" indent="0">
              <a:buNone/>
              <a:defRPr lang="it-IT" sz="3600" b="1" baseline="0" dirty="0" smtClean="0">
                <a:solidFill>
                  <a:schemeClr val="accent1"/>
                </a:solidFill>
                <a:latin typeface="Arial" panose="020B0604020202020204" pitchFamily="34" charset="0"/>
                <a:cs typeface="Arial" panose="020B0604020202020204" pitchFamily="34" charset="0"/>
              </a:defRPr>
            </a:lvl1pPr>
            <a:lvl2pPr>
              <a:defRPr lang="it-IT" dirty="0" smtClean="0"/>
            </a:lvl2pPr>
            <a:lvl3pPr>
              <a:defRPr lang="it-IT" sz="2400" dirty="0" smtClean="0"/>
            </a:lvl3pPr>
            <a:lvl4pPr>
              <a:defRPr lang="it-IT" sz="2400" dirty="0" smtClean="0"/>
            </a:lvl4pPr>
            <a:lvl5pPr>
              <a:defRPr lang="it-IT" sz="2400" dirty="0"/>
            </a:lvl5pPr>
          </a:lstStyle>
          <a:p>
            <a:pPr marL="0" lvl="0" defTabSz="609508"/>
            <a:r>
              <a:rPr lang="it-IT" dirty="0"/>
              <a:t>Title (</a:t>
            </a:r>
            <a:r>
              <a:rPr lang="it-IT" dirty="0" err="1"/>
              <a:t>Arial</a:t>
            </a:r>
            <a:r>
              <a:rPr lang="it-IT" dirty="0"/>
              <a:t> / 36 </a:t>
            </a:r>
            <a:r>
              <a:rPr lang="it-IT" dirty="0" err="1"/>
              <a:t>pt</a:t>
            </a:r>
            <a:r>
              <a:rPr lang="it-IT" dirty="0"/>
              <a:t>)</a:t>
            </a:r>
          </a:p>
        </p:txBody>
      </p:sp>
      <p:sp>
        <p:nvSpPr>
          <p:cNvPr id="14" name="Segnaposto testo 10"/>
          <p:cNvSpPr>
            <a:spLocks noGrp="1"/>
          </p:cNvSpPr>
          <p:nvPr>
            <p:ph type="body" sz="quarter" idx="11" hasCustomPrompt="1"/>
          </p:nvPr>
        </p:nvSpPr>
        <p:spPr>
          <a:xfrm>
            <a:off x="900081" y="4223987"/>
            <a:ext cx="10370660" cy="276999"/>
          </a:xfrm>
          <a:prstGeom prst="rect">
            <a:avLst/>
          </a:prstGeom>
          <a:noFill/>
        </p:spPr>
        <p:txBody>
          <a:bodyPr wrap="square" lIns="0" tIns="0" rIns="0" bIns="0" rtlCol="0">
            <a:spAutoFit/>
          </a:bodyPr>
          <a:lstStyle>
            <a:lvl1pPr marL="0" indent="0">
              <a:buNone/>
              <a:defRPr lang="it-IT" sz="2000" baseline="0" dirty="0" smtClean="0">
                <a:solidFill>
                  <a:schemeClr val="accent1"/>
                </a:solidFill>
                <a:latin typeface="Arial" panose="020B0604020202020204" pitchFamily="34" charset="0"/>
                <a:cs typeface="Arial" panose="020B0604020202020204" pitchFamily="34" charset="0"/>
              </a:defRPr>
            </a:lvl1pPr>
            <a:lvl2pPr>
              <a:defRPr lang="it-IT" dirty="0" smtClean="0"/>
            </a:lvl2pPr>
            <a:lvl3pPr>
              <a:defRPr lang="it-IT" sz="2400" dirty="0" smtClean="0"/>
            </a:lvl3pPr>
            <a:lvl4pPr>
              <a:defRPr lang="it-IT" sz="2400" dirty="0" smtClean="0"/>
            </a:lvl4pPr>
            <a:lvl5pPr>
              <a:defRPr lang="it-IT" sz="2400" dirty="0"/>
            </a:lvl5pPr>
          </a:lstStyle>
          <a:p>
            <a:pPr marL="0" lvl="0" defTabSz="609508"/>
            <a:r>
              <a:rPr lang="it-IT" dirty="0" err="1"/>
              <a:t>Subtitle</a:t>
            </a:r>
            <a:r>
              <a:rPr lang="it-IT" dirty="0"/>
              <a:t> (</a:t>
            </a:r>
            <a:r>
              <a:rPr lang="it-IT" dirty="0" err="1"/>
              <a:t>Arial</a:t>
            </a:r>
            <a:r>
              <a:rPr lang="it-IT" dirty="0"/>
              <a:t> / 20 </a:t>
            </a:r>
            <a:r>
              <a:rPr lang="it-IT" dirty="0" err="1"/>
              <a:t>pt</a:t>
            </a:r>
            <a:r>
              <a:rPr lang="it-IT" dirty="0"/>
              <a:t>)</a:t>
            </a:r>
          </a:p>
        </p:txBody>
      </p:sp>
      <p:sp>
        <p:nvSpPr>
          <p:cNvPr id="16" name="Segnaposto testo 10"/>
          <p:cNvSpPr>
            <a:spLocks noGrp="1"/>
          </p:cNvSpPr>
          <p:nvPr>
            <p:ph type="body" sz="quarter" idx="12" hasCustomPrompt="1"/>
          </p:nvPr>
        </p:nvSpPr>
        <p:spPr>
          <a:xfrm>
            <a:off x="2187723" y="5690147"/>
            <a:ext cx="9083018" cy="221599"/>
          </a:xfrm>
          <a:prstGeom prst="rect">
            <a:avLst/>
          </a:prstGeom>
          <a:noFill/>
        </p:spPr>
        <p:txBody>
          <a:bodyPr wrap="square" lIns="0" tIns="0" rIns="0" bIns="0" rtlCol="0">
            <a:spAutoFit/>
          </a:bodyPr>
          <a:lstStyle>
            <a:lvl1pPr marL="0" indent="0" defTabSz="609508">
              <a:buNone/>
              <a:defRPr lang="it-IT" sz="1600" cap="all" baseline="0" dirty="0" smtClean="0">
                <a:solidFill>
                  <a:schemeClr val="tx2"/>
                </a:solidFill>
                <a:latin typeface="Arial" panose="020B0604020202020204" pitchFamily="34" charset="0"/>
                <a:cs typeface="Arial" panose="020B0604020202020204" pitchFamily="34" charset="0"/>
              </a:defRPr>
            </a:lvl1pPr>
            <a:lvl2pPr>
              <a:defRPr lang="it-IT" dirty="0" smtClean="0"/>
            </a:lvl2pPr>
            <a:lvl3pPr>
              <a:defRPr lang="it-IT" sz="2400" dirty="0" smtClean="0"/>
            </a:lvl3pPr>
            <a:lvl4pPr>
              <a:defRPr lang="it-IT" sz="2400" dirty="0" smtClean="0"/>
            </a:lvl4pPr>
            <a:lvl5pPr>
              <a:defRPr lang="it-IT" sz="2400" dirty="0"/>
            </a:lvl5pPr>
          </a:lstStyle>
          <a:p>
            <a:pPr marL="0" lvl="0" defTabSz="609508"/>
            <a:r>
              <a:rPr lang="it-IT" dirty="0"/>
              <a:t>LOCATION, XX MONTH 20XX (</a:t>
            </a:r>
            <a:r>
              <a:rPr lang="it-IT" dirty="0" err="1"/>
              <a:t>Arial</a:t>
            </a:r>
            <a:r>
              <a:rPr lang="it-IT" dirty="0"/>
              <a:t> / 16 </a:t>
            </a:r>
            <a:r>
              <a:rPr lang="it-IT" dirty="0" err="1"/>
              <a:t>pt</a:t>
            </a:r>
            <a:r>
              <a:rPr lang="it-IT" dirty="0"/>
              <a:t>)</a:t>
            </a:r>
          </a:p>
        </p:txBody>
      </p:sp>
      <p:sp>
        <p:nvSpPr>
          <p:cNvPr id="17" name="Segnaposto testo 10"/>
          <p:cNvSpPr>
            <a:spLocks noGrp="1"/>
          </p:cNvSpPr>
          <p:nvPr>
            <p:ph type="body" sz="quarter" idx="13" hasCustomPrompt="1"/>
          </p:nvPr>
        </p:nvSpPr>
        <p:spPr>
          <a:xfrm>
            <a:off x="2187723" y="5348258"/>
            <a:ext cx="9083018" cy="221599"/>
          </a:xfrm>
          <a:prstGeom prst="rect">
            <a:avLst/>
          </a:prstGeom>
          <a:noFill/>
        </p:spPr>
        <p:txBody>
          <a:bodyPr wrap="square" lIns="0" tIns="0" rIns="0" bIns="0" rtlCol="0">
            <a:spAutoFit/>
          </a:bodyPr>
          <a:lstStyle>
            <a:lvl1pPr marL="0" marR="0" indent="0" algn="l" defTabSz="609508" rtl="0" eaLnBrk="1" fontAlgn="auto" latinLnBrk="0" hangingPunct="1">
              <a:lnSpc>
                <a:spcPct val="90000"/>
              </a:lnSpc>
              <a:spcBef>
                <a:spcPts val="1000"/>
              </a:spcBef>
              <a:spcAft>
                <a:spcPts val="0"/>
              </a:spcAft>
              <a:buClrTx/>
              <a:buSzTx/>
              <a:buFont typeface="Arial" panose="020B0604020202020204" pitchFamily="34" charset="0"/>
              <a:buNone/>
              <a:tabLst/>
              <a:defRPr lang="it-IT" sz="1600" cap="all" baseline="0" dirty="0" smtClean="0">
                <a:solidFill>
                  <a:schemeClr val="tx2"/>
                </a:solidFill>
                <a:latin typeface="Arial" panose="020B0604020202020204" pitchFamily="34" charset="0"/>
                <a:cs typeface="Arial" panose="020B0604020202020204" pitchFamily="34" charset="0"/>
              </a:defRPr>
            </a:lvl1pPr>
            <a:lvl2pPr>
              <a:defRPr lang="it-IT" dirty="0" smtClean="0"/>
            </a:lvl2pPr>
            <a:lvl3pPr>
              <a:defRPr lang="it-IT" sz="2400" dirty="0" smtClean="0"/>
            </a:lvl3pPr>
            <a:lvl4pPr>
              <a:defRPr lang="it-IT" sz="2400" dirty="0" smtClean="0"/>
            </a:lvl4pPr>
            <a:lvl5pPr>
              <a:defRPr lang="it-IT" sz="2400" dirty="0"/>
            </a:lvl5pPr>
          </a:lstStyle>
          <a:p>
            <a:pPr marL="0" marR="0" lvl="0" indent="0" algn="l" defTabSz="609508" rtl="0" eaLnBrk="1" fontAlgn="auto" latinLnBrk="0" hangingPunct="1">
              <a:lnSpc>
                <a:spcPct val="90000"/>
              </a:lnSpc>
              <a:spcBef>
                <a:spcPts val="1000"/>
              </a:spcBef>
              <a:spcAft>
                <a:spcPts val="0"/>
              </a:spcAft>
              <a:buClrTx/>
              <a:buSzTx/>
              <a:buFont typeface="Arial" panose="020B0604020202020204" pitchFamily="34" charset="0"/>
              <a:buNone/>
              <a:tabLst/>
              <a:defRPr/>
            </a:pPr>
            <a:r>
              <a:rPr lang="it-IT" dirty="0"/>
              <a:t>Speaker, </a:t>
            </a:r>
            <a:r>
              <a:rPr lang="it-IT" dirty="0" err="1"/>
              <a:t>role</a:t>
            </a:r>
            <a:r>
              <a:rPr lang="it-IT" dirty="0"/>
              <a:t> (</a:t>
            </a:r>
            <a:r>
              <a:rPr lang="it-IT" dirty="0" err="1"/>
              <a:t>Arial</a:t>
            </a:r>
            <a:r>
              <a:rPr lang="it-IT" dirty="0"/>
              <a:t> / 16 </a:t>
            </a:r>
            <a:r>
              <a:rPr lang="it-IT" dirty="0" err="1"/>
              <a:t>pt</a:t>
            </a:r>
            <a:r>
              <a:rPr lang="it-IT" dirty="0"/>
              <a:t>)</a:t>
            </a:r>
          </a:p>
        </p:txBody>
      </p:sp>
    </p:spTree>
    <p:extLst>
      <p:ext uri="{BB962C8B-B14F-4D97-AF65-F5344CB8AC3E}">
        <p14:creationId xmlns:p14="http://schemas.microsoft.com/office/powerpoint/2010/main" val="94837326"/>
      </p:ext>
    </p:extLst>
  </p:cSld>
  <p:clrMapOvr>
    <a:masterClrMapping/>
  </p:clrMapOvr>
  <p:extLst>
    <p:ext uri="{DCECCB84-F9BA-43D5-87BE-67443E8EF086}">
      <p15:sldGuideLst xmlns:p15="http://schemas.microsoft.com/office/powerpoint/2012/main">
        <p15:guide id="1" orient="horz" pos="400">
          <p15:clr>
            <a:srgbClr val="FBAE40"/>
          </p15:clr>
        </p15:guide>
        <p15:guide id="2" pos="567">
          <p15:clr>
            <a:srgbClr val="FBAE40"/>
          </p15:clr>
        </p15:guide>
        <p15:guide id="3" pos="7086">
          <p15:clr>
            <a:srgbClr val="FBAE40"/>
          </p15:clr>
        </p15:guide>
        <p15:guide id="4" orient="horz" pos="401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2 column_Long title">
    <p:spTree>
      <p:nvGrpSpPr>
        <p:cNvPr id="1" name=""/>
        <p:cNvGrpSpPr/>
        <p:nvPr/>
      </p:nvGrpSpPr>
      <p:grpSpPr>
        <a:xfrm>
          <a:off x="0" y="0"/>
          <a:ext cx="0" cy="0"/>
          <a:chOff x="0" y="0"/>
          <a:chExt cx="0" cy="0"/>
        </a:xfrm>
      </p:grpSpPr>
      <p:sp>
        <p:nvSpPr>
          <p:cNvPr id="9" name="Segnaposto testo 10"/>
          <p:cNvSpPr>
            <a:spLocks noGrp="1"/>
          </p:cNvSpPr>
          <p:nvPr>
            <p:ph type="body" sz="quarter" idx="10" hasCustomPrompt="1"/>
          </p:nvPr>
        </p:nvSpPr>
        <p:spPr>
          <a:xfrm>
            <a:off x="550863" y="404813"/>
            <a:ext cx="11090275" cy="387798"/>
          </a:xfrm>
          <a:prstGeom prst="rect">
            <a:avLst/>
          </a:prstGeom>
          <a:noFill/>
        </p:spPr>
        <p:txBody>
          <a:bodyPr wrap="square" lIns="0" tIns="0" rIns="0" bIns="0" rtlCol="0" anchor="t" anchorCtr="0">
            <a:spAutoFit/>
          </a:bodyPr>
          <a:lstStyle>
            <a:lvl1pPr marL="0" indent="0">
              <a:buNone/>
              <a:defRPr lang="it-IT" sz="2800" b="1" baseline="0" dirty="0" smtClean="0">
                <a:solidFill>
                  <a:schemeClr val="accent1"/>
                </a:solidFill>
                <a:latin typeface="Arial" panose="020B0604020202020204" pitchFamily="34" charset="0"/>
                <a:cs typeface="Arial" panose="020B0604020202020204" pitchFamily="34" charset="0"/>
              </a:defRPr>
            </a:lvl1pPr>
            <a:lvl2pPr>
              <a:defRPr lang="it-IT" dirty="0" smtClean="0"/>
            </a:lvl2pPr>
            <a:lvl3pPr>
              <a:defRPr lang="it-IT" sz="2400" dirty="0" smtClean="0"/>
            </a:lvl3pPr>
            <a:lvl4pPr>
              <a:defRPr lang="it-IT" sz="2400" dirty="0" smtClean="0"/>
            </a:lvl4pPr>
            <a:lvl5pPr>
              <a:defRPr lang="it-IT" sz="2400" dirty="0"/>
            </a:lvl5pPr>
          </a:lstStyle>
          <a:p>
            <a:pPr marL="0" lvl="0" defTabSz="609508"/>
            <a:r>
              <a:rPr lang="it-IT" dirty="0"/>
              <a:t>Title (</a:t>
            </a:r>
            <a:r>
              <a:rPr lang="it-IT" dirty="0" err="1"/>
              <a:t>Arial</a:t>
            </a:r>
            <a:r>
              <a:rPr lang="it-IT" dirty="0"/>
              <a:t> / 28 </a:t>
            </a:r>
            <a:r>
              <a:rPr lang="it-IT" dirty="0" err="1"/>
              <a:t>pt</a:t>
            </a:r>
            <a:r>
              <a:rPr lang="it-IT" dirty="0"/>
              <a:t>)</a:t>
            </a:r>
          </a:p>
        </p:txBody>
      </p:sp>
      <p:sp>
        <p:nvSpPr>
          <p:cNvPr id="177" name="Segnaposto data 3"/>
          <p:cNvSpPr>
            <a:spLocks noGrp="1"/>
          </p:cNvSpPr>
          <p:nvPr>
            <p:ph type="dt" sz="half" idx="2"/>
          </p:nvPr>
        </p:nvSpPr>
        <p:spPr>
          <a:xfrm>
            <a:off x="677593" y="6662346"/>
            <a:ext cx="2743200" cy="172637"/>
          </a:xfrm>
          <a:prstGeom prst="rect">
            <a:avLst/>
          </a:prstGeom>
        </p:spPr>
        <p:txBody>
          <a:bodyPr lIns="0" tIns="0" rIns="0" bIns="0"/>
          <a:lstStyle>
            <a:lvl1pPr>
              <a:defRPr lang="it-IT" sz="909" kern="1200" cap="all" baseline="0" smtClean="0">
                <a:solidFill>
                  <a:schemeClr val="accent1"/>
                </a:solidFill>
                <a:latin typeface="Arial" panose="020B0604020202020204" pitchFamily="34" charset="0"/>
                <a:ea typeface="+mn-ea"/>
                <a:cs typeface="Arial" panose="020B0604020202020204" pitchFamily="34" charset="0"/>
              </a:defRPr>
            </a:lvl1pPr>
          </a:lstStyle>
          <a:p>
            <a:fld id="{7A4AF16A-B0B8-4637-BCC3-1D6538DB946A}" type="datetime4">
              <a:rPr lang="it-IT" smtClean="0"/>
              <a:t>18 settembre 2023</a:t>
            </a:fld>
            <a:endParaRPr lang="it-IT" dirty="0"/>
          </a:p>
        </p:txBody>
      </p:sp>
      <p:grpSp>
        <p:nvGrpSpPr>
          <p:cNvPr id="176" name="Gruppo 175"/>
          <p:cNvGrpSpPr/>
          <p:nvPr userDrawn="1"/>
        </p:nvGrpSpPr>
        <p:grpSpPr>
          <a:xfrm>
            <a:off x="54168" y="25602"/>
            <a:ext cx="422839" cy="1466852"/>
            <a:chOff x="-12795" y="18778"/>
            <a:chExt cx="422839" cy="1466852"/>
          </a:xfrm>
        </p:grpSpPr>
        <p:sp>
          <p:nvSpPr>
            <p:cNvPr id="178" name="Oval 90"/>
            <p:cNvSpPr>
              <a:spLocks noChangeArrowheads="1"/>
            </p:cNvSpPr>
            <p:nvPr/>
          </p:nvSpPr>
          <p:spPr bwMode="auto">
            <a:xfrm rot="5400000">
              <a:off x="109212" y="16397"/>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79" name="Oval 91"/>
            <p:cNvSpPr>
              <a:spLocks noChangeArrowheads="1"/>
            </p:cNvSpPr>
            <p:nvPr/>
          </p:nvSpPr>
          <p:spPr bwMode="auto">
            <a:xfrm rot="5400000">
              <a:off x="236212" y="17984"/>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0" name="Oval 92"/>
            <p:cNvSpPr>
              <a:spLocks noChangeArrowheads="1"/>
            </p:cNvSpPr>
            <p:nvPr/>
          </p:nvSpPr>
          <p:spPr bwMode="auto">
            <a:xfrm rot="5400000">
              <a:off x="364800" y="17984"/>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1" name="Oval 98"/>
            <p:cNvSpPr>
              <a:spLocks noChangeArrowheads="1"/>
            </p:cNvSpPr>
            <p:nvPr/>
          </p:nvSpPr>
          <p:spPr bwMode="auto">
            <a:xfrm rot="5400000">
              <a:off x="108418" y="174353"/>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2" name="Oval 99"/>
            <p:cNvSpPr>
              <a:spLocks noChangeArrowheads="1"/>
            </p:cNvSpPr>
            <p:nvPr/>
          </p:nvSpPr>
          <p:spPr bwMode="auto">
            <a:xfrm rot="5400000">
              <a:off x="235418" y="1759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3" name="Oval 100"/>
            <p:cNvSpPr>
              <a:spLocks noChangeArrowheads="1"/>
            </p:cNvSpPr>
            <p:nvPr/>
          </p:nvSpPr>
          <p:spPr bwMode="auto">
            <a:xfrm rot="5400000">
              <a:off x="364006" y="1759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4" name="Oval 106"/>
            <p:cNvSpPr>
              <a:spLocks noChangeArrowheads="1"/>
            </p:cNvSpPr>
            <p:nvPr/>
          </p:nvSpPr>
          <p:spPr bwMode="auto">
            <a:xfrm rot="5400000">
              <a:off x="108418" y="333103"/>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5" name="Oval 107"/>
            <p:cNvSpPr>
              <a:spLocks noChangeArrowheads="1"/>
            </p:cNvSpPr>
            <p:nvPr/>
          </p:nvSpPr>
          <p:spPr bwMode="auto">
            <a:xfrm rot="5400000">
              <a:off x="235418" y="33469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6" name="Oval 108"/>
            <p:cNvSpPr>
              <a:spLocks noChangeArrowheads="1"/>
            </p:cNvSpPr>
            <p:nvPr/>
          </p:nvSpPr>
          <p:spPr bwMode="auto">
            <a:xfrm rot="5400000">
              <a:off x="364006" y="33469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7" name="Oval 114"/>
            <p:cNvSpPr>
              <a:spLocks noChangeArrowheads="1"/>
            </p:cNvSpPr>
            <p:nvPr/>
          </p:nvSpPr>
          <p:spPr bwMode="auto">
            <a:xfrm rot="5400000">
              <a:off x="108418" y="491853"/>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8" name="Oval 115"/>
            <p:cNvSpPr>
              <a:spLocks noChangeArrowheads="1"/>
            </p:cNvSpPr>
            <p:nvPr/>
          </p:nvSpPr>
          <p:spPr bwMode="auto">
            <a:xfrm rot="5400000">
              <a:off x="235418" y="4934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9" name="Oval 116"/>
            <p:cNvSpPr>
              <a:spLocks noChangeArrowheads="1"/>
            </p:cNvSpPr>
            <p:nvPr/>
          </p:nvSpPr>
          <p:spPr bwMode="auto">
            <a:xfrm rot="5400000">
              <a:off x="364006" y="4934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0" name="Oval 122"/>
            <p:cNvSpPr>
              <a:spLocks noChangeArrowheads="1"/>
            </p:cNvSpPr>
            <p:nvPr/>
          </p:nvSpPr>
          <p:spPr bwMode="auto">
            <a:xfrm rot="5400000">
              <a:off x="106831" y="64742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1" name="Oval 123"/>
            <p:cNvSpPr>
              <a:spLocks noChangeArrowheads="1"/>
            </p:cNvSpPr>
            <p:nvPr/>
          </p:nvSpPr>
          <p:spPr bwMode="auto">
            <a:xfrm rot="5400000">
              <a:off x="233831" y="649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2" name="Oval 124"/>
            <p:cNvSpPr>
              <a:spLocks noChangeArrowheads="1"/>
            </p:cNvSpPr>
            <p:nvPr/>
          </p:nvSpPr>
          <p:spPr bwMode="auto">
            <a:xfrm rot="5400000">
              <a:off x="362418" y="649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3" name="Oval 130"/>
            <p:cNvSpPr>
              <a:spLocks noChangeArrowheads="1"/>
            </p:cNvSpPr>
            <p:nvPr/>
          </p:nvSpPr>
          <p:spPr bwMode="auto">
            <a:xfrm rot="5400000">
              <a:off x="106831" y="80617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4" name="Oval 131"/>
            <p:cNvSpPr>
              <a:spLocks noChangeArrowheads="1"/>
            </p:cNvSpPr>
            <p:nvPr/>
          </p:nvSpPr>
          <p:spPr bwMode="auto">
            <a:xfrm rot="5400000">
              <a:off x="233831" y="8077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5" name="Oval 132"/>
            <p:cNvSpPr>
              <a:spLocks noChangeArrowheads="1"/>
            </p:cNvSpPr>
            <p:nvPr/>
          </p:nvSpPr>
          <p:spPr bwMode="auto">
            <a:xfrm rot="5400000">
              <a:off x="362418" y="8077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6" name="Oval 138"/>
            <p:cNvSpPr>
              <a:spLocks noChangeArrowheads="1"/>
            </p:cNvSpPr>
            <p:nvPr/>
          </p:nvSpPr>
          <p:spPr bwMode="auto">
            <a:xfrm rot="5400000">
              <a:off x="106831" y="96492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7" name="Oval 139"/>
            <p:cNvSpPr>
              <a:spLocks noChangeArrowheads="1"/>
            </p:cNvSpPr>
            <p:nvPr/>
          </p:nvSpPr>
          <p:spPr bwMode="auto">
            <a:xfrm rot="5400000">
              <a:off x="233831" y="9665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8" name="Oval 140"/>
            <p:cNvSpPr>
              <a:spLocks noChangeArrowheads="1"/>
            </p:cNvSpPr>
            <p:nvPr/>
          </p:nvSpPr>
          <p:spPr bwMode="auto">
            <a:xfrm rot="5400000">
              <a:off x="362418" y="9665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9" name="Oval 146"/>
            <p:cNvSpPr>
              <a:spLocks noChangeArrowheads="1"/>
            </p:cNvSpPr>
            <p:nvPr/>
          </p:nvSpPr>
          <p:spPr bwMode="auto">
            <a:xfrm rot="5400000">
              <a:off x="106831" y="112367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0" name="Oval 147"/>
            <p:cNvSpPr>
              <a:spLocks noChangeArrowheads="1"/>
            </p:cNvSpPr>
            <p:nvPr/>
          </p:nvSpPr>
          <p:spPr bwMode="auto">
            <a:xfrm rot="5400000">
              <a:off x="233831" y="11252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1" name="Oval 148"/>
            <p:cNvSpPr>
              <a:spLocks noChangeArrowheads="1"/>
            </p:cNvSpPr>
            <p:nvPr/>
          </p:nvSpPr>
          <p:spPr bwMode="auto">
            <a:xfrm rot="5400000">
              <a:off x="362418" y="11252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2" name="Oval 154"/>
            <p:cNvSpPr>
              <a:spLocks noChangeArrowheads="1"/>
            </p:cNvSpPr>
            <p:nvPr/>
          </p:nvSpPr>
          <p:spPr bwMode="auto">
            <a:xfrm rot="5400000">
              <a:off x="106831" y="128242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3" name="Oval 155"/>
            <p:cNvSpPr>
              <a:spLocks noChangeArrowheads="1"/>
            </p:cNvSpPr>
            <p:nvPr/>
          </p:nvSpPr>
          <p:spPr bwMode="auto">
            <a:xfrm rot="5400000">
              <a:off x="233831" y="1284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4" name="Oval 156"/>
            <p:cNvSpPr>
              <a:spLocks noChangeArrowheads="1"/>
            </p:cNvSpPr>
            <p:nvPr/>
          </p:nvSpPr>
          <p:spPr bwMode="auto">
            <a:xfrm rot="5400000">
              <a:off x="362418" y="1284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5" name="Oval 162"/>
            <p:cNvSpPr>
              <a:spLocks noChangeArrowheads="1"/>
            </p:cNvSpPr>
            <p:nvPr/>
          </p:nvSpPr>
          <p:spPr bwMode="auto">
            <a:xfrm rot="5400000">
              <a:off x="109212" y="1438797"/>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6" name="Oval 163"/>
            <p:cNvSpPr>
              <a:spLocks noChangeArrowheads="1"/>
            </p:cNvSpPr>
            <p:nvPr/>
          </p:nvSpPr>
          <p:spPr bwMode="auto">
            <a:xfrm rot="5400000">
              <a:off x="236212" y="1440385"/>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7" name="Oval 164"/>
            <p:cNvSpPr>
              <a:spLocks noChangeArrowheads="1"/>
            </p:cNvSpPr>
            <p:nvPr/>
          </p:nvSpPr>
          <p:spPr bwMode="auto">
            <a:xfrm rot="5400000">
              <a:off x="364800" y="1440385"/>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8" name="Oval 90"/>
            <p:cNvSpPr>
              <a:spLocks noChangeArrowheads="1"/>
            </p:cNvSpPr>
            <p:nvPr userDrawn="1"/>
          </p:nvSpPr>
          <p:spPr bwMode="auto">
            <a:xfrm rot="5400000">
              <a:off x="-10413" y="16398"/>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9" name="Oval 98"/>
            <p:cNvSpPr>
              <a:spLocks noChangeArrowheads="1"/>
            </p:cNvSpPr>
            <p:nvPr userDrawn="1"/>
          </p:nvSpPr>
          <p:spPr bwMode="auto">
            <a:xfrm rot="5400000">
              <a:off x="-11207" y="174354"/>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0" name="Oval 106"/>
            <p:cNvSpPr>
              <a:spLocks noChangeArrowheads="1"/>
            </p:cNvSpPr>
            <p:nvPr userDrawn="1"/>
          </p:nvSpPr>
          <p:spPr bwMode="auto">
            <a:xfrm rot="5400000">
              <a:off x="-11207" y="333104"/>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1" name="Oval 114"/>
            <p:cNvSpPr>
              <a:spLocks noChangeArrowheads="1"/>
            </p:cNvSpPr>
            <p:nvPr userDrawn="1"/>
          </p:nvSpPr>
          <p:spPr bwMode="auto">
            <a:xfrm rot="5400000">
              <a:off x="-11207" y="491854"/>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2" name="Oval 122"/>
            <p:cNvSpPr>
              <a:spLocks noChangeArrowheads="1"/>
            </p:cNvSpPr>
            <p:nvPr userDrawn="1"/>
          </p:nvSpPr>
          <p:spPr bwMode="auto">
            <a:xfrm rot="5400000">
              <a:off x="-12794" y="64742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3" name="Oval 130"/>
            <p:cNvSpPr>
              <a:spLocks noChangeArrowheads="1"/>
            </p:cNvSpPr>
            <p:nvPr userDrawn="1"/>
          </p:nvSpPr>
          <p:spPr bwMode="auto">
            <a:xfrm rot="5400000">
              <a:off x="-12794" y="80617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4" name="Oval 138"/>
            <p:cNvSpPr>
              <a:spLocks noChangeArrowheads="1"/>
            </p:cNvSpPr>
            <p:nvPr userDrawn="1"/>
          </p:nvSpPr>
          <p:spPr bwMode="auto">
            <a:xfrm rot="5400000">
              <a:off x="-12794" y="96492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5" name="Oval 146"/>
            <p:cNvSpPr>
              <a:spLocks noChangeArrowheads="1"/>
            </p:cNvSpPr>
            <p:nvPr userDrawn="1"/>
          </p:nvSpPr>
          <p:spPr bwMode="auto">
            <a:xfrm rot="5400000">
              <a:off x="-12794" y="112367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6" name="Oval 154"/>
            <p:cNvSpPr>
              <a:spLocks noChangeArrowheads="1"/>
            </p:cNvSpPr>
            <p:nvPr userDrawn="1"/>
          </p:nvSpPr>
          <p:spPr bwMode="auto">
            <a:xfrm rot="5400000">
              <a:off x="-12794" y="128242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7" name="Oval 162"/>
            <p:cNvSpPr>
              <a:spLocks noChangeArrowheads="1"/>
            </p:cNvSpPr>
            <p:nvPr userDrawn="1"/>
          </p:nvSpPr>
          <p:spPr bwMode="auto">
            <a:xfrm rot="5400000">
              <a:off x="-10413" y="1438798"/>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grpSp>
      <p:grpSp>
        <p:nvGrpSpPr>
          <p:cNvPr id="218" name="Gruppo 217"/>
          <p:cNvGrpSpPr/>
          <p:nvPr userDrawn="1"/>
        </p:nvGrpSpPr>
        <p:grpSpPr>
          <a:xfrm>
            <a:off x="6106334" y="6303168"/>
            <a:ext cx="3607718" cy="536576"/>
            <a:chOff x="6072150" y="6303168"/>
            <a:chExt cx="3607718" cy="536576"/>
          </a:xfrm>
        </p:grpSpPr>
        <p:grpSp>
          <p:nvGrpSpPr>
            <p:cNvPr id="219" name="Gruppo 218"/>
            <p:cNvGrpSpPr/>
            <p:nvPr userDrawn="1"/>
          </p:nvGrpSpPr>
          <p:grpSpPr>
            <a:xfrm>
              <a:off x="6816019" y="6303168"/>
              <a:ext cx="2863849" cy="536576"/>
              <a:chOff x="6816019" y="6303168"/>
              <a:chExt cx="2863849" cy="536576"/>
            </a:xfrm>
          </p:grpSpPr>
          <p:sp>
            <p:nvSpPr>
              <p:cNvPr id="256" name="Oval 7"/>
              <p:cNvSpPr>
                <a:spLocks noChangeArrowheads="1"/>
              </p:cNvSpPr>
              <p:nvPr userDrawn="1"/>
            </p:nvSpPr>
            <p:spPr bwMode="auto">
              <a:xfrm rot="5400000">
                <a:off x="681601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7" name="Oval 8"/>
              <p:cNvSpPr>
                <a:spLocks noChangeArrowheads="1"/>
              </p:cNvSpPr>
              <p:nvPr userDrawn="1"/>
            </p:nvSpPr>
            <p:spPr bwMode="auto">
              <a:xfrm rot="5400000">
                <a:off x="681760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8" name="Oval 9"/>
              <p:cNvSpPr>
                <a:spLocks noChangeArrowheads="1"/>
              </p:cNvSpPr>
              <p:nvPr userDrawn="1"/>
            </p:nvSpPr>
            <p:spPr bwMode="auto">
              <a:xfrm rot="5400000">
                <a:off x="681601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9" name="Oval 10"/>
              <p:cNvSpPr>
                <a:spLocks noChangeArrowheads="1"/>
              </p:cNvSpPr>
              <p:nvPr userDrawn="1"/>
            </p:nvSpPr>
            <p:spPr bwMode="auto">
              <a:xfrm rot="5400000">
                <a:off x="681601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0" name="Oval 11"/>
              <p:cNvSpPr>
                <a:spLocks noChangeArrowheads="1"/>
              </p:cNvSpPr>
              <p:nvPr userDrawn="1"/>
            </p:nvSpPr>
            <p:spPr bwMode="auto">
              <a:xfrm rot="5400000">
                <a:off x="681601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1" name="Oval 12"/>
              <p:cNvSpPr>
                <a:spLocks noChangeArrowheads="1"/>
              </p:cNvSpPr>
              <p:nvPr userDrawn="1"/>
            </p:nvSpPr>
            <p:spPr bwMode="auto">
              <a:xfrm rot="5400000">
                <a:off x="681760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2" name="Oval 15"/>
              <p:cNvSpPr>
                <a:spLocks noChangeArrowheads="1"/>
              </p:cNvSpPr>
              <p:nvPr userDrawn="1"/>
            </p:nvSpPr>
            <p:spPr bwMode="auto">
              <a:xfrm rot="5400000">
                <a:off x="6938256"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3" name="Oval 16"/>
              <p:cNvSpPr>
                <a:spLocks noChangeArrowheads="1"/>
              </p:cNvSpPr>
              <p:nvPr userDrawn="1"/>
            </p:nvSpPr>
            <p:spPr bwMode="auto">
              <a:xfrm rot="5400000">
                <a:off x="6939844"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4" name="Oval 17"/>
              <p:cNvSpPr>
                <a:spLocks noChangeArrowheads="1"/>
              </p:cNvSpPr>
              <p:nvPr userDrawn="1"/>
            </p:nvSpPr>
            <p:spPr bwMode="auto">
              <a:xfrm rot="5400000">
                <a:off x="6938256"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5" name="Oval 18"/>
              <p:cNvSpPr>
                <a:spLocks noChangeArrowheads="1"/>
              </p:cNvSpPr>
              <p:nvPr userDrawn="1"/>
            </p:nvSpPr>
            <p:spPr bwMode="auto">
              <a:xfrm rot="5400000">
                <a:off x="6938256"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6" name="Oval 19"/>
              <p:cNvSpPr>
                <a:spLocks noChangeArrowheads="1"/>
              </p:cNvSpPr>
              <p:nvPr userDrawn="1"/>
            </p:nvSpPr>
            <p:spPr bwMode="auto">
              <a:xfrm rot="5400000">
                <a:off x="6938256"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7" name="Oval 20"/>
              <p:cNvSpPr>
                <a:spLocks noChangeArrowheads="1"/>
              </p:cNvSpPr>
              <p:nvPr userDrawn="1"/>
            </p:nvSpPr>
            <p:spPr bwMode="auto">
              <a:xfrm rot="5400000">
                <a:off x="6939844"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8" name="Oval 23"/>
              <p:cNvSpPr>
                <a:spLocks noChangeArrowheads="1"/>
              </p:cNvSpPr>
              <p:nvPr userDrawn="1"/>
            </p:nvSpPr>
            <p:spPr bwMode="auto">
              <a:xfrm rot="5400000">
                <a:off x="7061287" y="680243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9" name="Oval 24"/>
              <p:cNvSpPr>
                <a:spLocks noChangeArrowheads="1"/>
              </p:cNvSpPr>
              <p:nvPr userDrawn="1"/>
            </p:nvSpPr>
            <p:spPr bwMode="auto">
              <a:xfrm rot="5400000">
                <a:off x="7062875" y="6700837"/>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0" name="Oval 25"/>
              <p:cNvSpPr>
                <a:spLocks noChangeArrowheads="1"/>
              </p:cNvSpPr>
              <p:nvPr userDrawn="1"/>
            </p:nvSpPr>
            <p:spPr bwMode="auto">
              <a:xfrm rot="5400000">
                <a:off x="7061287" y="6600825"/>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1" name="Oval 26"/>
              <p:cNvSpPr>
                <a:spLocks noChangeArrowheads="1"/>
              </p:cNvSpPr>
              <p:nvPr userDrawn="1"/>
            </p:nvSpPr>
            <p:spPr bwMode="auto">
              <a:xfrm rot="5400000">
                <a:off x="7061287" y="6502400"/>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2" name="Oval 27"/>
              <p:cNvSpPr>
                <a:spLocks noChangeArrowheads="1"/>
              </p:cNvSpPr>
              <p:nvPr userDrawn="1"/>
            </p:nvSpPr>
            <p:spPr bwMode="auto">
              <a:xfrm rot="5400000">
                <a:off x="7061287" y="640238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3" name="Oval 28"/>
              <p:cNvSpPr>
                <a:spLocks noChangeArrowheads="1"/>
              </p:cNvSpPr>
              <p:nvPr userDrawn="1"/>
            </p:nvSpPr>
            <p:spPr bwMode="auto">
              <a:xfrm rot="5400000">
                <a:off x="7062875" y="6302375"/>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4" name="Oval 31"/>
              <p:cNvSpPr>
                <a:spLocks noChangeArrowheads="1"/>
              </p:cNvSpPr>
              <p:nvPr userDrawn="1"/>
            </p:nvSpPr>
            <p:spPr bwMode="auto">
              <a:xfrm rot="5400000">
                <a:off x="7184319"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5" name="Oval 32"/>
              <p:cNvSpPr>
                <a:spLocks noChangeArrowheads="1"/>
              </p:cNvSpPr>
              <p:nvPr userDrawn="1"/>
            </p:nvSpPr>
            <p:spPr bwMode="auto">
              <a:xfrm rot="5400000">
                <a:off x="7185906"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6" name="Oval 33"/>
              <p:cNvSpPr>
                <a:spLocks noChangeArrowheads="1"/>
              </p:cNvSpPr>
              <p:nvPr userDrawn="1"/>
            </p:nvSpPr>
            <p:spPr bwMode="auto">
              <a:xfrm rot="5400000">
                <a:off x="7184319"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7" name="Oval 34"/>
              <p:cNvSpPr>
                <a:spLocks noChangeArrowheads="1"/>
              </p:cNvSpPr>
              <p:nvPr userDrawn="1"/>
            </p:nvSpPr>
            <p:spPr bwMode="auto">
              <a:xfrm rot="5400000">
                <a:off x="7184319"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8" name="Oval 35"/>
              <p:cNvSpPr>
                <a:spLocks noChangeArrowheads="1"/>
              </p:cNvSpPr>
              <p:nvPr userDrawn="1"/>
            </p:nvSpPr>
            <p:spPr bwMode="auto">
              <a:xfrm rot="5400000">
                <a:off x="7184319"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9" name="Oval 36"/>
              <p:cNvSpPr>
                <a:spLocks noChangeArrowheads="1"/>
              </p:cNvSpPr>
              <p:nvPr userDrawn="1"/>
            </p:nvSpPr>
            <p:spPr bwMode="auto">
              <a:xfrm rot="5400000">
                <a:off x="7185906"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0" name="Oval 39"/>
              <p:cNvSpPr>
                <a:spLocks noChangeArrowheads="1"/>
              </p:cNvSpPr>
              <p:nvPr userDrawn="1"/>
            </p:nvSpPr>
            <p:spPr bwMode="auto">
              <a:xfrm rot="5400000">
                <a:off x="730655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1" name="Oval 40"/>
              <p:cNvSpPr>
                <a:spLocks noChangeArrowheads="1"/>
              </p:cNvSpPr>
              <p:nvPr userDrawn="1"/>
            </p:nvSpPr>
            <p:spPr bwMode="auto">
              <a:xfrm rot="5400000">
                <a:off x="730814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2" name="Oval 41"/>
              <p:cNvSpPr>
                <a:spLocks noChangeArrowheads="1"/>
              </p:cNvSpPr>
              <p:nvPr userDrawn="1"/>
            </p:nvSpPr>
            <p:spPr bwMode="auto">
              <a:xfrm rot="5400000">
                <a:off x="730655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3" name="Oval 42"/>
              <p:cNvSpPr>
                <a:spLocks noChangeArrowheads="1"/>
              </p:cNvSpPr>
              <p:nvPr userDrawn="1"/>
            </p:nvSpPr>
            <p:spPr bwMode="auto">
              <a:xfrm rot="5400000">
                <a:off x="730655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4" name="Oval 43"/>
              <p:cNvSpPr>
                <a:spLocks noChangeArrowheads="1"/>
              </p:cNvSpPr>
              <p:nvPr userDrawn="1"/>
            </p:nvSpPr>
            <p:spPr bwMode="auto">
              <a:xfrm rot="5400000">
                <a:off x="730655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5" name="Oval 44"/>
              <p:cNvSpPr>
                <a:spLocks noChangeArrowheads="1"/>
              </p:cNvSpPr>
              <p:nvPr userDrawn="1"/>
            </p:nvSpPr>
            <p:spPr bwMode="auto">
              <a:xfrm rot="5400000">
                <a:off x="730814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6" name="Oval 47"/>
              <p:cNvSpPr>
                <a:spLocks noChangeArrowheads="1"/>
              </p:cNvSpPr>
              <p:nvPr userDrawn="1"/>
            </p:nvSpPr>
            <p:spPr bwMode="auto">
              <a:xfrm rot="5400000">
                <a:off x="743196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7" name="Oval 48"/>
              <p:cNvSpPr>
                <a:spLocks noChangeArrowheads="1"/>
              </p:cNvSpPr>
              <p:nvPr userDrawn="1"/>
            </p:nvSpPr>
            <p:spPr bwMode="auto">
              <a:xfrm rot="5400000">
                <a:off x="743355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8" name="Oval 49"/>
              <p:cNvSpPr>
                <a:spLocks noChangeArrowheads="1"/>
              </p:cNvSpPr>
              <p:nvPr userDrawn="1"/>
            </p:nvSpPr>
            <p:spPr bwMode="auto">
              <a:xfrm rot="5400000">
                <a:off x="743196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9" name="Oval 50"/>
              <p:cNvSpPr>
                <a:spLocks noChangeArrowheads="1"/>
              </p:cNvSpPr>
              <p:nvPr userDrawn="1"/>
            </p:nvSpPr>
            <p:spPr bwMode="auto">
              <a:xfrm rot="5400000">
                <a:off x="743196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0" name="Oval 51"/>
              <p:cNvSpPr>
                <a:spLocks noChangeArrowheads="1"/>
              </p:cNvSpPr>
              <p:nvPr userDrawn="1"/>
            </p:nvSpPr>
            <p:spPr bwMode="auto">
              <a:xfrm rot="5400000">
                <a:off x="743196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1" name="Oval 52"/>
              <p:cNvSpPr>
                <a:spLocks noChangeArrowheads="1"/>
              </p:cNvSpPr>
              <p:nvPr userDrawn="1"/>
            </p:nvSpPr>
            <p:spPr bwMode="auto">
              <a:xfrm rot="5400000">
                <a:off x="743355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2" name="Oval 55"/>
              <p:cNvSpPr>
                <a:spLocks noChangeArrowheads="1"/>
              </p:cNvSpPr>
              <p:nvPr userDrawn="1"/>
            </p:nvSpPr>
            <p:spPr bwMode="auto">
              <a:xfrm rot="5400000">
                <a:off x="755261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3" name="Oval 56"/>
              <p:cNvSpPr>
                <a:spLocks noChangeArrowheads="1"/>
              </p:cNvSpPr>
              <p:nvPr userDrawn="1"/>
            </p:nvSpPr>
            <p:spPr bwMode="auto">
              <a:xfrm rot="5400000">
                <a:off x="755420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4" name="Oval 57"/>
              <p:cNvSpPr>
                <a:spLocks noChangeArrowheads="1"/>
              </p:cNvSpPr>
              <p:nvPr userDrawn="1"/>
            </p:nvSpPr>
            <p:spPr bwMode="auto">
              <a:xfrm rot="5400000">
                <a:off x="755261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5" name="Oval 58"/>
              <p:cNvSpPr>
                <a:spLocks noChangeArrowheads="1"/>
              </p:cNvSpPr>
              <p:nvPr userDrawn="1"/>
            </p:nvSpPr>
            <p:spPr bwMode="auto">
              <a:xfrm rot="5400000">
                <a:off x="755261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6" name="Oval 59"/>
              <p:cNvSpPr>
                <a:spLocks noChangeArrowheads="1"/>
              </p:cNvSpPr>
              <p:nvPr userDrawn="1"/>
            </p:nvSpPr>
            <p:spPr bwMode="auto">
              <a:xfrm rot="5400000">
                <a:off x="755261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7" name="Oval 60"/>
              <p:cNvSpPr>
                <a:spLocks noChangeArrowheads="1"/>
              </p:cNvSpPr>
              <p:nvPr userDrawn="1"/>
            </p:nvSpPr>
            <p:spPr bwMode="auto">
              <a:xfrm rot="5400000">
                <a:off x="755420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8" name="Oval 63"/>
              <p:cNvSpPr>
                <a:spLocks noChangeArrowheads="1"/>
              </p:cNvSpPr>
              <p:nvPr userDrawn="1"/>
            </p:nvSpPr>
            <p:spPr bwMode="auto">
              <a:xfrm rot="5400000">
                <a:off x="7676444"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9" name="Oval 64"/>
              <p:cNvSpPr>
                <a:spLocks noChangeArrowheads="1"/>
              </p:cNvSpPr>
              <p:nvPr userDrawn="1"/>
            </p:nvSpPr>
            <p:spPr bwMode="auto">
              <a:xfrm rot="5400000">
                <a:off x="7678031"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0" name="Oval 65"/>
              <p:cNvSpPr>
                <a:spLocks noChangeArrowheads="1"/>
              </p:cNvSpPr>
              <p:nvPr userDrawn="1"/>
            </p:nvSpPr>
            <p:spPr bwMode="auto">
              <a:xfrm rot="5400000">
                <a:off x="7676444"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1" name="Oval 66"/>
              <p:cNvSpPr>
                <a:spLocks noChangeArrowheads="1"/>
              </p:cNvSpPr>
              <p:nvPr userDrawn="1"/>
            </p:nvSpPr>
            <p:spPr bwMode="auto">
              <a:xfrm rot="5400000">
                <a:off x="7676444"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2" name="Oval 67"/>
              <p:cNvSpPr>
                <a:spLocks noChangeArrowheads="1"/>
              </p:cNvSpPr>
              <p:nvPr userDrawn="1"/>
            </p:nvSpPr>
            <p:spPr bwMode="auto">
              <a:xfrm rot="5400000">
                <a:off x="7676444"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3" name="Oval 68"/>
              <p:cNvSpPr>
                <a:spLocks noChangeArrowheads="1"/>
              </p:cNvSpPr>
              <p:nvPr userDrawn="1"/>
            </p:nvSpPr>
            <p:spPr bwMode="auto">
              <a:xfrm rot="5400000">
                <a:off x="7678031"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4" name="Oval 71"/>
              <p:cNvSpPr>
                <a:spLocks noChangeArrowheads="1"/>
              </p:cNvSpPr>
              <p:nvPr userDrawn="1"/>
            </p:nvSpPr>
            <p:spPr bwMode="auto">
              <a:xfrm rot="5400000">
                <a:off x="7799475"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5" name="Oval 72"/>
              <p:cNvSpPr>
                <a:spLocks noChangeArrowheads="1"/>
              </p:cNvSpPr>
              <p:nvPr userDrawn="1"/>
            </p:nvSpPr>
            <p:spPr bwMode="auto">
              <a:xfrm rot="5400000">
                <a:off x="7801062"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6" name="Oval 73"/>
              <p:cNvSpPr>
                <a:spLocks noChangeArrowheads="1"/>
              </p:cNvSpPr>
              <p:nvPr userDrawn="1"/>
            </p:nvSpPr>
            <p:spPr bwMode="auto">
              <a:xfrm rot="5400000">
                <a:off x="7799475"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7" name="Oval 74"/>
              <p:cNvSpPr>
                <a:spLocks noChangeArrowheads="1"/>
              </p:cNvSpPr>
              <p:nvPr userDrawn="1"/>
            </p:nvSpPr>
            <p:spPr bwMode="auto">
              <a:xfrm rot="5400000">
                <a:off x="7799475"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8" name="Oval 75"/>
              <p:cNvSpPr>
                <a:spLocks noChangeArrowheads="1"/>
              </p:cNvSpPr>
              <p:nvPr userDrawn="1"/>
            </p:nvSpPr>
            <p:spPr bwMode="auto">
              <a:xfrm rot="5400000">
                <a:off x="7799475"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9" name="Oval 76"/>
              <p:cNvSpPr>
                <a:spLocks noChangeArrowheads="1"/>
              </p:cNvSpPr>
              <p:nvPr userDrawn="1"/>
            </p:nvSpPr>
            <p:spPr bwMode="auto">
              <a:xfrm rot="5400000">
                <a:off x="7801062"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0" name="Oval 79"/>
              <p:cNvSpPr>
                <a:spLocks noChangeArrowheads="1"/>
              </p:cNvSpPr>
              <p:nvPr userDrawn="1"/>
            </p:nvSpPr>
            <p:spPr bwMode="auto">
              <a:xfrm rot="5400000">
                <a:off x="792250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1" name="Oval 80"/>
              <p:cNvSpPr>
                <a:spLocks noChangeArrowheads="1"/>
              </p:cNvSpPr>
              <p:nvPr userDrawn="1"/>
            </p:nvSpPr>
            <p:spPr bwMode="auto">
              <a:xfrm rot="5400000">
                <a:off x="792409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2" name="Oval 81"/>
              <p:cNvSpPr>
                <a:spLocks noChangeArrowheads="1"/>
              </p:cNvSpPr>
              <p:nvPr userDrawn="1"/>
            </p:nvSpPr>
            <p:spPr bwMode="auto">
              <a:xfrm rot="5400000">
                <a:off x="792250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3" name="Oval 82"/>
              <p:cNvSpPr>
                <a:spLocks noChangeArrowheads="1"/>
              </p:cNvSpPr>
              <p:nvPr userDrawn="1"/>
            </p:nvSpPr>
            <p:spPr bwMode="auto">
              <a:xfrm rot="5400000">
                <a:off x="792250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4" name="Oval 83"/>
              <p:cNvSpPr>
                <a:spLocks noChangeArrowheads="1"/>
              </p:cNvSpPr>
              <p:nvPr userDrawn="1"/>
            </p:nvSpPr>
            <p:spPr bwMode="auto">
              <a:xfrm rot="5400000">
                <a:off x="792250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5" name="Oval 84"/>
              <p:cNvSpPr>
                <a:spLocks noChangeArrowheads="1"/>
              </p:cNvSpPr>
              <p:nvPr userDrawn="1"/>
            </p:nvSpPr>
            <p:spPr bwMode="auto">
              <a:xfrm rot="5400000">
                <a:off x="792409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6" name="Oval 87"/>
              <p:cNvSpPr>
                <a:spLocks noChangeArrowheads="1"/>
              </p:cNvSpPr>
              <p:nvPr userDrawn="1"/>
            </p:nvSpPr>
            <p:spPr bwMode="auto">
              <a:xfrm rot="5400000">
                <a:off x="8045537"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7" name="Oval 88"/>
              <p:cNvSpPr>
                <a:spLocks noChangeArrowheads="1"/>
              </p:cNvSpPr>
              <p:nvPr userDrawn="1"/>
            </p:nvSpPr>
            <p:spPr bwMode="auto">
              <a:xfrm rot="5400000">
                <a:off x="8047125"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8" name="Oval 89"/>
              <p:cNvSpPr>
                <a:spLocks noChangeArrowheads="1"/>
              </p:cNvSpPr>
              <p:nvPr userDrawn="1"/>
            </p:nvSpPr>
            <p:spPr bwMode="auto">
              <a:xfrm rot="5400000">
                <a:off x="8045537"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9" name="Oval 90"/>
              <p:cNvSpPr>
                <a:spLocks noChangeArrowheads="1"/>
              </p:cNvSpPr>
              <p:nvPr userDrawn="1"/>
            </p:nvSpPr>
            <p:spPr bwMode="auto">
              <a:xfrm rot="5400000">
                <a:off x="8045537"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0" name="Oval 91"/>
              <p:cNvSpPr>
                <a:spLocks noChangeArrowheads="1"/>
              </p:cNvSpPr>
              <p:nvPr userDrawn="1"/>
            </p:nvSpPr>
            <p:spPr bwMode="auto">
              <a:xfrm rot="5400000">
                <a:off x="8045537"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1" name="Oval 92"/>
              <p:cNvSpPr>
                <a:spLocks noChangeArrowheads="1"/>
              </p:cNvSpPr>
              <p:nvPr userDrawn="1"/>
            </p:nvSpPr>
            <p:spPr bwMode="auto">
              <a:xfrm rot="5400000">
                <a:off x="8047125"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2" name="Oval 95"/>
              <p:cNvSpPr>
                <a:spLocks noChangeArrowheads="1"/>
              </p:cNvSpPr>
              <p:nvPr userDrawn="1"/>
            </p:nvSpPr>
            <p:spPr bwMode="auto">
              <a:xfrm rot="5400000">
                <a:off x="816856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3" name="Oval 96"/>
              <p:cNvSpPr>
                <a:spLocks noChangeArrowheads="1"/>
              </p:cNvSpPr>
              <p:nvPr userDrawn="1"/>
            </p:nvSpPr>
            <p:spPr bwMode="auto">
              <a:xfrm rot="5400000">
                <a:off x="817015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4" name="Oval 97"/>
              <p:cNvSpPr>
                <a:spLocks noChangeArrowheads="1"/>
              </p:cNvSpPr>
              <p:nvPr userDrawn="1"/>
            </p:nvSpPr>
            <p:spPr bwMode="auto">
              <a:xfrm rot="5400000">
                <a:off x="816856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5" name="Oval 98"/>
              <p:cNvSpPr>
                <a:spLocks noChangeArrowheads="1"/>
              </p:cNvSpPr>
              <p:nvPr userDrawn="1"/>
            </p:nvSpPr>
            <p:spPr bwMode="auto">
              <a:xfrm rot="5400000">
                <a:off x="816856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6" name="Oval 99"/>
              <p:cNvSpPr>
                <a:spLocks noChangeArrowheads="1"/>
              </p:cNvSpPr>
              <p:nvPr userDrawn="1"/>
            </p:nvSpPr>
            <p:spPr bwMode="auto">
              <a:xfrm rot="5400000">
                <a:off x="816856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7" name="Oval 100"/>
              <p:cNvSpPr>
                <a:spLocks noChangeArrowheads="1"/>
              </p:cNvSpPr>
              <p:nvPr userDrawn="1"/>
            </p:nvSpPr>
            <p:spPr bwMode="auto">
              <a:xfrm rot="5400000">
                <a:off x="817015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8" name="Oval 103"/>
              <p:cNvSpPr>
                <a:spLocks noChangeArrowheads="1"/>
              </p:cNvSpPr>
              <p:nvPr userDrawn="1"/>
            </p:nvSpPr>
            <p:spPr bwMode="auto">
              <a:xfrm rot="5400000">
                <a:off x="8290806"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9" name="Oval 104"/>
              <p:cNvSpPr>
                <a:spLocks noChangeArrowheads="1"/>
              </p:cNvSpPr>
              <p:nvPr userDrawn="1"/>
            </p:nvSpPr>
            <p:spPr bwMode="auto">
              <a:xfrm rot="5400000">
                <a:off x="8292394"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0" name="Oval 105"/>
              <p:cNvSpPr>
                <a:spLocks noChangeArrowheads="1"/>
              </p:cNvSpPr>
              <p:nvPr userDrawn="1"/>
            </p:nvSpPr>
            <p:spPr bwMode="auto">
              <a:xfrm rot="5400000">
                <a:off x="8290806"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1" name="Oval 106"/>
              <p:cNvSpPr>
                <a:spLocks noChangeArrowheads="1"/>
              </p:cNvSpPr>
              <p:nvPr userDrawn="1"/>
            </p:nvSpPr>
            <p:spPr bwMode="auto">
              <a:xfrm rot="5400000">
                <a:off x="8290806"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2" name="Oval 107"/>
              <p:cNvSpPr>
                <a:spLocks noChangeArrowheads="1"/>
              </p:cNvSpPr>
              <p:nvPr userDrawn="1"/>
            </p:nvSpPr>
            <p:spPr bwMode="auto">
              <a:xfrm rot="5400000">
                <a:off x="8290806"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3" name="Oval 108"/>
              <p:cNvSpPr>
                <a:spLocks noChangeArrowheads="1"/>
              </p:cNvSpPr>
              <p:nvPr userDrawn="1"/>
            </p:nvSpPr>
            <p:spPr bwMode="auto">
              <a:xfrm rot="5400000">
                <a:off x="8292394"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4" name="Oval 111"/>
              <p:cNvSpPr>
                <a:spLocks noChangeArrowheads="1"/>
              </p:cNvSpPr>
              <p:nvPr userDrawn="1"/>
            </p:nvSpPr>
            <p:spPr bwMode="auto">
              <a:xfrm rot="5400000">
                <a:off x="8413044"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5" name="Oval 112"/>
              <p:cNvSpPr>
                <a:spLocks noChangeArrowheads="1"/>
              </p:cNvSpPr>
              <p:nvPr userDrawn="1"/>
            </p:nvSpPr>
            <p:spPr bwMode="auto">
              <a:xfrm rot="5400000">
                <a:off x="8414631"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6" name="Oval 113"/>
              <p:cNvSpPr>
                <a:spLocks noChangeArrowheads="1"/>
              </p:cNvSpPr>
              <p:nvPr userDrawn="1"/>
            </p:nvSpPr>
            <p:spPr bwMode="auto">
              <a:xfrm rot="5400000">
                <a:off x="8413044"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7" name="Oval 114"/>
              <p:cNvSpPr>
                <a:spLocks noChangeArrowheads="1"/>
              </p:cNvSpPr>
              <p:nvPr userDrawn="1"/>
            </p:nvSpPr>
            <p:spPr bwMode="auto">
              <a:xfrm rot="5400000">
                <a:off x="8413044"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8" name="Oval 115"/>
              <p:cNvSpPr>
                <a:spLocks noChangeArrowheads="1"/>
              </p:cNvSpPr>
              <p:nvPr userDrawn="1"/>
            </p:nvSpPr>
            <p:spPr bwMode="auto">
              <a:xfrm rot="5400000">
                <a:off x="8413044"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9" name="Oval 116"/>
              <p:cNvSpPr>
                <a:spLocks noChangeArrowheads="1"/>
              </p:cNvSpPr>
              <p:nvPr userDrawn="1"/>
            </p:nvSpPr>
            <p:spPr bwMode="auto">
              <a:xfrm rot="5400000">
                <a:off x="8414631"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0" name="Oval 119"/>
              <p:cNvSpPr>
                <a:spLocks noChangeArrowheads="1"/>
              </p:cNvSpPr>
              <p:nvPr userDrawn="1"/>
            </p:nvSpPr>
            <p:spPr bwMode="auto">
              <a:xfrm rot="5400000">
                <a:off x="853845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1" name="Oval 120"/>
              <p:cNvSpPr>
                <a:spLocks noChangeArrowheads="1"/>
              </p:cNvSpPr>
              <p:nvPr userDrawn="1"/>
            </p:nvSpPr>
            <p:spPr bwMode="auto">
              <a:xfrm rot="5400000">
                <a:off x="854004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2" name="Oval 121"/>
              <p:cNvSpPr>
                <a:spLocks noChangeArrowheads="1"/>
              </p:cNvSpPr>
              <p:nvPr userDrawn="1"/>
            </p:nvSpPr>
            <p:spPr bwMode="auto">
              <a:xfrm rot="5400000">
                <a:off x="853845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3" name="Oval 122"/>
              <p:cNvSpPr>
                <a:spLocks noChangeArrowheads="1"/>
              </p:cNvSpPr>
              <p:nvPr userDrawn="1"/>
            </p:nvSpPr>
            <p:spPr bwMode="auto">
              <a:xfrm rot="5400000">
                <a:off x="853845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4" name="Oval 123"/>
              <p:cNvSpPr>
                <a:spLocks noChangeArrowheads="1"/>
              </p:cNvSpPr>
              <p:nvPr userDrawn="1"/>
            </p:nvSpPr>
            <p:spPr bwMode="auto">
              <a:xfrm rot="5400000">
                <a:off x="853845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5" name="Oval 124"/>
              <p:cNvSpPr>
                <a:spLocks noChangeArrowheads="1"/>
              </p:cNvSpPr>
              <p:nvPr userDrawn="1"/>
            </p:nvSpPr>
            <p:spPr bwMode="auto">
              <a:xfrm rot="5400000">
                <a:off x="854004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6" name="Oval 127"/>
              <p:cNvSpPr>
                <a:spLocks noChangeArrowheads="1"/>
              </p:cNvSpPr>
              <p:nvPr userDrawn="1"/>
            </p:nvSpPr>
            <p:spPr bwMode="auto">
              <a:xfrm rot="5400000">
                <a:off x="865910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7" name="Oval 128"/>
              <p:cNvSpPr>
                <a:spLocks noChangeArrowheads="1"/>
              </p:cNvSpPr>
              <p:nvPr userDrawn="1"/>
            </p:nvSpPr>
            <p:spPr bwMode="auto">
              <a:xfrm rot="5400000">
                <a:off x="866069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8" name="Oval 129"/>
              <p:cNvSpPr>
                <a:spLocks noChangeArrowheads="1"/>
              </p:cNvSpPr>
              <p:nvPr userDrawn="1"/>
            </p:nvSpPr>
            <p:spPr bwMode="auto">
              <a:xfrm rot="5400000">
                <a:off x="865910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9" name="Oval 130"/>
              <p:cNvSpPr>
                <a:spLocks noChangeArrowheads="1"/>
              </p:cNvSpPr>
              <p:nvPr userDrawn="1"/>
            </p:nvSpPr>
            <p:spPr bwMode="auto">
              <a:xfrm rot="5400000">
                <a:off x="865910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0" name="Oval 131"/>
              <p:cNvSpPr>
                <a:spLocks noChangeArrowheads="1"/>
              </p:cNvSpPr>
              <p:nvPr userDrawn="1"/>
            </p:nvSpPr>
            <p:spPr bwMode="auto">
              <a:xfrm rot="5400000">
                <a:off x="865910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1" name="Oval 132"/>
              <p:cNvSpPr>
                <a:spLocks noChangeArrowheads="1"/>
              </p:cNvSpPr>
              <p:nvPr userDrawn="1"/>
            </p:nvSpPr>
            <p:spPr bwMode="auto">
              <a:xfrm rot="5400000">
                <a:off x="866069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2" name="Oval 135"/>
              <p:cNvSpPr>
                <a:spLocks noChangeArrowheads="1"/>
              </p:cNvSpPr>
              <p:nvPr userDrawn="1"/>
            </p:nvSpPr>
            <p:spPr bwMode="auto">
              <a:xfrm rot="5400000">
                <a:off x="8783725" y="680243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3" name="Oval 136"/>
              <p:cNvSpPr>
                <a:spLocks noChangeArrowheads="1"/>
              </p:cNvSpPr>
              <p:nvPr userDrawn="1"/>
            </p:nvSpPr>
            <p:spPr bwMode="auto">
              <a:xfrm rot="5400000">
                <a:off x="8785312" y="6700837"/>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4" name="Oval 137"/>
              <p:cNvSpPr>
                <a:spLocks noChangeArrowheads="1"/>
              </p:cNvSpPr>
              <p:nvPr userDrawn="1"/>
            </p:nvSpPr>
            <p:spPr bwMode="auto">
              <a:xfrm rot="5400000">
                <a:off x="8783725" y="6600825"/>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5" name="Oval 138"/>
              <p:cNvSpPr>
                <a:spLocks noChangeArrowheads="1"/>
              </p:cNvSpPr>
              <p:nvPr userDrawn="1"/>
            </p:nvSpPr>
            <p:spPr bwMode="auto">
              <a:xfrm rot="5400000">
                <a:off x="8783725" y="6502400"/>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6" name="Oval 139"/>
              <p:cNvSpPr>
                <a:spLocks noChangeArrowheads="1"/>
              </p:cNvSpPr>
              <p:nvPr userDrawn="1"/>
            </p:nvSpPr>
            <p:spPr bwMode="auto">
              <a:xfrm rot="5400000">
                <a:off x="8783725" y="640238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7" name="Oval 140"/>
              <p:cNvSpPr>
                <a:spLocks noChangeArrowheads="1"/>
              </p:cNvSpPr>
              <p:nvPr userDrawn="1"/>
            </p:nvSpPr>
            <p:spPr bwMode="auto">
              <a:xfrm rot="5400000">
                <a:off x="8785312" y="6302375"/>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8" name="Oval 143"/>
              <p:cNvSpPr>
                <a:spLocks noChangeArrowheads="1"/>
              </p:cNvSpPr>
              <p:nvPr userDrawn="1"/>
            </p:nvSpPr>
            <p:spPr bwMode="auto">
              <a:xfrm rot="5400000">
                <a:off x="890516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9" name="Oval 144"/>
              <p:cNvSpPr>
                <a:spLocks noChangeArrowheads="1"/>
              </p:cNvSpPr>
              <p:nvPr userDrawn="1"/>
            </p:nvSpPr>
            <p:spPr bwMode="auto">
              <a:xfrm rot="5400000">
                <a:off x="890675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0" name="Oval 145"/>
              <p:cNvSpPr>
                <a:spLocks noChangeArrowheads="1"/>
              </p:cNvSpPr>
              <p:nvPr userDrawn="1"/>
            </p:nvSpPr>
            <p:spPr bwMode="auto">
              <a:xfrm rot="5400000">
                <a:off x="890516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1" name="Oval 146"/>
              <p:cNvSpPr>
                <a:spLocks noChangeArrowheads="1"/>
              </p:cNvSpPr>
              <p:nvPr userDrawn="1"/>
            </p:nvSpPr>
            <p:spPr bwMode="auto">
              <a:xfrm rot="5400000">
                <a:off x="890516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2" name="Oval 147"/>
              <p:cNvSpPr>
                <a:spLocks noChangeArrowheads="1"/>
              </p:cNvSpPr>
              <p:nvPr userDrawn="1"/>
            </p:nvSpPr>
            <p:spPr bwMode="auto">
              <a:xfrm rot="5400000">
                <a:off x="890516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3" name="Oval 148"/>
              <p:cNvSpPr>
                <a:spLocks noChangeArrowheads="1"/>
              </p:cNvSpPr>
              <p:nvPr userDrawn="1"/>
            </p:nvSpPr>
            <p:spPr bwMode="auto">
              <a:xfrm rot="5400000">
                <a:off x="890675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4" name="Oval 151"/>
              <p:cNvSpPr>
                <a:spLocks noChangeArrowheads="1"/>
              </p:cNvSpPr>
              <p:nvPr userDrawn="1"/>
            </p:nvSpPr>
            <p:spPr bwMode="auto">
              <a:xfrm rot="5400000">
                <a:off x="9028994"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5" name="Oval 152"/>
              <p:cNvSpPr>
                <a:spLocks noChangeArrowheads="1"/>
              </p:cNvSpPr>
              <p:nvPr userDrawn="1"/>
            </p:nvSpPr>
            <p:spPr bwMode="auto">
              <a:xfrm rot="5400000">
                <a:off x="9030581"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6" name="Oval 153"/>
              <p:cNvSpPr>
                <a:spLocks noChangeArrowheads="1"/>
              </p:cNvSpPr>
              <p:nvPr userDrawn="1"/>
            </p:nvSpPr>
            <p:spPr bwMode="auto">
              <a:xfrm rot="5400000">
                <a:off x="9028994"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7" name="Oval 154"/>
              <p:cNvSpPr>
                <a:spLocks noChangeArrowheads="1"/>
              </p:cNvSpPr>
              <p:nvPr userDrawn="1"/>
            </p:nvSpPr>
            <p:spPr bwMode="auto">
              <a:xfrm rot="5400000">
                <a:off x="9028994"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8" name="Oval 155"/>
              <p:cNvSpPr>
                <a:spLocks noChangeArrowheads="1"/>
              </p:cNvSpPr>
              <p:nvPr userDrawn="1"/>
            </p:nvSpPr>
            <p:spPr bwMode="auto">
              <a:xfrm rot="5400000">
                <a:off x="9028994"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9" name="Oval 156"/>
              <p:cNvSpPr>
                <a:spLocks noChangeArrowheads="1"/>
              </p:cNvSpPr>
              <p:nvPr userDrawn="1"/>
            </p:nvSpPr>
            <p:spPr bwMode="auto">
              <a:xfrm rot="5400000">
                <a:off x="9030581"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0" name="Oval 159"/>
              <p:cNvSpPr>
                <a:spLocks noChangeArrowheads="1"/>
              </p:cNvSpPr>
              <p:nvPr userDrawn="1"/>
            </p:nvSpPr>
            <p:spPr bwMode="auto">
              <a:xfrm rot="5400000">
                <a:off x="9152025"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1" name="Oval 160"/>
              <p:cNvSpPr>
                <a:spLocks noChangeArrowheads="1"/>
              </p:cNvSpPr>
              <p:nvPr userDrawn="1"/>
            </p:nvSpPr>
            <p:spPr bwMode="auto">
              <a:xfrm rot="5400000">
                <a:off x="9153612"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2" name="Oval 161"/>
              <p:cNvSpPr>
                <a:spLocks noChangeArrowheads="1"/>
              </p:cNvSpPr>
              <p:nvPr userDrawn="1"/>
            </p:nvSpPr>
            <p:spPr bwMode="auto">
              <a:xfrm rot="5400000">
                <a:off x="9152025"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3" name="Oval 162"/>
              <p:cNvSpPr>
                <a:spLocks noChangeArrowheads="1"/>
              </p:cNvSpPr>
              <p:nvPr userDrawn="1"/>
            </p:nvSpPr>
            <p:spPr bwMode="auto">
              <a:xfrm rot="5400000">
                <a:off x="9152025"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4" name="Oval 163"/>
              <p:cNvSpPr>
                <a:spLocks noChangeArrowheads="1"/>
              </p:cNvSpPr>
              <p:nvPr userDrawn="1"/>
            </p:nvSpPr>
            <p:spPr bwMode="auto">
              <a:xfrm rot="5400000">
                <a:off x="9152025"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5" name="Oval 164"/>
              <p:cNvSpPr>
                <a:spLocks noChangeArrowheads="1"/>
              </p:cNvSpPr>
              <p:nvPr userDrawn="1"/>
            </p:nvSpPr>
            <p:spPr bwMode="auto">
              <a:xfrm rot="5400000">
                <a:off x="9153612"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6" name="Oval 167"/>
              <p:cNvSpPr>
                <a:spLocks noChangeArrowheads="1"/>
              </p:cNvSpPr>
              <p:nvPr userDrawn="1"/>
            </p:nvSpPr>
            <p:spPr bwMode="auto">
              <a:xfrm rot="5400000">
                <a:off x="927505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7" name="Oval 168"/>
              <p:cNvSpPr>
                <a:spLocks noChangeArrowheads="1"/>
              </p:cNvSpPr>
              <p:nvPr userDrawn="1"/>
            </p:nvSpPr>
            <p:spPr bwMode="auto">
              <a:xfrm rot="5400000">
                <a:off x="927664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8" name="Oval 169"/>
              <p:cNvSpPr>
                <a:spLocks noChangeArrowheads="1"/>
              </p:cNvSpPr>
              <p:nvPr userDrawn="1"/>
            </p:nvSpPr>
            <p:spPr bwMode="auto">
              <a:xfrm rot="5400000">
                <a:off x="927505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9" name="Oval 170"/>
              <p:cNvSpPr>
                <a:spLocks noChangeArrowheads="1"/>
              </p:cNvSpPr>
              <p:nvPr userDrawn="1"/>
            </p:nvSpPr>
            <p:spPr bwMode="auto">
              <a:xfrm rot="5400000">
                <a:off x="927505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0" name="Oval 171"/>
              <p:cNvSpPr>
                <a:spLocks noChangeArrowheads="1"/>
              </p:cNvSpPr>
              <p:nvPr userDrawn="1"/>
            </p:nvSpPr>
            <p:spPr bwMode="auto">
              <a:xfrm rot="5400000">
                <a:off x="927505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1" name="Oval 172"/>
              <p:cNvSpPr>
                <a:spLocks noChangeArrowheads="1"/>
              </p:cNvSpPr>
              <p:nvPr userDrawn="1"/>
            </p:nvSpPr>
            <p:spPr bwMode="auto">
              <a:xfrm rot="5400000">
                <a:off x="927664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2" name="Oval 175"/>
              <p:cNvSpPr>
                <a:spLocks noChangeArrowheads="1"/>
              </p:cNvSpPr>
              <p:nvPr userDrawn="1"/>
            </p:nvSpPr>
            <p:spPr bwMode="auto">
              <a:xfrm rot="5400000">
                <a:off x="9398087"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3" name="Oval 176"/>
              <p:cNvSpPr>
                <a:spLocks noChangeArrowheads="1"/>
              </p:cNvSpPr>
              <p:nvPr userDrawn="1"/>
            </p:nvSpPr>
            <p:spPr bwMode="auto">
              <a:xfrm rot="5400000">
                <a:off x="9399675"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4" name="Oval 177"/>
              <p:cNvSpPr>
                <a:spLocks noChangeArrowheads="1"/>
              </p:cNvSpPr>
              <p:nvPr userDrawn="1"/>
            </p:nvSpPr>
            <p:spPr bwMode="auto">
              <a:xfrm rot="5400000">
                <a:off x="9398087"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5" name="Oval 178"/>
              <p:cNvSpPr>
                <a:spLocks noChangeArrowheads="1"/>
              </p:cNvSpPr>
              <p:nvPr userDrawn="1"/>
            </p:nvSpPr>
            <p:spPr bwMode="auto">
              <a:xfrm rot="5400000">
                <a:off x="9398087"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6" name="Oval 179"/>
              <p:cNvSpPr>
                <a:spLocks noChangeArrowheads="1"/>
              </p:cNvSpPr>
              <p:nvPr userDrawn="1"/>
            </p:nvSpPr>
            <p:spPr bwMode="auto">
              <a:xfrm rot="5400000">
                <a:off x="9398087"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7" name="Oval 180"/>
              <p:cNvSpPr>
                <a:spLocks noChangeArrowheads="1"/>
              </p:cNvSpPr>
              <p:nvPr userDrawn="1"/>
            </p:nvSpPr>
            <p:spPr bwMode="auto">
              <a:xfrm rot="5400000">
                <a:off x="9399675"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8" name="Oval 183"/>
              <p:cNvSpPr>
                <a:spLocks noChangeArrowheads="1"/>
              </p:cNvSpPr>
              <p:nvPr userDrawn="1"/>
            </p:nvSpPr>
            <p:spPr bwMode="auto">
              <a:xfrm rot="5400000">
                <a:off x="9520325" y="680243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9" name="Oval 184"/>
              <p:cNvSpPr>
                <a:spLocks noChangeArrowheads="1"/>
              </p:cNvSpPr>
              <p:nvPr userDrawn="1"/>
            </p:nvSpPr>
            <p:spPr bwMode="auto">
              <a:xfrm rot="5400000">
                <a:off x="9521912" y="6700837"/>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0" name="Oval 185"/>
              <p:cNvSpPr>
                <a:spLocks noChangeArrowheads="1"/>
              </p:cNvSpPr>
              <p:nvPr userDrawn="1"/>
            </p:nvSpPr>
            <p:spPr bwMode="auto">
              <a:xfrm rot="5400000">
                <a:off x="9520325" y="6600825"/>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1" name="Oval 186"/>
              <p:cNvSpPr>
                <a:spLocks noChangeArrowheads="1"/>
              </p:cNvSpPr>
              <p:nvPr userDrawn="1"/>
            </p:nvSpPr>
            <p:spPr bwMode="auto">
              <a:xfrm rot="5400000">
                <a:off x="9520325" y="6502400"/>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2" name="Oval 187"/>
              <p:cNvSpPr>
                <a:spLocks noChangeArrowheads="1"/>
              </p:cNvSpPr>
              <p:nvPr userDrawn="1"/>
            </p:nvSpPr>
            <p:spPr bwMode="auto">
              <a:xfrm rot="5400000">
                <a:off x="9520325" y="640238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3" name="Oval 188"/>
              <p:cNvSpPr>
                <a:spLocks noChangeArrowheads="1"/>
              </p:cNvSpPr>
              <p:nvPr userDrawn="1"/>
            </p:nvSpPr>
            <p:spPr bwMode="auto">
              <a:xfrm rot="5400000">
                <a:off x="9521912" y="6302375"/>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4" name="Oval 288"/>
              <p:cNvSpPr>
                <a:spLocks noChangeArrowheads="1"/>
              </p:cNvSpPr>
              <p:nvPr userDrawn="1"/>
            </p:nvSpPr>
            <p:spPr bwMode="auto">
              <a:xfrm rot="5400000">
                <a:off x="9643356"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5" name="Oval 289"/>
              <p:cNvSpPr>
                <a:spLocks noChangeArrowheads="1"/>
              </p:cNvSpPr>
              <p:nvPr userDrawn="1"/>
            </p:nvSpPr>
            <p:spPr bwMode="auto">
              <a:xfrm rot="5400000">
                <a:off x="9644943"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6" name="Oval 290"/>
              <p:cNvSpPr>
                <a:spLocks noChangeArrowheads="1"/>
              </p:cNvSpPr>
              <p:nvPr userDrawn="1"/>
            </p:nvSpPr>
            <p:spPr bwMode="auto">
              <a:xfrm rot="5400000">
                <a:off x="9643356"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7" name="Oval 291"/>
              <p:cNvSpPr>
                <a:spLocks noChangeArrowheads="1"/>
              </p:cNvSpPr>
              <p:nvPr userDrawn="1"/>
            </p:nvSpPr>
            <p:spPr bwMode="auto">
              <a:xfrm rot="5400000">
                <a:off x="9643356"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8" name="Oval 292"/>
              <p:cNvSpPr>
                <a:spLocks noChangeArrowheads="1"/>
              </p:cNvSpPr>
              <p:nvPr userDrawn="1"/>
            </p:nvSpPr>
            <p:spPr bwMode="auto">
              <a:xfrm rot="5400000">
                <a:off x="9643356"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9" name="Oval 293"/>
              <p:cNvSpPr>
                <a:spLocks noChangeArrowheads="1"/>
              </p:cNvSpPr>
              <p:nvPr userDrawn="1"/>
            </p:nvSpPr>
            <p:spPr bwMode="auto">
              <a:xfrm rot="5400000">
                <a:off x="9644943"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grpSp>
        <p:sp>
          <p:nvSpPr>
            <p:cNvPr id="220" name="Oval 151"/>
            <p:cNvSpPr>
              <a:spLocks noChangeArrowheads="1"/>
            </p:cNvSpPr>
            <p:nvPr userDrawn="1"/>
          </p:nvSpPr>
          <p:spPr bwMode="auto">
            <a:xfrm rot="5400000">
              <a:off x="6072150"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1" name="Oval 152"/>
            <p:cNvSpPr>
              <a:spLocks noChangeArrowheads="1"/>
            </p:cNvSpPr>
            <p:nvPr userDrawn="1"/>
          </p:nvSpPr>
          <p:spPr bwMode="auto">
            <a:xfrm rot="5400000">
              <a:off x="6073737"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2" name="Oval 153"/>
            <p:cNvSpPr>
              <a:spLocks noChangeArrowheads="1"/>
            </p:cNvSpPr>
            <p:nvPr userDrawn="1"/>
          </p:nvSpPr>
          <p:spPr bwMode="auto">
            <a:xfrm rot="5400000">
              <a:off x="6072150"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3" name="Oval 154"/>
            <p:cNvSpPr>
              <a:spLocks noChangeArrowheads="1"/>
            </p:cNvSpPr>
            <p:nvPr userDrawn="1"/>
          </p:nvSpPr>
          <p:spPr bwMode="auto">
            <a:xfrm rot="5400000">
              <a:off x="6072150"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4" name="Oval 155"/>
            <p:cNvSpPr>
              <a:spLocks noChangeArrowheads="1"/>
            </p:cNvSpPr>
            <p:nvPr userDrawn="1"/>
          </p:nvSpPr>
          <p:spPr bwMode="auto">
            <a:xfrm rot="5400000">
              <a:off x="6072150"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5" name="Oval 156"/>
            <p:cNvSpPr>
              <a:spLocks noChangeArrowheads="1"/>
            </p:cNvSpPr>
            <p:nvPr userDrawn="1"/>
          </p:nvSpPr>
          <p:spPr bwMode="auto">
            <a:xfrm rot="5400000">
              <a:off x="6073737"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6" name="Oval 159"/>
            <p:cNvSpPr>
              <a:spLocks noChangeArrowheads="1"/>
            </p:cNvSpPr>
            <p:nvPr userDrawn="1"/>
          </p:nvSpPr>
          <p:spPr bwMode="auto">
            <a:xfrm rot="5400000">
              <a:off x="6195181"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7" name="Oval 160"/>
            <p:cNvSpPr>
              <a:spLocks noChangeArrowheads="1"/>
            </p:cNvSpPr>
            <p:nvPr userDrawn="1"/>
          </p:nvSpPr>
          <p:spPr bwMode="auto">
            <a:xfrm rot="5400000">
              <a:off x="6196768"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8" name="Oval 161"/>
            <p:cNvSpPr>
              <a:spLocks noChangeArrowheads="1"/>
            </p:cNvSpPr>
            <p:nvPr userDrawn="1"/>
          </p:nvSpPr>
          <p:spPr bwMode="auto">
            <a:xfrm rot="5400000">
              <a:off x="6195181"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9" name="Oval 162"/>
            <p:cNvSpPr>
              <a:spLocks noChangeArrowheads="1"/>
            </p:cNvSpPr>
            <p:nvPr userDrawn="1"/>
          </p:nvSpPr>
          <p:spPr bwMode="auto">
            <a:xfrm rot="5400000">
              <a:off x="6195181"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0" name="Oval 163"/>
            <p:cNvSpPr>
              <a:spLocks noChangeArrowheads="1"/>
            </p:cNvSpPr>
            <p:nvPr userDrawn="1"/>
          </p:nvSpPr>
          <p:spPr bwMode="auto">
            <a:xfrm rot="5400000">
              <a:off x="6195181"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1" name="Oval 164"/>
            <p:cNvSpPr>
              <a:spLocks noChangeArrowheads="1"/>
            </p:cNvSpPr>
            <p:nvPr userDrawn="1"/>
          </p:nvSpPr>
          <p:spPr bwMode="auto">
            <a:xfrm rot="5400000">
              <a:off x="6196768"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2" name="Oval 167"/>
            <p:cNvSpPr>
              <a:spLocks noChangeArrowheads="1"/>
            </p:cNvSpPr>
            <p:nvPr userDrawn="1"/>
          </p:nvSpPr>
          <p:spPr bwMode="auto">
            <a:xfrm rot="5400000">
              <a:off x="6318212"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3" name="Oval 168"/>
            <p:cNvSpPr>
              <a:spLocks noChangeArrowheads="1"/>
            </p:cNvSpPr>
            <p:nvPr userDrawn="1"/>
          </p:nvSpPr>
          <p:spPr bwMode="auto">
            <a:xfrm rot="5400000">
              <a:off x="6319800"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4" name="Oval 169"/>
            <p:cNvSpPr>
              <a:spLocks noChangeArrowheads="1"/>
            </p:cNvSpPr>
            <p:nvPr userDrawn="1"/>
          </p:nvSpPr>
          <p:spPr bwMode="auto">
            <a:xfrm rot="5400000">
              <a:off x="6318212"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5" name="Oval 170"/>
            <p:cNvSpPr>
              <a:spLocks noChangeArrowheads="1"/>
            </p:cNvSpPr>
            <p:nvPr userDrawn="1"/>
          </p:nvSpPr>
          <p:spPr bwMode="auto">
            <a:xfrm rot="5400000">
              <a:off x="6318212"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6" name="Oval 171"/>
            <p:cNvSpPr>
              <a:spLocks noChangeArrowheads="1"/>
            </p:cNvSpPr>
            <p:nvPr userDrawn="1"/>
          </p:nvSpPr>
          <p:spPr bwMode="auto">
            <a:xfrm rot="5400000">
              <a:off x="6318212"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7" name="Oval 172"/>
            <p:cNvSpPr>
              <a:spLocks noChangeArrowheads="1"/>
            </p:cNvSpPr>
            <p:nvPr userDrawn="1"/>
          </p:nvSpPr>
          <p:spPr bwMode="auto">
            <a:xfrm rot="5400000">
              <a:off x="6319800"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8" name="Oval 175"/>
            <p:cNvSpPr>
              <a:spLocks noChangeArrowheads="1"/>
            </p:cNvSpPr>
            <p:nvPr userDrawn="1"/>
          </p:nvSpPr>
          <p:spPr bwMode="auto">
            <a:xfrm rot="5400000">
              <a:off x="6441243"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9" name="Oval 176"/>
            <p:cNvSpPr>
              <a:spLocks noChangeArrowheads="1"/>
            </p:cNvSpPr>
            <p:nvPr userDrawn="1"/>
          </p:nvSpPr>
          <p:spPr bwMode="auto">
            <a:xfrm rot="5400000">
              <a:off x="6442831"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0" name="Oval 177"/>
            <p:cNvSpPr>
              <a:spLocks noChangeArrowheads="1"/>
            </p:cNvSpPr>
            <p:nvPr userDrawn="1"/>
          </p:nvSpPr>
          <p:spPr bwMode="auto">
            <a:xfrm rot="5400000">
              <a:off x="6441243"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1" name="Oval 178"/>
            <p:cNvSpPr>
              <a:spLocks noChangeArrowheads="1"/>
            </p:cNvSpPr>
            <p:nvPr userDrawn="1"/>
          </p:nvSpPr>
          <p:spPr bwMode="auto">
            <a:xfrm rot="5400000">
              <a:off x="6441243"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2" name="Oval 179"/>
            <p:cNvSpPr>
              <a:spLocks noChangeArrowheads="1"/>
            </p:cNvSpPr>
            <p:nvPr userDrawn="1"/>
          </p:nvSpPr>
          <p:spPr bwMode="auto">
            <a:xfrm rot="5400000">
              <a:off x="6441243"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3" name="Oval 180"/>
            <p:cNvSpPr>
              <a:spLocks noChangeArrowheads="1"/>
            </p:cNvSpPr>
            <p:nvPr userDrawn="1"/>
          </p:nvSpPr>
          <p:spPr bwMode="auto">
            <a:xfrm rot="5400000">
              <a:off x="6442831"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4" name="Oval 183"/>
            <p:cNvSpPr>
              <a:spLocks noChangeArrowheads="1"/>
            </p:cNvSpPr>
            <p:nvPr userDrawn="1"/>
          </p:nvSpPr>
          <p:spPr bwMode="auto">
            <a:xfrm rot="5400000">
              <a:off x="6563481" y="680243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5" name="Oval 184"/>
            <p:cNvSpPr>
              <a:spLocks noChangeArrowheads="1"/>
            </p:cNvSpPr>
            <p:nvPr userDrawn="1"/>
          </p:nvSpPr>
          <p:spPr bwMode="auto">
            <a:xfrm rot="5400000">
              <a:off x="6565068" y="6700837"/>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6" name="Oval 185"/>
            <p:cNvSpPr>
              <a:spLocks noChangeArrowheads="1"/>
            </p:cNvSpPr>
            <p:nvPr userDrawn="1"/>
          </p:nvSpPr>
          <p:spPr bwMode="auto">
            <a:xfrm rot="5400000">
              <a:off x="6563481" y="6600825"/>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7" name="Oval 186"/>
            <p:cNvSpPr>
              <a:spLocks noChangeArrowheads="1"/>
            </p:cNvSpPr>
            <p:nvPr userDrawn="1"/>
          </p:nvSpPr>
          <p:spPr bwMode="auto">
            <a:xfrm rot="5400000">
              <a:off x="6563481" y="6502400"/>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8" name="Oval 187"/>
            <p:cNvSpPr>
              <a:spLocks noChangeArrowheads="1"/>
            </p:cNvSpPr>
            <p:nvPr userDrawn="1"/>
          </p:nvSpPr>
          <p:spPr bwMode="auto">
            <a:xfrm rot="5400000">
              <a:off x="6563481" y="640238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9" name="Oval 188"/>
            <p:cNvSpPr>
              <a:spLocks noChangeArrowheads="1"/>
            </p:cNvSpPr>
            <p:nvPr userDrawn="1"/>
          </p:nvSpPr>
          <p:spPr bwMode="auto">
            <a:xfrm rot="5400000">
              <a:off x="6565068" y="6302375"/>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0" name="Oval 288"/>
            <p:cNvSpPr>
              <a:spLocks noChangeArrowheads="1"/>
            </p:cNvSpPr>
            <p:nvPr userDrawn="1"/>
          </p:nvSpPr>
          <p:spPr bwMode="auto">
            <a:xfrm rot="5400000">
              <a:off x="6686512"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1" name="Oval 289"/>
            <p:cNvSpPr>
              <a:spLocks noChangeArrowheads="1"/>
            </p:cNvSpPr>
            <p:nvPr userDrawn="1"/>
          </p:nvSpPr>
          <p:spPr bwMode="auto">
            <a:xfrm rot="5400000">
              <a:off x="6688099"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2" name="Oval 290"/>
            <p:cNvSpPr>
              <a:spLocks noChangeArrowheads="1"/>
            </p:cNvSpPr>
            <p:nvPr userDrawn="1"/>
          </p:nvSpPr>
          <p:spPr bwMode="auto">
            <a:xfrm rot="5400000">
              <a:off x="6686512"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3" name="Oval 291"/>
            <p:cNvSpPr>
              <a:spLocks noChangeArrowheads="1"/>
            </p:cNvSpPr>
            <p:nvPr userDrawn="1"/>
          </p:nvSpPr>
          <p:spPr bwMode="auto">
            <a:xfrm rot="5400000">
              <a:off x="6686512"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4" name="Oval 292"/>
            <p:cNvSpPr>
              <a:spLocks noChangeArrowheads="1"/>
            </p:cNvSpPr>
            <p:nvPr userDrawn="1"/>
          </p:nvSpPr>
          <p:spPr bwMode="auto">
            <a:xfrm rot="5400000">
              <a:off x="6686512"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5" name="Oval 293"/>
            <p:cNvSpPr>
              <a:spLocks noChangeArrowheads="1"/>
            </p:cNvSpPr>
            <p:nvPr userDrawn="1"/>
          </p:nvSpPr>
          <p:spPr bwMode="auto">
            <a:xfrm rot="5400000">
              <a:off x="6688099"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grpSp>
      <p:grpSp>
        <p:nvGrpSpPr>
          <p:cNvPr id="400" name="Gruppo 399"/>
          <p:cNvGrpSpPr/>
          <p:nvPr userDrawn="1"/>
        </p:nvGrpSpPr>
        <p:grpSpPr>
          <a:xfrm>
            <a:off x="7939458" y="24483"/>
            <a:ext cx="3684588" cy="533128"/>
            <a:chOff x="7939458" y="46187"/>
            <a:chExt cx="3684588" cy="533128"/>
          </a:xfrm>
        </p:grpSpPr>
        <p:sp>
          <p:nvSpPr>
            <p:cNvPr id="401" name="Oval 191"/>
            <p:cNvSpPr>
              <a:spLocks noChangeArrowheads="1"/>
            </p:cNvSpPr>
            <p:nvPr/>
          </p:nvSpPr>
          <p:spPr bwMode="auto">
            <a:xfrm>
              <a:off x="7939458" y="46187"/>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02" name="Oval 193"/>
            <p:cNvSpPr>
              <a:spLocks noChangeArrowheads="1"/>
            </p:cNvSpPr>
            <p:nvPr/>
          </p:nvSpPr>
          <p:spPr bwMode="auto">
            <a:xfrm>
              <a:off x="8098208" y="46187"/>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03" name="Oval 195"/>
            <p:cNvSpPr>
              <a:spLocks noChangeArrowheads="1"/>
            </p:cNvSpPr>
            <p:nvPr/>
          </p:nvSpPr>
          <p:spPr bwMode="auto">
            <a:xfrm>
              <a:off x="8256958" y="46187"/>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04" name="Oval 197"/>
            <p:cNvSpPr>
              <a:spLocks noChangeArrowheads="1"/>
            </p:cNvSpPr>
            <p:nvPr/>
          </p:nvSpPr>
          <p:spPr bwMode="auto">
            <a:xfrm>
              <a:off x="8415708" y="46187"/>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05" name="Oval 199"/>
            <p:cNvSpPr>
              <a:spLocks noChangeArrowheads="1"/>
            </p:cNvSpPr>
            <p:nvPr/>
          </p:nvSpPr>
          <p:spPr bwMode="auto">
            <a:xfrm>
              <a:off x="8574458" y="46187"/>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06" name="Oval 201"/>
            <p:cNvSpPr>
              <a:spLocks noChangeArrowheads="1"/>
            </p:cNvSpPr>
            <p:nvPr/>
          </p:nvSpPr>
          <p:spPr bwMode="auto">
            <a:xfrm>
              <a:off x="8728446" y="46187"/>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07" name="Oval 203"/>
            <p:cNvSpPr>
              <a:spLocks noChangeArrowheads="1"/>
            </p:cNvSpPr>
            <p:nvPr/>
          </p:nvSpPr>
          <p:spPr bwMode="auto">
            <a:xfrm>
              <a:off x="8887196" y="46187"/>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08" name="Oval 206"/>
            <p:cNvSpPr>
              <a:spLocks noChangeArrowheads="1"/>
            </p:cNvSpPr>
            <p:nvPr/>
          </p:nvSpPr>
          <p:spPr bwMode="auto">
            <a:xfrm>
              <a:off x="90459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09" name="Oval 208"/>
            <p:cNvSpPr>
              <a:spLocks noChangeArrowheads="1"/>
            </p:cNvSpPr>
            <p:nvPr/>
          </p:nvSpPr>
          <p:spPr bwMode="auto">
            <a:xfrm>
              <a:off x="920469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0" name="Oval 210"/>
            <p:cNvSpPr>
              <a:spLocks noChangeArrowheads="1"/>
            </p:cNvSpPr>
            <p:nvPr/>
          </p:nvSpPr>
          <p:spPr bwMode="auto">
            <a:xfrm>
              <a:off x="93634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1" name="Oval 212"/>
            <p:cNvSpPr>
              <a:spLocks noChangeArrowheads="1"/>
            </p:cNvSpPr>
            <p:nvPr/>
          </p:nvSpPr>
          <p:spPr bwMode="auto">
            <a:xfrm>
              <a:off x="9522196" y="461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2" name="Oval 214"/>
            <p:cNvSpPr>
              <a:spLocks noChangeArrowheads="1"/>
            </p:cNvSpPr>
            <p:nvPr/>
          </p:nvSpPr>
          <p:spPr bwMode="auto">
            <a:xfrm>
              <a:off x="967935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3" name="Oval 216"/>
            <p:cNvSpPr>
              <a:spLocks noChangeArrowheads="1"/>
            </p:cNvSpPr>
            <p:nvPr/>
          </p:nvSpPr>
          <p:spPr bwMode="auto">
            <a:xfrm>
              <a:off x="983810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4" name="Oval 218"/>
            <p:cNvSpPr>
              <a:spLocks noChangeArrowheads="1"/>
            </p:cNvSpPr>
            <p:nvPr/>
          </p:nvSpPr>
          <p:spPr bwMode="auto">
            <a:xfrm>
              <a:off x="999685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5" name="Oval 220"/>
            <p:cNvSpPr>
              <a:spLocks noChangeArrowheads="1"/>
            </p:cNvSpPr>
            <p:nvPr/>
          </p:nvSpPr>
          <p:spPr bwMode="auto">
            <a:xfrm>
              <a:off x="101508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6" name="Oval 222"/>
            <p:cNvSpPr>
              <a:spLocks noChangeArrowheads="1"/>
            </p:cNvSpPr>
            <p:nvPr/>
          </p:nvSpPr>
          <p:spPr bwMode="auto">
            <a:xfrm>
              <a:off x="1030959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7" name="Oval 224"/>
            <p:cNvSpPr>
              <a:spLocks noChangeArrowheads="1"/>
            </p:cNvSpPr>
            <p:nvPr/>
          </p:nvSpPr>
          <p:spPr bwMode="auto">
            <a:xfrm>
              <a:off x="104683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8" name="Oval 226"/>
            <p:cNvSpPr>
              <a:spLocks noChangeArrowheads="1"/>
            </p:cNvSpPr>
            <p:nvPr/>
          </p:nvSpPr>
          <p:spPr bwMode="auto">
            <a:xfrm>
              <a:off x="1062709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9" name="Oval 228"/>
            <p:cNvSpPr>
              <a:spLocks noChangeArrowheads="1"/>
            </p:cNvSpPr>
            <p:nvPr/>
          </p:nvSpPr>
          <p:spPr bwMode="auto">
            <a:xfrm>
              <a:off x="107858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0" name="Oval 230"/>
            <p:cNvSpPr>
              <a:spLocks noChangeArrowheads="1"/>
            </p:cNvSpPr>
            <p:nvPr/>
          </p:nvSpPr>
          <p:spPr bwMode="auto">
            <a:xfrm>
              <a:off x="10944596" y="461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1" name="Oval 232"/>
            <p:cNvSpPr>
              <a:spLocks noChangeArrowheads="1"/>
            </p:cNvSpPr>
            <p:nvPr/>
          </p:nvSpPr>
          <p:spPr bwMode="auto">
            <a:xfrm>
              <a:off x="11103346" y="461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2" name="Oval 234"/>
            <p:cNvSpPr>
              <a:spLocks noChangeArrowheads="1"/>
            </p:cNvSpPr>
            <p:nvPr/>
          </p:nvSpPr>
          <p:spPr bwMode="auto">
            <a:xfrm>
              <a:off x="1126050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3" name="Oval 236"/>
            <p:cNvSpPr>
              <a:spLocks noChangeArrowheads="1"/>
            </p:cNvSpPr>
            <p:nvPr/>
          </p:nvSpPr>
          <p:spPr bwMode="auto">
            <a:xfrm>
              <a:off x="1141925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4" name="Oval 238"/>
            <p:cNvSpPr>
              <a:spLocks noChangeArrowheads="1"/>
            </p:cNvSpPr>
            <p:nvPr/>
          </p:nvSpPr>
          <p:spPr bwMode="auto">
            <a:xfrm>
              <a:off x="1157800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5" name="Oval 240"/>
            <p:cNvSpPr>
              <a:spLocks noChangeArrowheads="1"/>
            </p:cNvSpPr>
            <p:nvPr/>
          </p:nvSpPr>
          <p:spPr bwMode="auto">
            <a:xfrm>
              <a:off x="79394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6" name="Oval 241"/>
            <p:cNvSpPr>
              <a:spLocks noChangeArrowheads="1"/>
            </p:cNvSpPr>
            <p:nvPr/>
          </p:nvSpPr>
          <p:spPr bwMode="auto">
            <a:xfrm>
              <a:off x="79394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7" name="Oval 242"/>
            <p:cNvSpPr>
              <a:spLocks noChangeArrowheads="1"/>
            </p:cNvSpPr>
            <p:nvPr/>
          </p:nvSpPr>
          <p:spPr bwMode="auto">
            <a:xfrm>
              <a:off x="80982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8" name="Oval 243"/>
            <p:cNvSpPr>
              <a:spLocks noChangeArrowheads="1"/>
            </p:cNvSpPr>
            <p:nvPr/>
          </p:nvSpPr>
          <p:spPr bwMode="auto">
            <a:xfrm>
              <a:off x="80982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9" name="Oval 244"/>
            <p:cNvSpPr>
              <a:spLocks noChangeArrowheads="1"/>
            </p:cNvSpPr>
            <p:nvPr/>
          </p:nvSpPr>
          <p:spPr bwMode="auto">
            <a:xfrm>
              <a:off x="82569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0" name="Oval 245"/>
            <p:cNvSpPr>
              <a:spLocks noChangeArrowheads="1"/>
            </p:cNvSpPr>
            <p:nvPr/>
          </p:nvSpPr>
          <p:spPr bwMode="auto">
            <a:xfrm>
              <a:off x="82569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1" name="Oval 246"/>
            <p:cNvSpPr>
              <a:spLocks noChangeArrowheads="1"/>
            </p:cNvSpPr>
            <p:nvPr/>
          </p:nvSpPr>
          <p:spPr bwMode="auto">
            <a:xfrm>
              <a:off x="84157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2" name="Oval 247"/>
            <p:cNvSpPr>
              <a:spLocks noChangeArrowheads="1"/>
            </p:cNvSpPr>
            <p:nvPr/>
          </p:nvSpPr>
          <p:spPr bwMode="auto">
            <a:xfrm>
              <a:off x="84157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3" name="Oval 248"/>
            <p:cNvSpPr>
              <a:spLocks noChangeArrowheads="1"/>
            </p:cNvSpPr>
            <p:nvPr/>
          </p:nvSpPr>
          <p:spPr bwMode="auto">
            <a:xfrm>
              <a:off x="8574458" y="285900"/>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4" name="Oval 249"/>
            <p:cNvSpPr>
              <a:spLocks noChangeArrowheads="1"/>
            </p:cNvSpPr>
            <p:nvPr/>
          </p:nvSpPr>
          <p:spPr bwMode="auto">
            <a:xfrm>
              <a:off x="8574458" y="1604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5" name="Oval 250"/>
            <p:cNvSpPr>
              <a:spLocks noChangeArrowheads="1"/>
            </p:cNvSpPr>
            <p:nvPr/>
          </p:nvSpPr>
          <p:spPr bwMode="auto">
            <a:xfrm>
              <a:off x="87284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6" name="Oval 251"/>
            <p:cNvSpPr>
              <a:spLocks noChangeArrowheads="1"/>
            </p:cNvSpPr>
            <p:nvPr/>
          </p:nvSpPr>
          <p:spPr bwMode="auto">
            <a:xfrm>
              <a:off x="87284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7" name="Oval 252"/>
            <p:cNvSpPr>
              <a:spLocks noChangeArrowheads="1"/>
            </p:cNvSpPr>
            <p:nvPr/>
          </p:nvSpPr>
          <p:spPr bwMode="auto">
            <a:xfrm>
              <a:off x="888719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8" name="Oval 253"/>
            <p:cNvSpPr>
              <a:spLocks noChangeArrowheads="1"/>
            </p:cNvSpPr>
            <p:nvPr/>
          </p:nvSpPr>
          <p:spPr bwMode="auto">
            <a:xfrm>
              <a:off x="888719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9" name="Oval 254"/>
            <p:cNvSpPr>
              <a:spLocks noChangeArrowheads="1"/>
            </p:cNvSpPr>
            <p:nvPr/>
          </p:nvSpPr>
          <p:spPr bwMode="auto">
            <a:xfrm>
              <a:off x="90459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0" name="Oval 255"/>
            <p:cNvSpPr>
              <a:spLocks noChangeArrowheads="1"/>
            </p:cNvSpPr>
            <p:nvPr/>
          </p:nvSpPr>
          <p:spPr bwMode="auto">
            <a:xfrm>
              <a:off x="90459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1" name="Oval 256"/>
            <p:cNvSpPr>
              <a:spLocks noChangeArrowheads="1"/>
            </p:cNvSpPr>
            <p:nvPr/>
          </p:nvSpPr>
          <p:spPr bwMode="auto">
            <a:xfrm>
              <a:off x="920469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2" name="Oval 257"/>
            <p:cNvSpPr>
              <a:spLocks noChangeArrowheads="1"/>
            </p:cNvSpPr>
            <p:nvPr/>
          </p:nvSpPr>
          <p:spPr bwMode="auto">
            <a:xfrm>
              <a:off x="920469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3" name="Oval 258"/>
            <p:cNvSpPr>
              <a:spLocks noChangeArrowheads="1"/>
            </p:cNvSpPr>
            <p:nvPr/>
          </p:nvSpPr>
          <p:spPr bwMode="auto">
            <a:xfrm>
              <a:off x="93634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4" name="Oval 259"/>
            <p:cNvSpPr>
              <a:spLocks noChangeArrowheads="1"/>
            </p:cNvSpPr>
            <p:nvPr/>
          </p:nvSpPr>
          <p:spPr bwMode="auto">
            <a:xfrm>
              <a:off x="93634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5" name="Oval 260"/>
            <p:cNvSpPr>
              <a:spLocks noChangeArrowheads="1"/>
            </p:cNvSpPr>
            <p:nvPr/>
          </p:nvSpPr>
          <p:spPr bwMode="auto">
            <a:xfrm>
              <a:off x="9522196" y="285900"/>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6" name="Oval 261"/>
            <p:cNvSpPr>
              <a:spLocks noChangeArrowheads="1"/>
            </p:cNvSpPr>
            <p:nvPr/>
          </p:nvSpPr>
          <p:spPr bwMode="auto">
            <a:xfrm>
              <a:off x="9522196" y="1604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7" name="Oval 262"/>
            <p:cNvSpPr>
              <a:spLocks noChangeArrowheads="1"/>
            </p:cNvSpPr>
            <p:nvPr/>
          </p:nvSpPr>
          <p:spPr bwMode="auto">
            <a:xfrm>
              <a:off x="96793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8" name="Oval 263"/>
            <p:cNvSpPr>
              <a:spLocks noChangeArrowheads="1"/>
            </p:cNvSpPr>
            <p:nvPr/>
          </p:nvSpPr>
          <p:spPr bwMode="auto">
            <a:xfrm>
              <a:off x="96793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9" name="Oval 264"/>
            <p:cNvSpPr>
              <a:spLocks noChangeArrowheads="1"/>
            </p:cNvSpPr>
            <p:nvPr/>
          </p:nvSpPr>
          <p:spPr bwMode="auto">
            <a:xfrm>
              <a:off x="98381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0" name="Oval 265"/>
            <p:cNvSpPr>
              <a:spLocks noChangeArrowheads="1"/>
            </p:cNvSpPr>
            <p:nvPr/>
          </p:nvSpPr>
          <p:spPr bwMode="auto">
            <a:xfrm>
              <a:off x="98381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1" name="Oval 266"/>
            <p:cNvSpPr>
              <a:spLocks noChangeArrowheads="1"/>
            </p:cNvSpPr>
            <p:nvPr/>
          </p:nvSpPr>
          <p:spPr bwMode="auto">
            <a:xfrm>
              <a:off x="99968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2" name="Oval 267"/>
            <p:cNvSpPr>
              <a:spLocks noChangeArrowheads="1"/>
            </p:cNvSpPr>
            <p:nvPr/>
          </p:nvSpPr>
          <p:spPr bwMode="auto">
            <a:xfrm>
              <a:off x="99968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3" name="Oval 268"/>
            <p:cNvSpPr>
              <a:spLocks noChangeArrowheads="1"/>
            </p:cNvSpPr>
            <p:nvPr/>
          </p:nvSpPr>
          <p:spPr bwMode="auto">
            <a:xfrm>
              <a:off x="101508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4" name="Oval 269"/>
            <p:cNvSpPr>
              <a:spLocks noChangeArrowheads="1"/>
            </p:cNvSpPr>
            <p:nvPr/>
          </p:nvSpPr>
          <p:spPr bwMode="auto">
            <a:xfrm>
              <a:off x="101508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5" name="Oval 270"/>
            <p:cNvSpPr>
              <a:spLocks noChangeArrowheads="1"/>
            </p:cNvSpPr>
            <p:nvPr/>
          </p:nvSpPr>
          <p:spPr bwMode="auto">
            <a:xfrm>
              <a:off x="1030959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6" name="Oval 271"/>
            <p:cNvSpPr>
              <a:spLocks noChangeArrowheads="1"/>
            </p:cNvSpPr>
            <p:nvPr/>
          </p:nvSpPr>
          <p:spPr bwMode="auto">
            <a:xfrm>
              <a:off x="1030959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7" name="Oval 272"/>
            <p:cNvSpPr>
              <a:spLocks noChangeArrowheads="1"/>
            </p:cNvSpPr>
            <p:nvPr/>
          </p:nvSpPr>
          <p:spPr bwMode="auto">
            <a:xfrm>
              <a:off x="104683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8" name="Oval 273"/>
            <p:cNvSpPr>
              <a:spLocks noChangeArrowheads="1"/>
            </p:cNvSpPr>
            <p:nvPr/>
          </p:nvSpPr>
          <p:spPr bwMode="auto">
            <a:xfrm>
              <a:off x="104683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9" name="Oval 274"/>
            <p:cNvSpPr>
              <a:spLocks noChangeArrowheads="1"/>
            </p:cNvSpPr>
            <p:nvPr/>
          </p:nvSpPr>
          <p:spPr bwMode="auto">
            <a:xfrm>
              <a:off x="1062709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0" name="Oval 275"/>
            <p:cNvSpPr>
              <a:spLocks noChangeArrowheads="1"/>
            </p:cNvSpPr>
            <p:nvPr/>
          </p:nvSpPr>
          <p:spPr bwMode="auto">
            <a:xfrm>
              <a:off x="1062709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1" name="Oval 276"/>
            <p:cNvSpPr>
              <a:spLocks noChangeArrowheads="1"/>
            </p:cNvSpPr>
            <p:nvPr/>
          </p:nvSpPr>
          <p:spPr bwMode="auto">
            <a:xfrm>
              <a:off x="107858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2" name="Oval 277"/>
            <p:cNvSpPr>
              <a:spLocks noChangeArrowheads="1"/>
            </p:cNvSpPr>
            <p:nvPr/>
          </p:nvSpPr>
          <p:spPr bwMode="auto">
            <a:xfrm>
              <a:off x="107858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3" name="Oval 278"/>
            <p:cNvSpPr>
              <a:spLocks noChangeArrowheads="1"/>
            </p:cNvSpPr>
            <p:nvPr/>
          </p:nvSpPr>
          <p:spPr bwMode="auto">
            <a:xfrm>
              <a:off x="10944596" y="285900"/>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4" name="Oval 279"/>
            <p:cNvSpPr>
              <a:spLocks noChangeArrowheads="1"/>
            </p:cNvSpPr>
            <p:nvPr/>
          </p:nvSpPr>
          <p:spPr bwMode="auto">
            <a:xfrm>
              <a:off x="10944596" y="1604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5" name="Oval 280"/>
            <p:cNvSpPr>
              <a:spLocks noChangeArrowheads="1"/>
            </p:cNvSpPr>
            <p:nvPr/>
          </p:nvSpPr>
          <p:spPr bwMode="auto">
            <a:xfrm>
              <a:off x="11103346" y="285900"/>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6" name="Oval 281"/>
            <p:cNvSpPr>
              <a:spLocks noChangeArrowheads="1"/>
            </p:cNvSpPr>
            <p:nvPr/>
          </p:nvSpPr>
          <p:spPr bwMode="auto">
            <a:xfrm>
              <a:off x="11103346" y="1604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7" name="Oval 282"/>
            <p:cNvSpPr>
              <a:spLocks noChangeArrowheads="1"/>
            </p:cNvSpPr>
            <p:nvPr/>
          </p:nvSpPr>
          <p:spPr bwMode="auto">
            <a:xfrm>
              <a:off x="112605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8" name="Oval 283"/>
            <p:cNvSpPr>
              <a:spLocks noChangeArrowheads="1"/>
            </p:cNvSpPr>
            <p:nvPr/>
          </p:nvSpPr>
          <p:spPr bwMode="auto">
            <a:xfrm>
              <a:off x="112605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9" name="Oval 284"/>
            <p:cNvSpPr>
              <a:spLocks noChangeArrowheads="1"/>
            </p:cNvSpPr>
            <p:nvPr/>
          </p:nvSpPr>
          <p:spPr bwMode="auto">
            <a:xfrm>
              <a:off x="114192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0" name="Oval 285"/>
            <p:cNvSpPr>
              <a:spLocks noChangeArrowheads="1"/>
            </p:cNvSpPr>
            <p:nvPr/>
          </p:nvSpPr>
          <p:spPr bwMode="auto">
            <a:xfrm>
              <a:off x="114192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1" name="Oval 286"/>
            <p:cNvSpPr>
              <a:spLocks noChangeArrowheads="1"/>
            </p:cNvSpPr>
            <p:nvPr/>
          </p:nvSpPr>
          <p:spPr bwMode="auto">
            <a:xfrm>
              <a:off x="115780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2" name="Oval 287"/>
            <p:cNvSpPr>
              <a:spLocks noChangeArrowheads="1"/>
            </p:cNvSpPr>
            <p:nvPr/>
          </p:nvSpPr>
          <p:spPr bwMode="auto">
            <a:xfrm>
              <a:off x="115780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3" name="Oval 240"/>
            <p:cNvSpPr>
              <a:spLocks noChangeArrowheads="1"/>
            </p:cNvSpPr>
            <p:nvPr userDrawn="1"/>
          </p:nvSpPr>
          <p:spPr bwMode="auto">
            <a:xfrm>
              <a:off x="793945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4" name="Oval 241"/>
            <p:cNvSpPr>
              <a:spLocks noChangeArrowheads="1"/>
            </p:cNvSpPr>
            <p:nvPr userDrawn="1"/>
          </p:nvSpPr>
          <p:spPr bwMode="auto">
            <a:xfrm>
              <a:off x="793945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5" name="Oval 242"/>
            <p:cNvSpPr>
              <a:spLocks noChangeArrowheads="1"/>
            </p:cNvSpPr>
            <p:nvPr userDrawn="1"/>
          </p:nvSpPr>
          <p:spPr bwMode="auto">
            <a:xfrm>
              <a:off x="809820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6" name="Oval 243"/>
            <p:cNvSpPr>
              <a:spLocks noChangeArrowheads="1"/>
            </p:cNvSpPr>
            <p:nvPr userDrawn="1"/>
          </p:nvSpPr>
          <p:spPr bwMode="auto">
            <a:xfrm>
              <a:off x="809820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7" name="Oval 244"/>
            <p:cNvSpPr>
              <a:spLocks noChangeArrowheads="1"/>
            </p:cNvSpPr>
            <p:nvPr userDrawn="1"/>
          </p:nvSpPr>
          <p:spPr bwMode="auto">
            <a:xfrm>
              <a:off x="825695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8" name="Oval 245"/>
            <p:cNvSpPr>
              <a:spLocks noChangeArrowheads="1"/>
            </p:cNvSpPr>
            <p:nvPr userDrawn="1"/>
          </p:nvSpPr>
          <p:spPr bwMode="auto">
            <a:xfrm>
              <a:off x="825695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9" name="Oval 246"/>
            <p:cNvSpPr>
              <a:spLocks noChangeArrowheads="1"/>
            </p:cNvSpPr>
            <p:nvPr userDrawn="1"/>
          </p:nvSpPr>
          <p:spPr bwMode="auto">
            <a:xfrm>
              <a:off x="841570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0" name="Oval 247"/>
            <p:cNvSpPr>
              <a:spLocks noChangeArrowheads="1"/>
            </p:cNvSpPr>
            <p:nvPr userDrawn="1"/>
          </p:nvSpPr>
          <p:spPr bwMode="auto">
            <a:xfrm>
              <a:off x="841570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1" name="Oval 248"/>
            <p:cNvSpPr>
              <a:spLocks noChangeArrowheads="1"/>
            </p:cNvSpPr>
            <p:nvPr userDrawn="1"/>
          </p:nvSpPr>
          <p:spPr bwMode="auto">
            <a:xfrm>
              <a:off x="8574458" y="530102"/>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2" name="Oval 249"/>
            <p:cNvSpPr>
              <a:spLocks noChangeArrowheads="1"/>
            </p:cNvSpPr>
            <p:nvPr userDrawn="1"/>
          </p:nvSpPr>
          <p:spPr bwMode="auto">
            <a:xfrm>
              <a:off x="8574458" y="404690"/>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3" name="Oval 250"/>
            <p:cNvSpPr>
              <a:spLocks noChangeArrowheads="1"/>
            </p:cNvSpPr>
            <p:nvPr userDrawn="1"/>
          </p:nvSpPr>
          <p:spPr bwMode="auto">
            <a:xfrm>
              <a:off x="87284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4" name="Oval 251"/>
            <p:cNvSpPr>
              <a:spLocks noChangeArrowheads="1"/>
            </p:cNvSpPr>
            <p:nvPr userDrawn="1"/>
          </p:nvSpPr>
          <p:spPr bwMode="auto">
            <a:xfrm>
              <a:off x="87284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5" name="Oval 252"/>
            <p:cNvSpPr>
              <a:spLocks noChangeArrowheads="1"/>
            </p:cNvSpPr>
            <p:nvPr userDrawn="1"/>
          </p:nvSpPr>
          <p:spPr bwMode="auto">
            <a:xfrm>
              <a:off x="888719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6" name="Oval 253"/>
            <p:cNvSpPr>
              <a:spLocks noChangeArrowheads="1"/>
            </p:cNvSpPr>
            <p:nvPr userDrawn="1"/>
          </p:nvSpPr>
          <p:spPr bwMode="auto">
            <a:xfrm>
              <a:off x="888719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7" name="Oval 254"/>
            <p:cNvSpPr>
              <a:spLocks noChangeArrowheads="1"/>
            </p:cNvSpPr>
            <p:nvPr userDrawn="1"/>
          </p:nvSpPr>
          <p:spPr bwMode="auto">
            <a:xfrm>
              <a:off x="90459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8" name="Oval 255"/>
            <p:cNvSpPr>
              <a:spLocks noChangeArrowheads="1"/>
            </p:cNvSpPr>
            <p:nvPr userDrawn="1"/>
          </p:nvSpPr>
          <p:spPr bwMode="auto">
            <a:xfrm>
              <a:off x="90459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9" name="Oval 256"/>
            <p:cNvSpPr>
              <a:spLocks noChangeArrowheads="1"/>
            </p:cNvSpPr>
            <p:nvPr userDrawn="1"/>
          </p:nvSpPr>
          <p:spPr bwMode="auto">
            <a:xfrm>
              <a:off x="920469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0" name="Oval 257"/>
            <p:cNvSpPr>
              <a:spLocks noChangeArrowheads="1"/>
            </p:cNvSpPr>
            <p:nvPr userDrawn="1"/>
          </p:nvSpPr>
          <p:spPr bwMode="auto">
            <a:xfrm>
              <a:off x="920469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1" name="Oval 258"/>
            <p:cNvSpPr>
              <a:spLocks noChangeArrowheads="1"/>
            </p:cNvSpPr>
            <p:nvPr userDrawn="1"/>
          </p:nvSpPr>
          <p:spPr bwMode="auto">
            <a:xfrm>
              <a:off x="93634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2" name="Oval 259"/>
            <p:cNvSpPr>
              <a:spLocks noChangeArrowheads="1"/>
            </p:cNvSpPr>
            <p:nvPr userDrawn="1"/>
          </p:nvSpPr>
          <p:spPr bwMode="auto">
            <a:xfrm>
              <a:off x="93634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3" name="Oval 260"/>
            <p:cNvSpPr>
              <a:spLocks noChangeArrowheads="1"/>
            </p:cNvSpPr>
            <p:nvPr userDrawn="1"/>
          </p:nvSpPr>
          <p:spPr bwMode="auto">
            <a:xfrm>
              <a:off x="9522196" y="530102"/>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4" name="Oval 261"/>
            <p:cNvSpPr>
              <a:spLocks noChangeArrowheads="1"/>
            </p:cNvSpPr>
            <p:nvPr userDrawn="1"/>
          </p:nvSpPr>
          <p:spPr bwMode="auto">
            <a:xfrm>
              <a:off x="9522196" y="404690"/>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5" name="Oval 262"/>
            <p:cNvSpPr>
              <a:spLocks noChangeArrowheads="1"/>
            </p:cNvSpPr>
            <p:nvPr userDrawn="1"/>
          </p:nvSpPr>
          <p:spPr bwMode="auto">
            <a:xfrm>
              <a:off x="967935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6" name="Oval 263"/>
            <p:cNvSpPr>
              <a:spLocks noChangeArrowheads="1"/>
            </p:cNvSpPr>
            <p:nvPr userDrawn="1"/>
          </p:nvSpPr>
          <p:spPr bwMode="auto">
            <a:xfrm>
              <a:off x="967935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7" name="Oval 264"/>
            <p:cNvSpPr>
              <a:spLocks noChangeArrowheads="1"/>
            </p:cNvSpPr>
            <p:nvPr userDrawn="1"/>
          </p:nvSpPr>
          <p:spPr bwMode="auto">
            <a:xfrm>
              <a:off x="983810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8" name="Oval 265"/>
            <p:cNvSpPr>
              <a:spLocks noChangeArrowheads="1"/>
            </p:cNvSpPr>
            <p:nvPr userDrawn="1"/>
          </p:nvSpPr>
          <p:spPr bwMode="auto">
            <a:xfrm>
              <a:off x="983810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9" name="Oval 266"/>
            <p:cNvSpPr>
              <a:spLocks noChangeArrowheads="1"/>
            </p:cNvSpPr>
            <p:nvPr userDrawn="1"/>
          </p:nvSpPr>
          <p:spPr bwMode="auto">
            <a:xfrm>
              <a:off x="999685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0" name="Oval 267"/>
            <p:cNvSpPr>
              <a:spLocks noChangeArrowheads="1"/>
            </p:cNvSpPr>
            <p:nvPr userDrawn="1"/>
          </p:nvSpPr>
          <p:spPr bwMode="auto">
            <a:xfrm>
              <a:off x="999685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1" name="Oval 268"/>
            <p:cNvSpPr>
              <a:spLocks noChangeArrowheads="1"/>
            </p:cNvSpPr>
            <p:nvPr userDrawn="1"/>
          </p:nvSpPr>
          <p:spPr bwMode="auto">
            <a:xfrm>
              <a:off x="101508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2" name="Oval 269"/>
            <p:cNvSpPr>
              <a:spLocks noChangeArrowheads="1"/>
            </p:cNvSpPr>
            <p:nvPr userDrawn="1"/>
          </p:nvSpPr>
          <p:spPr bwMode="auto">
            <a:xfrm>
              <a:off x="101508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3" name="Oval 270"/>
            <p:cNvSpPr>
              <a:spLocks noChangeArrowheads="1"/>
            </p:cNvSpPr>
            <p:nvPr userDrawn="1"/>
          </p:nvSpPr>
          <p:spPr bwMode="auto">
            <a:xfrm>
              <a:off x="1030959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4" name="Oval 271"/>
            <p:cNvSpPr>
              <a:spLocks noChangeArrowheads="1"/>
            </p:cNvSpPr>
            <p:nvPr userDrawn="1"/>
          </p:nvSpPr>
          <p:spPr bwMode="auto">
            <a:xfrm>
              <a:off x="1030959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5" name="Oval 272"/>
            <p:cNvSpPr>
              <a:spLocks noChangeArrowheads="1"/>
            </p:cNvSpPr>
            <p:nvPr userDrawn="1"/>
          </p:nvSpPr>
          <p:spPr bwMode="auto">
            <a:xfrm>
              <a:off x="104683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6" name="Oval 273"/>
            <p:cNvSpPr>
              <a:spLocks noChangeArrowheads="1"/>
            </p:cNvSpPr>
            <p:nvPr userDrawn="1"/>
          </p:nvSpPr>
          <p:spPr bwMode="auto">
            <a:xfrm>
              <a:off x="104683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7" name="Oval 274"/>
            <p:cNvSpPr>
              <a:spLocks noChangeArrowheads="1"/>
            </p:cNvSpPr>
            <p:nvPr userDrawn="1"/>
          </p:nvSpPr>
          <p:spPr bwMode="auto">
            <a:xfrm>
              <a:off x="1062709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8" name="Oval 275"/>
            <p:cNvSpPr>
              <a:spLocks noChangeArrowheads="1"/>
            </p:cNvSpPr>
            <p:nvPr userDrawn="1"/>
          </p:nvSpPr>
          <p:spPr bwMode="auto">
            <a:xfrm>
              <a:off x="1062709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9" name="Oval 276"/>
            <p:cNvSpPr>
              <a:spLocks noChangeArrowheads="1"/>
            </p:cNvSpPr>
            <p:nvPr userDrawn="1"/>
          </p:nvSpPr>
          <p:spPr bwMode="auto">
            <a:xfrm>
              <a:off x="107858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0" name="Oval 277"/>
            <p:cNvSpPr>
              <a:spLocks noChangeArrowheads="1"/>
            </p:cNvSpPr>
            <p:nvPr userDrawn="1"/>
          </p:nvSpPr>
          <p:spPr bwMode="auto">
            <a:xfrm>
              <a:off x="107858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1" name="Oval 278"/>
            <p:cNvSpPr>
              <a:spLocks noChangeArrowheads="1"/>
            </p:cNvSpPr>
            <p:nvPr userDrawn="1"/>
          </p:nvSpPr>
          <p:spPr bwMode="auto">
            <a:xfrm>
              <a:off x="10944596" y="530102"/>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2" name="Oval 279"/>
            <p:cNvSpPr>
              <a:spLocks noChangeArrowheads="1"/>
            </p:cNvSpPr>
            <p:nvPr userDrawn="1"/>
          </p:nvSpPr>
          <p:spPr bwMode="auto">
            <a:xfrm>
              <a:off x="10944596" y="404690"/>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3" name="Oval 280"/>
            <p:cNvSpPr>
              <a:spLocks noChangeArrowheads="1"/>
            </p:cNvSpPr>
            <p:nvPr userDrawn="1"/>
          </p:nvSpPr>
          <p:spPr bwMode="auto">
            <a:xfrm>
              <a:off x="11103346" y="530102"/>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4" name="Oval 281"/>
            <p:cNvSpPr>
              <a:spLocks noChangeArrowheads="1"/>
            </p:cNvSpPr>
            <p:nvPr userDrawn="1"/>
          </p:nvSpPr>
          <p:spPr bwMode="auto">
            <a:xfrm>
              <a:off x="11103346" y="404690"/>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5" name="Oval 282"/>
            <p:cNvSpPr>
              <a:spLocks noChangeArrowheads="1"/>
            </p:cNvSpPr>
            <p:nvPr userDrawn="1"/>
          </p:nvSpPr>
          <p:spPr bwMode="auto">
            <a:xfrm>
              <a:off x="1126050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6" name="Oval 283"/>
            <p:cNvSpPr>
              <a:spLocks noChangeArrowheads="1"/>
            </p:cNvSpPr>
            <p:nvPr userDrawn="1"/>
          </p:nvSpPr>
          <p:spPr bwMode="auto">
            <a:xfrm>
              <a:off x="1126050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7" name="Oval 284"/>
            <p:cNvSpPr>
              <a:spLocks noChangeArrowheads="1"/>
            </p:cNvSpPr>
            <p:nvPr userDrawn="1"/>
          </p:nvSpPr>
          <p:spPr bwMode="auto">
            <a:xfrm>
              <a:off x="1141925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8" name="Oval 285"/>
            <p:cNvSpPr>
              <a:spLocks noChangeArrowheads="1"/>
            </p:cNvSpPr>
            <p:nvPr userDrawn="1"/>
          </p:nvSpPr>
          <p:spPr bwMode="auto">
            <a:xfrm>
              <a:off x="1141925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9" name="Oval 286"/>
            <p:cNvSpPr>
              <a:spLocks noChangeArrowheads="1"/>
            </p:cNvSpPr>
            <p:nvPr userDrawn="1"/>
          </p:nvSpPr>
          <p:spPr bwMode="auto">
            <a:xfrm>
              <a:off x="1157800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20" name="Oval 287"/>
            <p:cNvSpPr>
              <a:spLocks noChangeArrowheads="1"/>
            </p:cNvSpPr>
            <p:nvPr userDrawn="1"/>
          </p:nvSpPr>
          <p:spPr bwMode="auto">
            <a:xfrm>
              <a:off x="1157800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grpSp>
      <p:sp>
        <p:nvSpPr>
          <p:cNvPr id="521" name="Segnaposto testo 10"/>
          <p:cNvSpPr>
            <a:spLocks noGrp="1"/>
          </p:cNvSpPr>
          <p:nvPr>
            <p:ph type="body" sz="quarter" idx="11" hasCustomPrompt="1"/>
          </p:nvPr>
        </p:nvSpPr>
        <p:spPr>
          <a:xfrm>
            <a:off x="550863" y="1300544"/>
            <a:ext cx="11090275" cy="221599"/>
          </a:xfrm>
          <a:prstGeom prst="rect">
            <a:avLst/>
          </a:prstGeom>
          <a:noFill/>
        </p:spPr>
        <p:txBody>
          <a:bodyPr wrap="square" lIns="0" tIns="0" rIns="0" bIns="0" rtlCol="0">
            <a:spAutoFit/>
          </a:bodyPr>
          <a:lstStyle>
            <a:lvl1pPr marL="0" indent="0" defTabSz="609508">
              <a:buNone/>
              <a:defRPr lang="it-IT" sz="1600" baseline="0" dirty="0" smtClean="0">
                <a:solidFill>
                  <a:schemeClr val="accent2"/>
                </a:solidFill>
                <a:latin typeface="Arial" panose="020B0604020202020204" pitchFamily="34" charset="0"/>
                <a:cs typeface="Arial" panose="020B0604020202020204" pitchFamily="34" charset="0"/>
              </a:defRPr>
            </a:lvl1pPr>
            <a:lvl2pPr>
              <a:defRPr lang="it-IT" dirty="0" smtClean="0"/>
            </a:lvl2pPr>
            <a:lvl3pPr>
              <a:defRPr lang="it-IT" sz="2400" dirty="0" smtClean="0"/>
            </a:lvl3pPr>
            <a:lvl4pPr>
              <a:defRPr lang="it-IT" sz="2400" dirty="0" smtClean="0"/>
            </a:lvl4pPr>
            <a:lvl5pPr>
              <a:defRPr lang="it-IT" sz="2400" dirty="0"/>
            </a:lvl5pPr>
          </a:lstStyle>
          <a:p>
            <a:pPr marL="0" lvl="0" defTabSz="609508"/>
            <a:r>
              <a:rPr lang="it-IT" dirty="0" err="1"/>
              <a:t>Highlights</a:t>
            </a:r>
            <a:r>
              <a:rPr lang="it-IT" dirty="0"/>
              <a:t> (</a:t>
            </a:r>
            <a:r>
              <a:rPr lang="it-IT" dirty="0" err="1"/>
              <a:t>Arial</a:t>
            </a:r>
            <a:r>
              <a:rPr lang="it-IT" dirty="0"/>
              <a:t> / 16 </a:t>
            </a:r>
            <a:r>
              <a:rPr lang="it-IT" dirty="0" err="1"/>
              <a:t>pt</a:t>
            </a:r>
            <a:r>
              <a:rPr lang="it-IT" dirty="0"/>
              <a:t>)</a:t>
            </a:r>
          </a:p>
        </p:txBody>
      </p:sp>
      <p:sp>
        <p:nvSpPr>
          <p:cNvPr id="522" name="Rettangolo 521"/>
          <p:cNvSpPr/>
          <p:nvPr userDrawn="1"/>
        </p:nvSpPr>
        <p:spPr>
          <a:xfrm>
            <a:off x="550863" y="1603911"/>
            <a:ext cx="855748" cy="45719"/>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23" name="Segnaposto testo 10"/>
          <p:cNvSpPr>
            <a:spLocks noGrp="1"/>
          </p:cNvSpPr>
          <p:nvPr>
            <p:ph type="body" sz="quarter" idx="14" hasCustomPrompt="1"/>
          </p:nvPr>
        </p:nvSpPr>
        <p:spPr>
          <a:xfrm>
            <a:off x="550863" y="2001409"/>
            <a:ext cx="5303007" cy="945900"/>
          </a:xfrm>
          <a:prstGeom prst="rect">
            <a:avLst/>
          </a:prstGeom>
          <a:noFill/>
        </p:spPr>
        <p:txBody>
          <a:bodyPr wrap="square" lIns="0" tIns="0" rIns="0" bIns="0" rtlCol="0">
            <a:spAutoFit/>
          </a:bodyPr>
          <a:lstStyle>
            <a:lvl1pPr marL="207900" marR="0" indent="-207900" algn="l" defTabSz="609508" rtl="0" eaLnBrk="1" fontAlgn="auto" latinLnBrk="0" hangingPunct="1">
              <a:lnSpc>
                <a:spcPct val="100000"/>
              </a:lnSpc>
              <a:spcBef>
                <a:spcPts val="1000"/>
              </a:spcBef>
              <a:spcAft>
                <a:spcPts val="0"/>
              </a:spcAft>
              <a:buClr>
                <a:schemeClr val="accent1"/>
              </a:buClr>
              <a:buSzTx/>
              <a:buFont typeface="Arial" panose="020B0604020202020204" pitchFamily="34" charset="0"/>
              <a:buChar char="•"/>
              <a:tabLst/>
              <a:defRPr lang="it-IT" sz="1600" kern="1200" dirty="0" smtClean="0">
                <a:solidFill>
                  <a:schemeClr val="bg2">
                    <a:lumMod val="25000"/>
                  </a:schemeClr>
                </a:solidFill>
                <a:latin typeface="+mj-lt"/>
                <a:ea typeface="+mn-ea"/>
                <a:cs typeface="Arial" panose="020B0604020202020204" pitchFamily="34" charset="0"/>
              </a:defRPr>
            </a:lvl1pPr>
            <a:lvl2pPr>
              <a:lnSpc>
                <a:spcPct val="100000"/>
              </a:lnSpc>
              <a:buClr>
                <a:schemeClr val="accent1"/>
              </a:buClr>
              <a:defRPr lang="it-IT" sz="1600" dirty="0" smtClean="0">
                <a:latin typeface="+mj-lt"/>
              </a:defRPr>
            </a:lvl2pPr>
            <a:lvl3pPr>
              <a:lnSpc>
                <a:spcPct val="100000"/>
              </a:lnSpc>
              <a:buClr>
                <a:schemeClr val="accent1"/>
              </a:buClr>
              <a:defRPr lang="it-IT" sz="1600" dirty="0" smtClean="0">
                <a:latin typeface="+mj-lt"/>
              </a:defRPr>
            </a:lvl3pPr>
            <a:lvl4pPr>
              <a:defRPr lang="it-IT" sz="2400" dirty="0" smtClean="0"/>
            </a:lvl4pPr>
            <a:lvl5pPr>
              <a:defRPr lang="it-IT" sz="2400" dirty="0"/>
            </a:lvl5pPr>
          </a:lstStyle>
          <a:p>
            <a:pPr marL="0" lvl="0" defTabSz="609508"/>
            <a:r>
              <a:rPr lang="it-IT" dirty="0"/>
              <a:t>Text (</a:t>
            </a:r>
            <a:r>
              <a:rPr lang="it-IT" dirty="0" err="1"/>
              <a:t>Arial</a:t>
            </a:r>
            <a:r>
              <a:rPr lang="it-IT" dirty="0"/>
              <a:t> / 16 </a:t>
            </a:r>
            <a:r>
              <a:rPr lang="it-IT" dirty="0" err="1"/>
              <a:t>pt</a:t>
            </a:r>
            <a:r>
              <a:rPr lang="it-IT" dirty="0"/>
              <a:t>)</a:t>
            </a:r>
          </a:p>
          <a:p>
            <a:pPr marL="477797" marR="0" lvl="1" indent="-207900" algn="l" defTabSz="609508" rtl="0" eaLnBrk="1" fontAlgn="auto" latinLnBrk="0" hangingPunct="1">
              <a:lnSpc>
                <a:spcPct val="90000"/>
              </a:lnSpc>
              <a:spcBef>
                <a:spcPts val="1000"/>
              </a:spcBef>
              <a:spcAft>
                <a:spcPts val="0"/>
              </a:spcAft>
              <a:buClr>
                <a:schemeClr val="accent1"/>
              </a:buClr>
              <a:buSzTx/>
              <a:buFont typeface="Arial" panose="020B0604020202020204" pitchFamily="34" charset="0"/>
              <a:buChar char="•"/>
              <a:tabLst/>
              <a:defRPr/>
            </a:pPr>
            <a:r>
              <a:rPr lang="it-IT" dirty="0"/>
              <a:t>Text (</a:t>
            </a:r>
            <a:r>
              <a:rPr lang="it-IT" dirty="0" err="1"/>
              <a:t>Arial</a:t>
            </a:r>
            <a:r>
              <a:rPr lang="it-IT" dirty="0"/>
              <a:t> / 16 </a:t>
            </a:r>
            <a:r>
              <a:rPr lang="it-IT" dirty="0" err="1"/>
              <a:t>pt</a:t>
            </a:r>
            <a:r>
              <a:rPr lang="it-IT" dirty="0"/>
              <a:t>)</a:t>
            </a:r>
          </a:p>
          <a:p>
            <a:pPr marL="934927" marR="0" lvl="2" indent="-207900" algn="l" defTabSz="609508" rtl="0" eaLnBrk="1" fontAlgn="auto" latinLnBrk="0" hangingPunct="1">
              <a:lnSpc>
                <a:spcPct val="90000"/>
              </a:lnSpc>
              <a:spcBef>
                <a:spcPts val="1000"/>
              </a:spcBef>
              <a:spcAft>
                <a:spcPts val="0"/>
              </a:spcAft>
              <a:buClr>
                <a:schemeClr val="accent1"/>
              </a:buClr>
              <a:buSzTx/>
              <a:buFont typeface="Arial" panose="020B0604020202020204" pitchFamily="34" charset="0"/>
              <a:buChar char="•"/>
              <a:tabLst/>
              <a:defRPr/>
            </a:pPr>
            <a:r>
              <a:rPr lang="it-IT" dirty="0"/>
              <a:t>Text (</a:t>
            </a:r>
            <a:r>
              <a:rPr lang="it-IT" dirty="0" err="1"/>
              <a:t>Arial</a:t>
            </a:r>
            <a:r>
              <a:rPr lang="it-IT" dirty="0"/>
              <a:t> / 16 </a:t>
            </a:r>
            <a:r>
              <a:rPr lang="it-IT" dirty="0" err="1"/>
              <a:t>pt</a:t>
            </a:r>
            <a:r>
              <a:rPr lang="it-IT" dirty="0"/>
              <a:t>)</a:t>
            </a:r>
          </a:p>
        </p:txBody>
      </p:sp>
      <p:sp>
        <p:nvSpPr>
          <p:cNvPr id="524" name="Segnaposto testo 10"/>
          <p:cNvSpPr>
            <a:spLocks noGrp="1"/>
          </p:cNvSpPr>
          <p:nvPr>
            <p:ph type="body" sz="quarter" idx="15" hasCustomPrompt="1"/>
          </p:nvPr>
        </p:nvSpPr>
        <p:spPr>
          <a:xfrm>
            <a:off x="6344911" y="2001409"/>
            <a:ext cx="5303007" cy="945900"/>
          </a:xfrm>
          <a:prstGeom prst="rect">
            <a:avLst/>
          </a:prstGeom>
          <a:noFill/>
        </p:spPr>
        <p:txBody>
          <a:bodyPr wrap="square" lIns="0" tIns="0" rIns="0" bIns="0" rtlCol="0">
            <a:spAutoFit/>
          </a:bodyPr>
          <a:lstStyle>
            <a:lvl1pPr marL="207900" marR="0" indent="-207900" algn="l" defTabSz="609508" rtl="0" eaLnBrk="1" fontAlgn="auto" latinLnBrk="0" hangingPunct="1">
              <a:lnSpc>
                <a:spcPct val="100000"/>
              </a:lnSpc>
              <a:spcBef>
                <a:spcPts val="1000"/>
              </a:spcBef>
              <a:spcAft>
                <a:spcPts val="0"/>
              </a:spcAft>
              <a:buClr>
                <a:schemeClr val="accent1"/>
              </a:buClr>
              <a:buSzTx/>
              <a:buFont typeface="Arial" panose="020B0604020202020204" pitchFamily="34" charset="0"/>
              <a:buChar char="•"/>
              <a:tabLst/>
              <a:defRPr lang="it-IT" sz="1600" kern="1200" dirty="0" smtClean="0">
                <a:solidFill>
                  <a:schemeClr val="bg2">
                    <a:lumMod val="25000"/>
                  </a:schemeClr>
                </a:solidFill>
                <a:latin typeface="+mj-lt"/>
                <a:ea typeface="+mn-ea"/>
                <a:cs typeface="Arial" panose="020B0604020202020204" pitchFamily="34" charset="0"/>
              </a:defRPr>
            </a:lvl1pPr>
            <a:lvl2pPr>
              <a:lnSpc>
                <a:spcPct val="100000"/>
              </a:lnSpc>
              <a:buClr>
                <a:schemeClr val="accent1"/>
              </a:buClr>
              <a:defRPr lang="it-IT" sz="1600" dirty="0" smtClean="0">
                <a:latin typeface="+mj-lt"/>
              </a:defRPr>
            </a:lvl2pPr>
            <a:lvl3pPr>
              <a:lnSpc>
                <a:spcPct val="100000"/>
              </a:lnSpc>
              <a:buClr>
                <a:schemeClr val="accent1"/>
              </a:buClr>
              <a:defRPr lang="it-IT" sz="1600" dirty="0" smtClean="0">
                <a:latin typeface="+mj-lt"/>
              </a:defRPr>
            </a:lvl3pPr>
            <a:lvl4pPr>
              <a:defRPr lang="it-IT" sz="2400" dirty="0" smtClean="0"/>
            </a:lvl4pPr>
            <a:lvl5pPr>
              <a:defRPr lang="it-IT" sz="2400" dirty="0"/>
            </a:lvl5pPr>
          </a:lstStyle>
          <a:p>
            <a:pPr marL="0" lvl="0" defTabSz="609508"/>
            <a:r>
              <a:rPr lang="it-IT" dirty="0"/>
              <a:t>Text (</a:t>
            </a:r>
            <a:r>
              <a:rPr lang="it-IT" dirty="0" err="1"/>
              <a:t>Arial</a:t>
            </a:r>
            <a:r>
              <a:rPr lang="it-IT" dirty="0"/>
              <a:t> / 16 </a:t>
            </a:r>
            <a:r>
              <a:rPr lang="it-IT" dirty="0" err="1"/>
              <a:t>pt</a:t>
            </a:r>
            <a:r>
              <a:rPr lang="it-IT" dirty="0"/>
              <a:t>)</a:t>
            </a:r>
          </a:p>
          <a:p>
            <a:pPr marL="477797" marR="0" lvl="1" indent="-207900" algn="l" defTabSz="609508" rtl="0" eaLnBrk="1" fontAlgn="auto" latinLnBrk="0" hangingPunct="1">
              <a:lnSpc>
                <a:spcPct val="90000"/>
              </a:lnSpc>
              <a:spcBef>
                <a:spcPts val="1000"/>
              </a:spcBef>
              <a:spcAft>
                <a:spcPts val="0"/>
              </a:spcAft>
              <a:buClr>
                <a:schemeClr val="accent1"/>
              </a:buClr>
              <a:buSzTx/>
              <a:buFont typeface="Arial" panose="020B0604020202020204" pitchFamily="34" charset="0"/>
              <a:buChar char="•"/>
              <a:tabLst/>
              <a:defRPr/>
            </a:pPr>
            <a:r>
              <a:rPr lang="it-IT" dirty="0"/>
              <a:t>Text (</a:t>
            </a:r>
            <a:r>
              <a:rPr lang="it-IT" dirty="0" err="1"/>
              <a:t>Arial</a:t>
            </a:r>
            <a:r>
              <a:rPr lang="it-IT" dirty="0"/>
              <a:t> / 16 </a:t>
            </a:r>
            <a:r>
              <a:rPr lang="it-IT" dirty="0" err="1"/>
              <a:t>pt</a:t>
            </a:r>
            <a:r>
              <a:rPr lang="it-IT" dirty="0"/>
              <a:t>)</a:t>
            </a:r>
          </a:p>
          <a:p>
            <a:pPr marL="934927" marR="0" lvl="2" indent="-207900" algn="l" defTabSz="609508" rtl="0" eaLnBrk="1" fontAlgn="auto" latinLnBrk="0" hangingPunct="1">
              <a:lnSpc>
                <a:spcPct val="90000"/>
              </a:lnSpc>
              <a:spcBef>
                <a:spcPts val="1000"/>
              </a:spcBef>
              <a:spcAft>
                <a:spcPts val="0"/>
              </a:spcAft>
              <a:buClr>
                <a:schemeClr val="accent1"/>
              </a:buClr>
              <a:buSzTx/>
              <a:buFont typeface="Arial" panose="020B0604020202020204" pitchFamily="34" charset="0"/>
              <a:buChar char="•"/>
              <a:tabLst/>
              <a:defRPr/>
            </a:pPr>
            <a:r>
              <a:rPr lang="it-IT" dirty="0"/>
              <a:t>Text (</a:t>
            </a:r>
            <a:r>
              <a:rPr lang="it-IT" dirty="0" err="1"/>
              <a:t>Arial</a:t>
            </a:r>
            <a:r>
              <a:rPr lang="it-IT" dirty="0"/>
              <a:t> / 16 </a:t>
            </a:r>
            <a:r>
              <a:rPr lang="it-IT" dirty="0" err="1"/>
              <a:t>pt</a:t>
            </a:r>
            <a:r>
              <a:rPr lang="it-IT" dirty="0"/>
              <a:t>)</a:t>
            </a:r>
          </a:p>
        </p:txBody>
      </p:sp>
    </p:spTree>
    <p:extLst>
      <p:ext uri="{BB962C8B-B14F-4D97-AF65-F5344CB8AC3E}">
        <p14:creationId xmlns:p14="http://schemas.microsoft.com/office/powerpoint/2010/main" val="4061091360"/>
      </p:ext>
    </p:extLst>
  </p:cSld>
  <p:clrMapOvr>
    <a:masterClrMapping/>
  </p:clrMapOvr>
  <p:extLst>
    <p:ext uri="{DCECCB84-F9BA-43D5-87BE-67443E8EF086}">
      <p15:sldGuideLst xmlns:p15="http://schemas.microsoft.com/office/powerpoint/2012/main">
        <p15:guide id="4" orient="horz" pos="4269">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Diapositiva titolo">
    <p:spTree>
      <p:nvGrpSpPr>
        <p:cNvPr id="1" name=""/>
        <p:cNvGrpSpPr/>
        <p:nvPr/>
      </p:nvGrpSpPr>
      <p:grpSpPr>
        <a:xfrm>
          <a:off x="0" y="0"/>
          <a:ext cx="0" cy="0"/>
          <a:chOff x="0" y="0"/>
          <a:chExt cx="0" cy="0"/>
        </a:xfrm>
      </p:grpSpPr>
      <p:sp>
        <p:nvSpPr>
          <p:cNvPr id="5" name="Segnaposto testo 10"/>
          <p:cNvSpPr>
            <a:spLocks noGrp="1"/>
          </p:cNvSpPr>
          <p:nvPr>
            <p:ph type="body" sz="quarter" idx="10" hasCustomPrompt="1"/>
          </p:nvPr>
        </p:nvSpPr>
        <p:spPr>
          <a:xfrm>
            <a:off x="550863" y="404813"/>
            <a:ext cx="11090275" cy="387798"/>
          </a:xfrm>
          <a:prstGeom prst="rect">
            <a:avLst/>
          </a:prstGeom>
          <a:noFill/>
        </p:spPr>
        <p:txBody>
          <a:bodyPr wrap="square" lIns="0" tIns="0" rIns="0" bIns="0" rtlCol="0" anchor="t" anchorCtr="0">
            <a:spAutoFit/>
          </a:bodyPr>
          <a:lstStyle>
            <a:lvl1pPr marL="0" indent="0">
              <a:buNone/>
              <a:defRPr lang="it-IT" sz="2800" b="1" baseline="0" dirty="0" smtClean="0">
                <a:solidFill>
                  <a:schemeClr val="accent1"/>
                </a:solidFill>
                <a:latin typeface="Arial" panose="020B0604020202020204" pitchFamily="34" charset="0"/>
                <a:cs typeface="Arial" panose="020B0604020202020204" pitchFamily="34" charset="0"/>
              </a:defRPr>
            </a:lvl1pPr>
            <a:lvl2pPr>
              <a:defRPr lang="it-IT" dirty="0" smtClean="0"/>
            </a:lvl2pPr>
            <a:lvl3pPr>
              <a:defRPr lang="it-IT" sz="2400" dirty="0" smtClean="0"/>
            </a:lvl3pPr>
            <a:lvl4pPr>
              <a:defRPr lang="it-IT" sz="2400" dirty="0" smtClean="0"/>
            </a:lvl4pPr>
            <a:lvl5pPr>
              <a:defRPr lang="it-IT" sz="2400" dirty="0"/>
            </a:lvl5pPr>
          </a:lstStyle>
          <a:p>
            <a:pPr marL="0" lvl="0" defTabSz="609508"/>
            <a:r>
              <a:rPr lang="it-IT" dirty="0"/>
              <a:t>Title (</a:t>
            </a:r>
            <a:r>
              <a:rPr lang="it-IT" dirty="0" err="1"/>
              <a:t>Arial</a:t>
            </a:r>
            <a:r>
              <a:rPr lang="it-IT" dirty="0"/>
              <a:t> / 28 </a:t>
            </a:r>
            <a:r>
              <a:rPr lang="it-IT" dirty="0" err="1"/>
              <a:t>pt</a:t>
            </a:r>
            <a:r>
              <a:rPr lang="it-IT" dirty="0"/>
              <a:t>)</a:t>
            </a:r>
          </a:p>
        </p:txBody>
      </p:sp>
      <p:sp>
        <p:nvSpPr>
          <p:cNvPr id="6" name="Segnaposto testo 10"/>
          <p:cNvSpPr>
            <a:spLocks noGrp="1"/>
          </p:cNvSpPr>
          <p:nvPr>
            <p:ph type="body" sz="quarter" idx="11" hasCustomPrompt="1"/>
          </p:nvPr>
        </p:nvSpPr>
        <p:spPr>
          <a:xfrm>
            <a:off x="550863" y="881803"/>
            <a:ext cx="11090275" cy="221599"/>
          </a:xfrm>
          <a:prstGeom prst="rect">
            <a:avLst/>
          </a:prstGeom>
          <a:noFill/>
        </p:spPr>
        <p:txBody>
          <a:bodyPr wrap="square" lIns="0" tIns="0" rIns="0" bIns="0" rtlCol="0">
            <a:spAutoFit/>
          </a:bodyPr>
          <a:lstStyle>
            <a:lvl1pPr marL="0" indent="0" defTabSz="609508">
              <a:buNone/>
              <a:defRPr lang="it-IT" sz="1600" baseline="0" dirty="0" smtClean="0">
                <a:solidFill>
                  <a:schemeClr val="accent2"/>
                </a:solidFill>
                <a:latin typeface="Arial" panose="020B0604020202020204" pitchFamily="34" charset="0"/>
                <a:cs typeface="Arial" panose="020B0604020202020204" pitchFamily="34" charset="0"/>
              </a:defRPr>
            </a:lvl1pPr>
            <a:lvl2pPr>
              <a:defRPr lang="it-IT" dirty="0" smtClean="0"/>
            </a:lvl2pPr>
            <a:lvl3pPr>
              <a:defRPr lang="it-IT" sz="2400" dirty="0" smtClean="0"/>
            </a:lvl3pPr>
            <a:lvl4pPr>
              <a:defRPr lang="it-IT" sz="2400" dirty="0" smtClean="0"/>
            </a:lvl4pPr>
            <a:lvl5pPr>
              <a:defRPr lang="it-IT" sz="2400" dirty="0"/>
            </a:lvl5pPr>
          </a:lstStyle>
          <a:p>
            <a:pPr marL="0" lvl="0" defTabSz="609508"/>
            <a:r>
              <a:rPr lang="it-IT" dirty="0" err="1"/>
              <a:t>Highlights</a:t>
            </a:r>
            <a:r>
              <a:rPr lang="it-IT" dirty="0"/>
              <a:t> (</a:t>
            </a:r>
            <a:r>
              <a:rPr lang="it-IT" dirty="0" err="1"/>
              <a:t>Arial</a:t>
            </a:r>
            <a:r>
              <a:rPr lang="it-IT" dirty="0"/>
              <a:t> / 16 </a:t>
            </a:r>
            <a:r>
              <a:rPr lang="it-IT" dirty="0" err="1"/>
              <a:t>pt</a:t>
            </a:r>
            <a:r>
              <a:rPr lang="it-IT" dirty="0"/>
              <a:t>)</a:t>
            </a:r>
          </a:p>
        </p:txBody>
      </p:sp>
      <p:sp>
        <p:nvSpPr>
          <p:cNvPr id="7" name="Rettangolo 6"/>
          <p:cNvSpPr/>
          <p:nvPr userDrawn="1"/>
        </p:nvSpPr>
        <p:spPr>
          <a:xfrm>
            <a:off x="550863" y="1185170"/>
            <a:ext cx="855748" cy="45719"/>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Segnaposto testo 10"/>
          <p:cNvSpPr>
            <a:spLocks noGrp="1"/>
          </p:cNvSpPr>
          <p:nvPr>
            <p:ph type="body" sz="quarter" idx="12" hasCustomPrompt="1"/>
          </p:nvPr>
        </p:nvSpPr>
        <p:spPr>
          <a:xfrm>
            <a:off x="550864" y="1574269"/>
            <a:ext cx="5303006" cy="945900"/>
          </a:xfrm>
          <a:prstGeom prst="rect">
            <a:avLst/>
          </a:prstGeom>
          <a:noFill/>
        </p:spPr>
        <p:txBody>
          <a:bodyPr wrap="square" lIns="0" tIns="0" rIns="0" bIns="0" rtlCol="0">
            <a:spAutoFit/>
          </a:bodyPr>
          <a:lstStyle>
            <a:lvl1pPr marL="207900" marR="0" indent="-207900" algn="l" defTabSz="609508" rtl="0" eaLnBrk="1" fontAlgn="auto" latinLnBrk="0" hangingPunct="1">
              <a:lnSpc>
                <a:spcPct val="100000"/>
              </a:lnSpc>
              <a:spcBef>
                <a:spcPts val="1000"/>
              </a:spcBef>
              <a:spcAft>
                <a:spcPts val="0"/>
              </a:spcAft>
              <a:buClr>
                <a:schemeClr val="accent1"/>
              </a:buClr>
              <a:buSzTx/>
              <a:buFont typeface="Arial" panose="020B0604020202020204" pitchFamily="34" charset="0"/>
              <a:buChar char="•"/>
              <a:tabLst/>
              <a:defRPr lang="it-IT" sz="1600" kern="1200" dirty="0" smtClean="0">
                <a:solidFill>
                  <a:schemeClr val="bg2">
                    <a:lumMod val="25000"/>
                  </a:schemeClr>
                </a:solidFill>
                <a:latin typeface="+mj-lt"/>
                <a:ea typeface="+mn-ea"/>
                <a:cs typeface="Arial" panose="020B0604020202020204" pitchFamily="34" charset="0"/>
              </a:defRPr>
            </a:lvl1pPr>
            <a:lvl2pPr>
              <a:lnSpc>
                <a:spcPct val="100000"/>
              </a:lnSpc>
              <a:buClr>
                <a:schemeClr val="accent1"/>
              </a:buClr>
              <a:defRPr lang="it-IT" sz="1600" dirty="0" smtClean="0">
                <a:latin typeface="+mj-lt"/>
              </a:defRPr>
            </a:lvl2pPr>
            <a:lvl3pPr>
              <a:lnSpc>
                <a:spcPct val="100000"/>
              </a:lnSpc>
              <a:buClr>
                <a:schemeClr val="accent1"/>
              </a:buClr>
              <a:defRPr lang="it-IT" sz="1600" dirty="0" smtClean="0">
                <a:latin typeface="+mj-lt"/>
              </a:defRPr>
            </a:lvl3pPr>
            <a:lvl4pPr>
              <a:defRPr lang="it-IT" sz="2400" dirty="0" smtClean="0"/>
            </a:lvl4pPr>
            <a:lvl5pPr>
              <a:defRPr lang="it-IT" sz="2400" dirty="0"/>
            </a:lvl5pPr>
          </a:lstStyle>
          <a:p>
            <a:pPr marL="0" lvl="0" defTabSz="609508"/>
            <a:r>
              <a:rPr lang="it-IT" dirty="0"/>
              <a:t>Text (</a:t>
            </a:r>
            <a:r>
              <a:rPr lang="it-IT" dirty="0" err="1"/>
              <a:t>Arial</a:t>
            </a:r>
            <a:r>
              <a:rPr lang="it-IT" dirty="0"/>
              <a:t> / 16 </a:t>
            </a:r>
            <a:r>
              <a:rPr lang="it-IT" dirty="0" err="1"/>
              <a:t>pt</a:t>
            </a:r>
            <a:r>
              <a:rPr lang="it-IT" dirty="0"/>
              <a:t>)</a:t>
            </a:r>
          </a:p>
          <a:p>
            <a:pPr marL="477797" marR="0" lvl="1" indent="-207900" algn="l" defTabSz="609508" rtl="0" eaLnBrk="1" fontAlgn="auto" latinLnBrk="0" hangingPunct="1">
              <a:lnSpc>
                <a:spcPct val="90000"/>
              </a:lnSpc>
              <a:spcBef>
                <a:spcPts val="1000"/>
              </a:spcBef>
              <a:spcAft>
                <a:spcPts val="0"/>
              </a:spcAft>
              <a:buClr>
                <a:schemeClr val="accent1"/>
              </a:buClr>
              <a:buSzTx/>
              <a:buFont typeface="Arial" panose="020B0604020202020204" pitchFamily="34" charset="0"/>
              <a:buChar char="•"/>
              <a:tabLst/>
              <a:defRPr/>
            </a:pPr>
            <a:r>
              <a:rPr lang="it-IT" dirty="0"/>
              <a:t>Text (</a:t>
            </a:r>
            <a:r>
              <a:rPr lang="it-IT" dirty="0" err="1"/>
              <a:t>Arial</a:t>
            </a:r>
            <a:r>
              <a:rPr lang="it-IT" dirty="0"/>
              <a:t> / 16 </a:t>
            </a:r>
            <a:r>
              <a:rPr lang="it-IT" dirty="0" err="1"/>
              <a:t>pt</a:t>
            </a:r>
            <a:r>
              <a:rPr lang="it-IT" dirty="0"/>
              <a:t>)</a:t>
            </a:r>
          </a:p>
          <a:p>
            <a:pPr marL="934927" marR="0" lvl="2" indent="-207900" algn="l" defTabSz="609508" rtl="0" eaLnBrk="1" fontAlgn="auto" latinLnBrk="0" hangingPunct="1">
              <a:lnSpc>
                <a:spcPct val="90000"/>
              </a:lnSpc>
              <a:spcBef>
                <a:spcPts val="1000"/>
              </a:spcBef>
              <a:spcAft>
                <a:spcPts val="0"/>
              </a:spcAft>
              <a:buClr>
                <a:schemeClr val="accent1"/>
              </a:buClr>
              <a:buSzTx/>
              <a:buFont typeface="Arial" panose="020B0604020202020204" pitchFamily="34" charset="0"/>
              <a:buChar char="•"/>
              <a:tabLst/>
              <a:defRPr/>
            </a:pPr>
            <a:r>
              <a:rPr lang="it-IT" dirty="0"/>
              <a:t>Text (</a:t>
            </a:r>
            <a:r>
              <a:rPr lang="it-IT" dirty="0" err="1"/>
              <a:t>Arial</a:t>
            </a:r>
            <a:r>
              <a:rPr lang="it-IT" dirty="0"/>
              <a:t> / 16 </a:t>
            </a:r>
            <a:r>
              <a:rPr lang="it-IT" dirty="0" err="1"/>
              <a:t>pt</a:t>
            </a:r>
            <a:r>
              <a:rPr lang="it-IT" dirty="0"/>
              <a:t>)</a:t>
            </a:r>
          </a:p>
        </p:txBody>
      </p:sp>
      <p:sp>
        <p:nvSpPr>
          <p:cNvPr id="178" name="Segnaposto data 3"/>
          <p:cNvSpPr>
            <a:spLocks noGrp="1"/>
          </p:cNvSpPr>
          <p:nvPr>
            <p:ph type="dt" sz="half" idx="2"/>
          </p:nvPr>
        </p:nvSpPr>
        <p:spPr>
          <a:xfrm>
            <a:off x="677593" y="6662346"/>
            <a:ext cx="2743200" cy="172637"/>
          </a:xfrm>
          <a:prstGeom prst="rect">
            <a:avLst/>
          </a:prstGeom>
        </p:spPr>
        <p:txBody>
          <a:bodyPr lIns="0" tIns="0" rIns="0" bIns="0"/>
          <a:lstStyle>
            <a:lvl1pPr>
              <a:defRPr lang="it-IT" sz="909" kern="1200" cap="all" baseline="0" smtClean="0">
                <a:solidFill>
                  <a:schemeClr val="accent1"/>
                </a:solidFill>
                <a:latin typeface="Arial" panose="020B0604020202020204" pitchFamily="34" charset="0"/>
                <a:ea typeface="+mn-ea"/>
                <a:cs typeface="Arial" panose="020B0604020202020204" pitchFamily="34" charset="0"/>
              </a:defRPr>
            </a:lvl1pPr>
          </a:lstStyle>
          <a:p>
            <a:fld id="{7A4AF16A-B0B8-4637-BCC3-1D6538DB946A}" type="datetime4">
              <a:rPr lang="it-IT" smtClean="0"/>
              <a:t>18 settembre 2023</a:t>
            </a:fld>
            <a:endParaRPr lang="it-IT" dirty="0"/>
          </a:p>
        </p:txBody>
      </p:sp>
      <p:grpSp>
        <p:nvGrpSpPr>
          <p:cNvPr id="177" name="Gruppo 176"/>
          <p:cNvGrpSpPr/>
          <p:nvPr userDrawn="1"/>
        </p:nvGrpSpPr>
        <p:grpSpPr>
          <a:xfrm>
            <a:off x="54168" y="25602"/>
            <a:ext cx="422839" cy="1466852"/>
            <a:chOff x="-12795" y="18778"/>
            <a:chExt cx="422839" cy="1466852"/>
          </a:xfrm>
        </p:grpSpPr>
        <p:sp>
          <p:nvSpPr>
            <p:cNvPr id="179" name="Oval 90"/>
            <p:cNvSpPr>
              <a:spLocks noChangeArrowheads="1"/>
            </p:cNvSpPr>
            <p:nvPr/>
          </p:nvSpPr>
          <p:spPr bwMode="auto">
            <a:xfrm rot="5400000">
              <a:off x="109212" y="16397"/>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0" name="Oval 91"/>
            <p:cNvSpPr>
              <a:spLocks noChangeArrowheads="1"/>
            </p:cNvSpPr>
            <p:nvPr/>
          </p:nvSpPr>
          <p:spPr bwMode="auto">
            <a:xfrm rot="5400000">
              <a:off x="236212" y="17984"/>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1" name="Oval 92"/>
            <p:cNvSpPr>
              <a:spLocks noChangeArrowheads="1"/>
            </p:cNvSpPr>
            <p:nvPr/>
          </p:nvSpPr>
          <p:spPr bwMode="auto">
            <a:xfrm rot="5400000">
              <a:off x="364800" y="17984"/>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2" name="Oval 98"/>
            <p:cNvSpPr>
              <a:spLocks noChangeArrowheads="1"/>
            </p:cNvSpPr>
            <p:nvPr/>
          </p:nvSpPr>
          <p:spPr bwMode="auto">
            <a:xfrm rot="5400000">
              <a:off x="108418" y="174353"/>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3" name="Oval 99"/>
            <p:cNvSpPr>
              <a:spLocks noChangeArrowheads="1"/>
            </p:cNvSpPr>
            <p:nvPr/>
          </p:nvSpPr>
          <p:spPr bwMode="auto">
            <a:xfrm rot="5400000">
              <a:off x="235418" y="1759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4" name="Oval 100"/>
            <p:cNvSpPr>
              <a:spLocks noChangeArrowheads="1"/>
            </p:cNvSpPr>
            <p:nvPr/>
          </p:nvSpPr>
          <p:spPr bwMode="auto">
            <a:xfrm rot="5400000">
              <a:off x="364006" y="1759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5" name="Oval 106"/>
            <p:cNvSpPr>
              <a:spLocks noChangeArrowheads="1"/>
            </p:cNvSpPr>
            <p:nvPr/>
          </p:nvSpPr>
          <p:spPr bwMode="auto">
            <a:xfrm rot="5400000">
              <a:off x="108418" y="333103"/>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6" name="Oval 107"/>
            <p:cNvSpPr>
              <a:spLocks noChangeArrowheads="1"/>
            </p:cNvSpPr>
            <p:nvPr/>
          </p:nvSpPr>
          <p:spPr bwMode="auto">
            <a:xfrm rot="5400000">
              <a:off x="235418" y="33469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7" name="Oval 108"/>
            <p:cNvSpPr>
              <a:spLocks noChangeArrowheads="1"/>
            </p:cNvSpPr>
            <p:nvPr/>
          </p:nvSpPr>
          <p:spPr bwMode="auto">
            <a:xfrm rot="5400000">
              <a:off x="364006" y="33469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8" name="Oval 114"/>
            <p:cNvSpPr>
              <a:spLocks noChangeArrowheads="1"/>
            </p:cNvSpPr>
            <p:nvPr/>
          </p:nvSpPr>
          <p:spPr bwMode="auto">
            <a:xfrm rot="5400000">
              <a:off x="108418" y="491853"/>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9" name="Oval 115"/>
            <p:cNvSpPr>
              <a:spLocks noChangeArrowheads="1"/>
            </p:cNvSpPr>
            <p:nvPr/>
          </p:nvSpPr>
          <p:spPr bwMode="auto">
            <a:xfrm rot="5400000">
              <a:off x="235418" y="4934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0" name="Oval 116"/>
            <p:cNvSpPr>
              <a:spLocks noChangeArrowheads="1"/>
            </p:cNvSpPr>
            <p:nvPr/>
          </p:nvSpPr>
          <p:spPr bwMode="auto">
            <a:xfrm rot="5400000">
              <a:off x="364006" y="4934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1" name="Oval 122"/>
            <p:cNvSpPr>
              <a:spLocks noChangeArrowheads="1"/>
            </p:cNvSpPr>
            <p:nvPr/>
          </p:nvSpPr>
          <p:spPr bwMode="auto">
            <a:xfrm rot="5400000">
              <a:off x="106831" y="64742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2" name="Oval 123"/>
            <p:cNvSpPr>
              <a:spLocks noChangeArrowheads="1"/>
            </p:cNvSpPr>
            <p:nvPr/>
          </p:nvSpPr>
          <p:spPr bwMode="auto">
            <a:xfrm rot="5400000">
              <a:off x="233831" y="649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3" name="Oval 124"/>
            <p:cNvSpPr>
              <a:spLocks noChangeArrowheads="1"/>
            </p:cNvSpPr>
            <p:nvPr/>
          </p:nvSpPr>
          <p:spPr bwMode="auto">
            <a:xfrm rot="5400000">
              <a:off x="362418" y="649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4" name="Oval 130"/>
            <p:cNvSpPr>
              <a:spLocks noChangeArrowheads="1"/>
            </p:cNvSpPr>
            <p:nvPr/>
          </p:nvSpPr>
          <p:spPr bwMode="auto">
            <a:xfrm rot="5400000">
              <a:off x="106831" y="80617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5" name="Oval 131"/>
            <p:cNvSpPr>
              <a:spLocks noChangeArrowheads="1"/>
            </p:cNvSpPr>
            <p:nvPr/>
          </p:nvSpPr>
          <p:spPr bwMode="auto">
            <a:xfrm rot="5400000">
              <a:off x="233831" y="8077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6" name="Oval 132"/>
            <p:cNvSpPr>
              <a:spLocks noChangeArrowheads="1"/>
            </p:cNvSpPr>
            <p:nvPr/>
          </p:nvSpPr>
          <p:spPr bwMode="auto">
            <a:xfrm rot="5400000">
              <a:off x="362418" y="8077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7" name="Oval 138"/>
            <p:cNvSpPr>
              <a:spLocks noChangeArrowheads="1"/>
            </p:cNvSpPr>
            <p:nvPr/>
          </p:nvSpPr>
          <p:spPr bwMode="auto">
            <a:xfrm rot="5400000">
              <a:off x="106831" y="96492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8" name="Oval 139"/>
            <p:cNvSpPr>
              <a:spLocks noChangeArrowheads="1"/>
            </p:cNvSpPr>
            <p:nvPr/>
          </p:nvSpPr>
          <p:spPr bwMode="auto">
            <a:xfrm rot="5400000">
              <a:off x="233831" y="9665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9" name="Oval 140"/>
            <p:cNvSpPr>
              <a:spLocks noChangeArrowheads="1"/>
            </p:cNvSpPr>
            <p:nvPr/>
          </p:nvSpPr>
          <p:spPr bwMode="auto">
            <a:xfrm rot="5400000">
              <a:off x="362418" y="9665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0" name="Oval 146"/>
            <p:cNvSpPr>
              <a:spLocks noChangeArrowheads="1"/>
            </p:cNvSpPr>
            <p:nvPr/>
          </p:nvSpPr>
          <p:spPr bwMode="auto">
            <a:xfrm rot="5400000">
              <a:off x="106831" y="112367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1" name="Oval 147"/>
            <p:cNvSpPr>
              <a:spLocks noChangeArrowheads="1"/>
            </p:cNvSpPr>
            <p:nvPr/>
          </p:nvSpPr>
          <p:spPr bwMode="auto">
            <a:xfrm rot="5400000">
              <a:off x="233831" y="11252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2" name="Oval 148"/>
            <p:cNvSpPr>
              <a:spLocks noChangeArrowheads="1"/>
            </p:cNvSpPr>
            <p:nvPr/>
          </p:nvSpPr>
          <p:spPr bwMode="auto">
            <a:xfrm rot="5400000">
              <a:off x="362418" y="11252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3" name="Oval 154"/>
            <p:cNvSpPr>
              <a:spLocks noChangeArrowheads="1"/>
            </p:cNvSpPr>
            <p:nvPr/>
          </p:nvSpPr>
          <p:spPr bwMode="auto">
            <a:xfrm rot="5400000">
              <a:off x="106831" y="128242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4" name="Oval 155"/>
            <p:cNvSpPr>
              <a:spLocks noChangeArrowheads="1"/>
            </p:cNvSpPr>
            <p:nvPr/>
          </p:nvSpPr>
          <p:spPr bwMode="auto">
            <a:xfrm rot="5400000">
              <a:off x="233831" y="1284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5" name="Oval 156"/>
            <p:cNvSpPr>
              <a:spLocks noChangeArrowheads="1"/>
            </p:cNvSpPr>
            <p:nvPr/>
          </p:nvSpPr>
          <p:spPr bwMode="auto">
            <a:xfrm rot="5400000">
              <a:off x="362418" y="1284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6" name="Oval 162"/>
            <p:cNvSpPr>
              <a:spLocks noChangeArrowheads="1"/>
            </p:cNvSpPr>
            <p:nvPr/>
          </p:nvSpPr>
          <p:spPr bwMode="auto">
            <a:xfrm rot="5400000">
              <a:off x="109212" y="1438797"/>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7" name="Oval 163"/>
            <p:cNvSpPr>
              <a:spLocks noChangeArrowheads="1"/>
            </p:cNvSpPr>
            <p:nvPr/>
          </p:nvSpPr>
          <p:spPr bwMode="auto">
            <a:xfrm rot="5400000">
              <a:off x="236212" y="1440385"/>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8" name="Oval 164"/>
            <p:cNvSpPr>
              <a:spLocks noChangeArrowheads="1"/>
            </p:cNvSpPr>
            <p:nvPr/>
          </p:nvSpPr>
          <p:spPr bwMode="auto">
            <a:xfrm rot="5400000">
              <a:off x="364800" y="1440385"/>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9" name="Oval 90"/>
            <p:cNvSpPr>
              <a:spLocks noChangeArrowheads="1"/>
            </p:cNvSpPr>
            <p:nvPr userDrawn="1"/>
          </p:nvSpPr>
          <p:spPr bwMode="auto">
            <a:xfrm rot="5400000">
              <a:off x="-10413" y="16398"/>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0" name="Oval 98"/>
            <p:cNvSpPr>
              <a:spLocks noChangeArrowheads="1"/>
            </p:cNvSpPr>
            <p:nvPr userDrawn="1"/>
          </p:nvSpPr>
          <p:spPr bwMode="auto">
            <a:xfrm rot="5400000">
              <a:off x="-11207" y="174354"/>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1" name="Oval 106"/>
            <p:cNvSpPr>
              <a:spLocks noChangeArrowheads="1"/>
            </p:cNvSpPr>
            <p:nvPr userDrawn="1"/>
          </p:nvSpPr>
          <p:spPr bwMode="auto">
            <a:xfrm rot="5400000">
              <a:off x="-11207" y="333104"/>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2" name="Oval 114"/>
            <p:cNvSpPr>
              <a:spLocks noChangeArrowheads="1"/>
            </p:cNvSpPr>
            <p:nvPr userDrawn="1"/>
          </p:nvSpPr>
          <p:spPr bwMode="auto">
            <a:xfrm rot="5400000">
              <a:off x="-11207" y="491854"/>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3" name="Oval 122"/>
            <p:cNvSpPr>
              <a:spLocks noChangeArrowheads="1"/>
            </p:cNvSpPr>
            <p:nvPr userDrawn="1"/>
          </p:nvSpPr>
          <p:spPr bwMode="auto">
            <a:xfrm rot="5400000">
              <a:off x="-12794" y="64742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4" name="Oval 130"/>
            <p:cNvSpPr>
              <a:spLocks noChangeArrowheads="1"/>
            </p:cNvSpPr>
            <p:nvPr userDrawn="1"/>
          </p:nvSpPr>
          <p:spPr bwMode="auto">
            <a:xfrm rot="5400000">
              <a:off x="-12794" y="80617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5" name="Oval 138"/>
            <p:cNvSpPr>
              <a:spLocks noChangeArrowheads="1"/>
            </p:cNvSpPr>
            <p:nvPr userDrawn="1"/>
          </p:nvSpPr>
          <p:spPr bwMode="auto">
            <a:xfrm rot="5400000">
              <a:off x="-12794" y="96492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6" name="Oval 146"/>
            <p:cNvSpPr>
              <a:spLocks noChangeArrowheads="1"/>
            </p:cNvSpPr>
            <p:nvPr userDrawn="1"/>
          </p:nvSpPr>
          <p:spPr bwMode="auto">
            <a:xfrm rot="5400000">
              <a:off x="-12794" y="112367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7" name="Oval 154"/>
            <p:cNvSpPr>
              <a:spLocks noChangeArrowheads="1"/>
            </p:cNvSpPr>
            <p:nvPr userDrawn="1"/>
          </p:nvSpPr>
          <p:spPr bwMode="auto">
            <a:xfrm rot="5400000">
              <a:off x="-12794" y="128242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8" name="Oval 162"/>
            <p:cNvSpPr>
              <a:spLocks noChangeArrowheads="1"/>
            </p:cNvSpPr>
            <p:nvPr userDrawn="1"/>
          </p:nvSpPr>
          <p:spPr bwMode="auto">
            <a:xfrm rot="5400000">
              <a:off x="-10413" y="1438798"/>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grpSp>
      <p:grpSp>
        <p:nvGrpSpPr>
          <p:cNvPr id="219" name="Gruppo 218"/>
          <p:cNvGrpSpPr/>
          <p:nvPr userDrawn="1"/>
        </p:nvGrpSpPr>
        <p:grpSpPr>
          <a:xfrm>
            <a:off x="6106334" y="6303168"/>
            <a:ext cx="3607718" cy="536576"/>
            <a:chOff x="6072150" y="6303168"/>
            <a:chExt cx="3607718" cy="536576"/>
          </a:xfrm>
        </p:grpSpPr>
        <p:grpSp>
          <p:nvGrpSpPr>
            <p:cNvPr id="220" name="Gruppo 219"/>
            <p:cNvGrpSpPr/>
            <p:nvPr userDrawn="1"/>
          </p:nvGrpSpPr>
          <p:grpSpPr>
            <a:xfrm>
              <a:off x="6816019" y="6303168"/>
              <a:ext cx="2863849" cy="536576"/>
              <a:chOff x="6816019" y="6303168"/>
              <a:chExt cx="2863849" cy="536576"/>
            </a:xfrm>
          </p:grpSpPr>
          <p:sp>
            <p:nvSpPr>
              <p:cNvPr id="257" name="Oval 7"/>
              <p:cNvSpPr>
                <a:spLocks noChangeArrowheads="1"/>
              </p:cNvSpPr>
              <p:nvPr userDrawn="1"/>
            </p:nvSpPr>
            <p:spPr bwMode="auto">
              <a:xfrm rot="5400000">
                <a:off x="681601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8" name="Oval 8"/>
              <p:cNvSpPr>
                <a:spLocks noChangeArrowheads="1"/>
              </p:cNvSpPr>
              <p:nvPr userDrawn="1"/>
            </p:nvSpPr>
            <p:spPr bwMode="auto">
              <a:xfrm rot="5400000">
                <a:off x="681760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9" name="Oval 9"/>
              <p:cNvSpPr>
                <a:spLocks noChangeArrowheads="1"/>
              </p:cNvSpPr>
              <p:nvPr userDrawn="1"/>
            </p:nvSpPr>
            <p:spPr bwMode="auto">
              <a:xfrm rot="5400000">
                <a:off x="681601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0" name="Oval 10"/>
              <p:cNvSpPr>
                <a:spLocks noChangeArrowheads="1"/>
              </p:cNvSpPr>
              <p:nvPr userDrawn="1"/>
            </p:nvSpPr>
            <p:spPr bwMode="auto">
              <a:xfrm rot="5400000">
                <a:off x="681601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1" name="Oval 11"/>
              <p:cNvSpPr>
                <a:spLocks noChangeArrowheads="1"/>
              </p:cNvSpPr>
              <p:nvPr userDrawn="1"/>
            </p:nvSpPr>
            <p:spPr bwMode="auto">
              <a:xfrm rot="5400000">
                <a:off x="681601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2" name="Oval 12"/>
              <p:cNvSpPr>
                <a:spLocks noChangeArrowheads="1"/>
              </p:cNvSpPr>
              <p:nvPr userDrawn="1"/>
            </p:nvSpPr>
            <p:spPr bwMode="auto">
              <a:xfrm rot="5400000">
                <a:off x="681760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3" name="Oval 15"/>
              <p:cNvSpPr>
                <a:spLocks noChangeArrowheads="1"/>
              </p:cNvSpPr>
              <p:nvPr userDrawn="1"/>
            </p:nvSpPr>
            <p:spPr bwMode="auto">
              <a:xfrm rot="5400000">
                <a:off x="6938256"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4" name="Oval 16"/>
              <p:cNvSpPr>
                <a:spLocks noChangeArrowheads="1"/>
              </p:cNvSpPr>
              <p:nvPr userDrawn="1"/>
            </p:nvSpPr>
            <p:spPr bwMode="auto">
              <a:xfrm rot="5400000">
                <a:off x="6939844"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5" name="Oval 17"/>
              <p:cNvSpPr>
                <a:spLocks noChangeArrowheads="1"/>
              </p:cNvSpPr>
              <p:nvPr userDrawn="1"/>
            </p:nvSpPr>
            <p:spPr bwMode="auto">
              <a:xfrm rot="5400000">
                <a:off x="6938256"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6" name="Oval 18"/>
              <p:cNvSpPr>
                <a:spLocks noChangeArrowheads="1"/>
              </p:cNvSpPr>
              <p:nvPr userDrawn="1"/>
            </p:nvSpPr>
            <p:spPr bwMode="auto">
              <a:xfrm rot="5400000">
                <a:off x="6938256"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7" name="Oval 19"/>
              <p:cNvSpPr>
                <a:spLocks noChangeArrowheads="1"/>
              </p:cNvSpPr>
              <p:nvPr userDrawn="1"/>
            </p:nvSpPr>
            <p:spPr bwMode="auto">
              <a:xfrm rot="5400000">
                <a:off x="6938256"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8" name="Oval 20"/>
              <p:cNvSpPr>
                <a:spLocks noChangeArrowheads="1"/>
              </p:cNvSpPr>
              <p:nvPr userDrawn="1"/>
            </p:nvSpPr>
            <p:spPr bwMode="auto">
              <a:xfrm rot="5400000">
                <a:off x="6939844"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9" name="Oval 23"/>
              <p:cNvSpPr>
                <a:spLocks noChangeArrowheads="1"/>
              </p:cNvSpPr>
              <p:nvPr userDrawn="1"/>
            </p:nvSpPr>
            <p:spPr bwMode="auto">
              <a:xfrm rot="5400000">
                <a:off x="7061287" y="680243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0" name="Oval 24"/>
              <p:cNvSpPr>
                <a:spLocks noChangeArrowheads="1"/>
              </p:cNvSpPr>
              <p:nvPr userDrawn="1"/>
            </p:nvSpPr>
            <p:spPr bwMode="auto">
              <a:xfrm rot="5400000">
                <a:off x="7062875" y="6700837"/>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1" name="Oval 25"/>
              <p:cNvSpPr>
                <a:spLocks noChangeArrowheads="1"/>
              </p:cNvSpPr>
              <p:nvPr userDrawn="1"/>
            </p:nvSpPr>
            <p:spPr bwMode="auto">
              <a:xfrm rot="5400000">
                <a:off x="7061287" y="6600825"/>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2" name="Oval 26"/>
              <p:cNvSpPr>
                <a:spLocks noChangeArrowheads="1"/>
              </p:cNvSpPr>
              <p:nvPr userDrawn="1"/>
            </p:nvSpPr>
            <p:spPr bwMode="auto">
              <a:xfrm rot="5400000">
                <a:off x="7061287" y="6502400"/>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3" name="Oval 27"/>
              <p:cNvSpPr>
                <a:spLocks noChangeArrowheads="1"/>
              </p:cNvSpPr>
              <p:nvPr userDrawn="1"/>
            </p:nvSpPr>
            <p:spPr bwMode="auto">
              <a:xfrm rot="5400000">
                <a:off x="7061287" y="640238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4" name="Oval 28"/>
              <p:cNvSpPr>
                <a:spLocks noChangeArrowheads="1"/>
              </p:cNvSpPr>
              <p:nvPr userDrawn="1"/>
            </p:nvSpPr>
            <p:spPr bwMode="auto">
              <a:xfrm rot="5400000">
                <a:off x="7062875" y="6302375"/>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5" name="Oval 31"/>
              <p:cNvSpPr>
                <a:spLocks noChangeArrowheads="1"/>
              </p:cNvSpPr>
              <p:nvPr userDrawn="1"/>
            </p:nvSpPr>
            <p:spPr bwMode="auto">
              <a:xfrm rot="5400000">
                <a:off x="7184319"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6" name="Oval 32"/>
              <p:cNvSpPr>
                <a:spLocks noChangeArrowheads="1"/>
              </p:cNvSpPr>
              <p:nvPr userDrawn="1"/>
            </p:nvSpPr>
            <p:spPr bwMode="auto">
              <a:xfrm rot="5400000">
                <a:off x="7185906"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7" name="Oval 33"/>
              <p:cNvSpPr>
                <a:spLocks noChangeArrowheads="1"/>
              </p:cNvSpPr>
              <p:nvPr userDrawn="1"/>
            </p:nvSpPr>
            <p:spPr bwMode="auto">
              <a:xfrm rot="5400000">
                <a:off x="7184319"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8" name="Oval 34"/>
              <p:cNvSpPr>
                <a:spLocks noChangeArrowheads="1"/>
              </p:cNvSpPr>
              <p:nvPr userDrawn="1"/>
            </p:nvSpPr>
            <p:spPr bwMode="auto">
              <a:xfrm rot="5400000">
                <a:off x="7184319"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9" name="Oval 35"/>
              <p:cNvSpPr>
                <a:spLocks noChangeArrowheads="1"/>
              </p:cNvSpPr>
              <p:nvPr userDrawn="1"/>
            </p:nvSpPr>
            <p:spPr bwMode="auto">
              <a:xfrm rot="5400000">
                <a:off x="7184319"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0" name="Oval 36"/>
              <p:cNvSpPr>
                <a:spLocks noChangeArrowheads="1"/>
              </p:cNvSpPr>
              <p:nvPr userDrawn="1"/>
            </p:nvSpPr>
            <p:spPr bwMode="auto">
              <a:xfrm rot="5400000">
                <a:off x="7185906"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1" name="Oval 39"/>
              <p:cNvSpPr>
                <a:spLocks noChangeArrowheads="1"/>
              </p:cNvSpPr>
              <p:nvPr userDrawn="1"/>
            </p:nvSpPr>
            <p:spPr bwMode="auto">
              <a:xfrm rot="5400000">
                <a:off x="730655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2" name="Oval 40"/>
              <p:cNvSpPr>
                <a:spLocks noChangeArrowheads="1"/>
              </p:cNvSpPr>
              <p:nvPr userDrawn="1"/>
            </p:nvSpPr>
            <p:spPr bwMode="auto">
              <a:xfrm rot="5400000">
                <a:off x="730814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3" name="Oval 41"/>
              <p:cNvSpPr>
                <a:spLocks noChangeArrowheads="1"/>
              </p:cNvSpPr>
              <p:nvPr userDrawn="1"/>
            </p:nvSpPr>
            <p:spPr bwMode="auto">
              <a:xfrm rot="5400000">
                <a:off x="730655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4" name="Oval 42"/>
              <p:cNvSpPr>
                <a:spLocks noChangeArrowheads="1"/>
              </p:cNvSpPr>
              <p:nvPr userDrawn="1"/>
            </p:nvSpPr>
            <p:spPr bwMode="auto">
              <a:xfrm rot="5400000">
                <a:off x="730655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5" name="Oval 43"/>
              <p:cNvSpPr>
                <a:spLocks noChangeArrowheads="1"/>
              </p:cNvSpPr>
              <p:nvPr userDrawn="1"/>
            </p:nvSpPr>
            <p:spPr bwMode="auto">
              <a:xfrm rot="5400000">
                <a:off x="730655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6" name="Oval 44"/>
              <p:cNvSpPr>
                <a:spLocks noChangeArrowheads="1"/>
              </p:cNvSpPr>
              <p:nvPr userDrawn="1"/>
            </p:nvSpPr>
            <p:spPr bwMode="auto">
              <a:xfrm rot="5400000">
                <a:off x="730814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7" name="Oval 47"/>
              <p:cNvSpPr>
                <a:spLocks noChangeArrowheads="1"/>
              </p:cNvSpPr>
              <p:nvPr userDrawn="1"/>
            </p:nvSpPr>
            <p:spPr bwMode="auto">
              <a:xfrm rot="5400000">
                <a:off x="743196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8" name="Oval 48"/>
              <p:cNvSpPr>
                <a:spLocks noChangeArrowheads="1"/>
              </p:cNvSpPr>
              <p:nvPr userDrawn="1"/>
            </p:nvSpPr>
            <p:spPr bwMode="auto">
              <a:xfrm rot="5400000">
                <a:off x="743355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9" name="Oval 49"/>
              <p:cNvSpPr>
                <a:spLocks noChangeArrowheads="1"/>
              </p:cNvSpPr>
              <p:nvPr userDrawn="1"/>
            </p:nvSpPr>
            <p:spPr bwMode="auto">
              <a:xfrm rot="5400000">
                <a:off x="743196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0" name="Oval 50"/>
              <p:cNvSpPr>
                <a:spLocks noChangeArrowheads="1"/>
              </p:cNvSpPr>
              <p:nvPr userDrawn="1"/>
            </p:nvSpPr>
            <p:spPr bwMode="auto">
              <a:xfrm rot="5400000">
                <a:off x="743196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1" name="Oval 51"/>
              <p:cNvSpPr>
                <a:spLocks noChangeArrowheads="1"/>
              </p:cNvSpPr>
              <p:nvPr userDrawn="1"/>
            </p:nvSpPr>
            <p:spPr bwMode="auto">
              <a:xfrm rot="5400000">
                <a:off x="743196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2" name="Oval 52"/>
              <p:cNvSpPr>
                <a:spLocks noChangeArrowheads="1"/>
              </p:cNvSpPr>
              <p:nvPr userDrawn="1"/>
            </p:nvSpPr>
            <p:spPr bwMode="auto">
              <a:xfrm rot="5400000">
                <a:off x="743355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3" name="Oval 55"/>
              <p:cNvSpPr>
                <a:spLocks noChangeArrowheads="1"/>
              </p:cNvSpPr>
              <p:nvPr userDrawn="1"/>
            </p:nvSpPr>
            <p:spPr bwMode="auto">
              <a:xfrm rot="5400000">
                <a:off x="755261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4" name="Oval 56"/>
              <p:cNvSpPr>
                <a:spLocks noChangeArrowheads="1"/>
              </p:cNvSpPr>
              <p:nvPr userDrawn="1"/>
            </p:nvSpPr>
            <p:spPr bwMode="auto">
              <a:xfrm rot="5400000">
                <a:off x="755420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5" name="Oval 57"/>
              <p:cNvSpPr>
                <a:spLocks noChangeArrowheads="1"/>
              </p:cNvSpPr>
              <p:nvPr userDrawn="1"/>
            </p:nvSpPr>
            <p:spPr bwMode="auto">
              <a:xfrm rot="5400000">
                <a:off x="755261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6" name="Oval 58"/>
              <p:cNvSpPr>
                <a:spLocks noChangeArrowheads="1"/>
              </p:cNvSpPr>
              <p:nvPr userDrawn="1"/>
            </p:nvSpPr>
            <p:spPr bwMode="auto">
              <a:xfrm rot="5400000">
                <a:off x="755261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7" name="Oval 59"/>
              <p:cNvSpPr>
                <a:spLocks noChangeArrowheads="1"/>
              </p:cNvSpPr>
              <p:nvPr userDrawn="1"/>
            </p:nvSpPr>
            <p:spPr bwMode="auto">
              <a:xfrm rot="5400000">
                <a:off x="755261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8" name="Oval 60"/>
              <p:cNvSpPr>
                <a:spLocks noChangeArrowheads="1"/>
              </p:cNvSpPr>
              <p:nvPr userDrawn="1"/>
            </p:nvSpPr>
            <p:spPr bwMode="auto">
              <a:xfrm rot="5400000">
                <a:off x="755420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9" name="Oval 63"/>
              <p:cNvSpPr>
                <a:spLocks noChangeArrowheads="1"/>
              </p:cNvSpPr>
              <p:nvPr userDrawn="1"/>
            </p:nvSpPr>
            <p:spPr bwMode="auto">
              <a:xfrm rot="5400000">
                <a:off x="7676444"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0" name="Oval 64"/>
              <p:cNvSpPr>
                <a:spLocks noChangeArrowheads="1"/>
              </p:cNvSpPr>
              <p:nvPr userDrawn="1"/>
            </p:nvSpPr>
            <p:spPr bwMode="auto">
              <a:xfrm rot="5400000">
                <a:off x="7678031"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1" name="Oval 65"/>
              <p:cNvSpPr>
                <a:spLocks noChangeArrowheads="1"/>
              </p:cNvSpPr>
              <p:nvPr userDrawn="1"/>
            </p:nvSpPr>
            <p:spPr bwMode="auto">
              <a:xfrm rot="5400000">
                <a:off x="7676444"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2" name="Oval 66"/>
              <p:cNvSpPr>
                <a:spLocks noChangeArrowheads="1"/>
              </p:cNvSpPr>
              <p:nvPr userDrawn="1"/>
            </p:nvSpPr>
            <p:spPr bwMode="auto">
              <a:xfrm rot="5400000">
                <a:off x="7676444"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3" name="Oval 67"/>
              <p:cNvSpPr>
                <a:spLocks noChangeArrowheads="1"/>
              </p:cNvSpPr>
              <p:nvPr userDrawn="1"/>
            </p:nvSpPr>
            <p:spPr bwMode="auto">
              <a:xfrm rot="5400000">
                <a:off x="7676444"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4" name="Oval 68"/>
              <p:cNvSpPr>
                <a:spLocks noChangeArrowheads="1"/>
              </p:cNvSpPr>
              <p:nvPr userDrawn="1"/>
            </p:nvSpPr>
            <p:spPr bwMode="auto">
              <a:xfrm rot="5400000">
                <a:off x="7678031"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5" name="Oval 71"/>
              <p:cNvSpPr>
                <a:spLocks noChangeArrowheads="1"/>
              </p:cNvSpPr>
              <p:nvPr userDrawn="1"/>
            </p:nvSpPr>
            <p:spPr bwMode="auto">
              <a:xfrm rot="5400000">
                <a:off x="7799475"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6" name="Oval 72"/>
              <p:cNvSpPr>
                <a:spLocks noChangeArrowheads="1"/>
              </p:cNvSpPr>
              <p:nvPr userDrawn="1"/>
            </p:nvSpPr>
            <p:spPr bwMode="auto">
              <a:xfrm rot="5400000">
                <a:off x="7801062"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7" name="Oval 73"/>
              <p:cNvSpPr>
                <a:spLocks noChangeArrowheads="1"/>
              </p:cNvSpPr>
              <p:nvPr userDrawn="1"/>
            </p:nvSpPr>
            <p:spPr bwMode="auto">
              <a:xfrm rot="5400000">
                <a:off x="7799475"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8" name="Oval 74"/>
              <p:cNvSpPr>
                <a:spLocks noChangeArrowheads="1"/>
              </p:cNvSpPr>
              <p:nvPr userDrawn="1"/>
            </p:nvSpPr>
            <p:spPr bwMode="auto">
              <a:xfrm rot="5400000">
                <a:off x="7799475"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9" name="Oval 75"/>
              <p:cNvSpPr>
                <a:spLocks noChangeArrowheads="1"/>
              </p:cNvSpPr>
              <p:nvPr userDrawn="1"/>
            </p:nvSpPr>
            <p:spPr bwMode="auto">
              <a:xfrm rot="5400000">
                <a:off x="7799475"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0" name="Oval 76"/>
              <p:cNvSpPr>
                <a:spLocks noChangeArrowheads="1"/>
              </p:cNvSpPr>
              <p:nvPr userDrawn="1"/>
            </p:nvSpPr>
            <p:spPr bwMode="auto">
              <a:xfrm rot="5400000">
                <a:off x="7801062"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1" name="Oval 79"/>
              <p:cNvSpPr>
                <a:spLocks noChangeArrowheads="1"/>
              </p:cNvSpPr>
              <p:nvPr userDrawn="1"/>
            </p:nvSpPr>
            <p:spPr bwMode="auto">
              <a:xfrm rot="5400000">
                <a:off x="792250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2" name="Oval 80"/>
              <p:cNvSpPr>
                <a:spLocks noChangeArrowheads="1"/>
              </p:cNvSpPr>
              <p:nvPr userDrawn="1"/>
            </p:nvSpPr>
            <p:spPr bwMode="auto">
              <a:xfrm rot="5400000">
                <a:off x="792409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3" name="Oval 81"/>
              <p:cNvSpPr>
                <a:spLocks noChangeArrowheads="1"/>
              </p:cNvSpPr>
              <p:nvPr userDrawn="1"/>
            </p:nvSpPr>
            <p:spPr bwMode="auto">
              <a:xfrm rot="5400000">
                <a:off x="792250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4" name="Oval 82"/>
              <p:cNvSpPr>
                <a:spLocks noChangeArrowheads="1"/>
              </p:cNvSpPr>
              <p:nvPr userDrawn="1"/>
            </p:nvSpPr>
            <p:spPr bwMode="auto">
              <a:xfrm rot="5400000">
                <a:off x="792250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5" name="Oval 83"/>
              <p:cNvSpPr>
                <a:spLocks noChangeArrowheads="1"/>
              </p:cNvSpPr>
              <p:nvPr userDrawn="1"/>
            </p:nvSpPr>
            <p:spPr bwMode="auto">
              <a:xfrm rot="5400000">
                <a:off x="792250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6" name="Oval 84"/>
              <p:cNvSpPr>
                <a:spLocks noChangeArrowheads="1"/>
              </p:cNvSpPr>
              <p:nvPr userDrawn="1"/>
            </p:nvSpPr>
            <p:spPr bwMode="auto">
              <a:xfrm rot="5400000">
                <a:off x="792409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7" name="Oval 87"/>
              <p:cNvSpPr>
                <a:spLocks noChangeArrowheads="1"/>
              </p:cNvSpPr>
              <p:nvPr userDrawn="1"/>
            </p:nvSpPr>
            <p:spPr bwMode="auto">
              <a:xfrm rot="5400000">
                <a:off x="8045537"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8" name="Oval 88"/>
              <p:cNvSpPr>
                <a:spLocks noChangeArrowheads="1"/>
              </p:cNvSpPr>
              <p:nvPr userDrawn="1"/>
            </p:nvSpPr>
            <p:spPr bwMode="auto">
              <a:xfrm rot="5400000">
                <a:off x="8047125"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9" name="Oval 89"/>
              <p:cNvSpPr>
                <a:spLocks noChangeArrowheads="1"/>
              </p:cNvSpPr>
              <p:nvPr userDrawn="1"/>
            </p:nvSpPr>
            <p:spPr bwMode="auto">
              <a:xfrm rot="5400000">
                <a:off x="8045537"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0" name="Oval 90"/>
              <p:cNvSpPr>
                <a:spLocks noChangeArrowheads="1"/>
              </p:cNvSpPr>
              <p:nvPr userDrawn="1"/>
            </p:nvSpPr>
            <p:spPr bwMode="auto">
              <a:xfrm rot="5400000">
                <a:off x="8045537"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1" name="Oval 91"/>
              <p:cNvSpPr>
                <a:spLocks noChangeArrowheads="1"/>
              </p:cNvSpPr>
              <p:nvPr userDrawn="1"/>
            </p:nvSpPr>
            <p:spPr bwMode="auto">
              <a:xfrm rot="5400000">
                <a:off x="8045537"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2" name="Oval 92"/>
              <p:cNvSpPr>
                <a:spLocks noChangeArrowheads="1"/>
              </p:cNvSpPr>
              <p:nvPr userDrawn="1"/>
            </p:nvSpPr>
            <p:spPr bwMode="auto">
              <a:xfrm rot="5400000">
                <a:off x="8047125"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3" name="Oval 95"/>
              <p:cNvSpPr>
                <a:spLocks noChangeArrowheads="1"/>
              </p:cNvSpPr>
              <p:nvPr userDrawn="1"/>
            </p:nvSpPr>
            <p:spPr bwMode="auto">
              <a:xfrm rot="5400000">
                <a:off x="816856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4" name="Oval 96"/>
              <p:cNvSpPr>
                <a:spLocks noChangeArrowheads="1"/>
              </p:cNvSpPr>
              <p:nvPr userDrawn="1"/>
            </p:nvSpPr>
            <p:spPr bwMode="auto">
              <a:xfrm rot="5400000">
                <a:off x="817015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5" name="Oval 97"/>
              <p:cNvSpPr>
                <a:spLocks noChangeArrowheads="1"/>
              </p:cNvSpPr>
              <p:nvPr userDrawn="1"/>
            </p:nvSpPr>
            <p:spPr bwMode="auto">
              <a:xfrm rot="5400000">
                <a:off x="816856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6" name="Oval 98"/>
              <p:cNvSpPr>
                <a:spLocks noChangeArrowheads="1"/>
              </p:cNvSpPr>
              <p:nvPr userDrawn="1"/>
            </p:nvSpPr>
            <p:spPr bwMode="auto">
              <a:xfrm rot="5400000">
                <a:off x="816856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7" name="Oval 99"/>
              <p:cNvSpPr>
                <a:spLocks noChangeArrowheads="1"/>
              </p:cNvSpPr>
              <p:nvPr userDrawn="1"/>
            </p:nvSpPr>
            <p:spPr bwMode="auto">
              <a:xfrm rot="5400000">
                <a:off x="816856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8" name="Oval 100"/>
              <p:cNvSpPr>
                <a:spLocks noChangeArrowheads="1"/>
              </p:cNvSpPr>
              <p:nvPr userDrawn="1"/>
            </p:nvSpPr>
            <p:spPr bwMode="auto">
              <a:xfrm rot="5400000">
                <a:off x="817015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9" name="Oval 103"/>
              <p:cNvSpPr>
                <a:spLocks noChangeArrowheads="1"/>
              </p:cNvSpPr>
              <p:nvPr userDrawn="1"/>
            </p:nvSpPr>
            <p:spPr bwMode="auto">
              <a:xfrm rot="5400000">
                <a:off x="8290806"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0" name="Oval 104"/>
              <p:cNvSpPr>
                <a:spLocks noChangeArrowheads="1"/>
              </p:cNvSpPr>
              <p:nvPr userDrawn="1"/>
            </p:nvSpPr>
            <p:spPr bwMode="auto">
              <a:xfrm rot="5400000">
                <a:off x="8292394"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1" name="Oval 105"/>
              <p:cNvSpPr>
                <a:spLocks noChangeArrowheads="1"/>
              </p:cNvSpPr>
              <p:nvPr userDrawn="1"/>
            </p:nvSpPr>
            <p:spPr bwMode="auto">
              <a:xfrm rot="5400000">
                <a:off x="8290806"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2" name="Oval 106"/>
              <p:cNvSpPr>
                <a:spLocks noChangeArrowheads="1"/>
              </p:cNvSpPr>
              <p:nvPr userDrawn="1"/>
            </p:nvSpPr>
            <p:spPr bwMode="auto">
              <a:xfrm rot="5400000">
                <a:off x="8290806"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3" name="Oval 107"/>
              <p:cNvSpPr>
                <a:spLocks noChangeArrowheads="1"/>
              </p:cNvSpPr>
              <p:nvPr userDrawn="1"/>
            </p:nvSpPr>
            <p:spPr bwMode="auto">
              <a:xfrm rot="5400000">
                <a:off x="8290806"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4" name="Oval 108"/>
              <p:cNvSpPr>
                <a:spLocks noChangeArrowheads="1"/>
              </p:cNvSpPr>
              <p:nvPr userDrawn="1"/>
            </p:nvSpPr>
            <p:spPr bwMode="auto">
              <a:xfrm rot="5400000">
                <a:off x="8292394"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5" name="Oval 111"/>
              <p:cNvSpPr>
                <a:spLocks noChangeArrowheads="1"/>
              </p:cNvSpPr>
              <p:nvPr userDrawn="1"/>
            </p:nvSpPr>
            <p:spPr bwMode="auto">
              <a:xfrm rot="5400000">
                <a:off x="8413044"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6" name="Oval 112"/>
              <p:cNvSpPr>
                <a:spLocks noChangeArrowheads="1"/>
              </p:cNvSpPr>
              <p:nvPr userDrawn="1"/>
            </p:nvSpPr>
            <p:spPr bwMode="auto">
              <a:xfrm rot="5400000">
                <a:off x="8414631"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7" name="Oval 113"/>
              <p:cNvSpPr>
                <a:spLocks noChangeArrowheads="1"/>
              </p:cNvSpPr>
              <p:nvPr userDrawn="1"/>
            </p:nvSpPr>
            <p:spPr bwMode="auto">
              <a:xfrm rot="5400000">
                <a:off x="8413044"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8" name="Oval 114"/>
              <p:cNvSpPr>
                <a:spLocks noChangeArrowheads="1"/>
              </p:cNvSpPr>
              <p:nvPr userDrawn="1"/>
            </p:nvSpPr>
            <p:spPr bwMode="auto">
              <a:xfrm rot="5400000">
                <a:off x="8413044"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9" name="Oval 115"/>
              <p:cNvSpPr>
                <a:spLocks noChangeArrowheads="1"/>
              </p:cNvSpPr>
              <p:nvPr userDrawn="1"/>
            </p:nvSpPr>
            <p:spPr bwMode="auto">
              <a:xfrm rot="5400000">
                <a:off x="8413044"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0" name="Oval 116"/>
              <p:cNvSpPr>
                <a:spLocks noChangeArrowheads="1"/>
              </p:cNvSpPr>
              <p:nvPr userDrawn="1"/>
            </p:nvSpPr>
            <p:spPr bwMode="auto">
              <a:xfrm rot="5400000">
                <a:off x="8414631"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1" name="Oval 119"/>
              <p:cNvSpPr>
                <a:spLocks noChangeArrowheads="1"/>
              </p:cNvSpPr>
              <p:nvPr userDrawn="1"/>
            </p:nvSpPr>
            <p:spPr bwMode="auto">
              <a:xfrm rot="5400000">
                <a:off x="853845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2" name="Oval 120"/>
              <p:cNvSpPr>
                <a:spLocks noChangeArrowheads="1"/>
              </p:cNvSpPr>
              <p:nvPr userDrawn="1"/>
            </p:nvSpPr>
            <p:spPr bwMode="auto">
              <a:xfrm rot="5400000">
                <a:off x="854004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3" name="Oval 121"/>
              <p:cNvSpPr>
                <a:spLocks noChangeArrowheads="1"/>
              </p:cNvSpPr>
              <p:nvPr userDrawn="1"/>
            </p:nvSpPr>
            <p:spPr bwMode="auto">
              <a:xfrm rot="5400000">
                <a:off x="853845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4" name="Oval 122"/>
              <p:cNvSpPr>
                <a:spLocks noChangeArrowheads="1"/>
              </p:cNvSpPr>
              <p:nvPr userDrawn="1"/>
            </p:nvSpPr>
            <p:spPr bwMode="auto">
              <a:xfrm rot="5400000">
                <a:off x="853845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5" name="Oval 123"/>
              <p:cNvSpPr>
                <a:spLocks noChangeArrowheads="1"/>
              </p:cNvSpPr>
              <p:nvPr userDrawn="1"/>
            </p:nvSpPr>
            <p:spPr bwMode="auto">
              <a:xfrm rot="5400000">
                <a:off x="853845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6" name="Oval 124"/>
              <p:cNvSpPr>
                <a:spLocks noChangeArrowheads="1"/>
              </p:cNvSpPr>
              <p:nvPr userDrawn="1"/>
            </p:nvSpPr>
            <p:spPr bwMode="auto">
              <a:xfrm rot="5400000">
                <a:off x="854004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7" name="Oval 127"/>
              <p:cNvSpPr>
                <a:spLocks noChangeArrowheads="1"/>
              </p:cNvSpPr>
              <p:nvPr userDrawn="1"/>
            </p:nvSpPr>
            <p:spPr bwMode="auto">
              <a:xfrm rot="5400000">
                <a:off x="865910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8" name="Oval 128"/>
              <p:cNvSpPr>
                <a:spLocks noChangeArrowheads="1"/>
              </p:cNvSpPr>
              <p:nvPr userDrawn="1"/>
            </p:nvSpPr>
            <p:spPr bwMode="auto">
              <a:xfrm rot="5400000">
                <a:off x="866069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9" name="Oval 129"/>
              <p:cNvSpPr>
                <a:spLocks noChangeArrowheads="1"/>
              </p:cNvSpPr>
              <p:nvPr userDrawn="1"/>
            </p:nvSpPr>
            <p:spPr bwMode="auto">
              <a:xfrm rot="5400000">
                <a:off x="865910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0" name="Oval 130"/>
              <p:cNvSpPr>
                <a:spLocks noChangeArrowheads="1"/>
              </p:cNvSpPr>
              <p:nvPr userDrawn="1"/>
            </p:nvSpPr>
            <p:spPr bwMode="auto">
              <a:xfrm rot="5400000">
                <a:off x="865910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1" name="Oval 131"/>
              <p:cNvSpPr>
                <a:spLocks noChangeArrowheads="1"/>
              </p:cNvSpPr>
              <p:nvPr userDrawn="1"/>
            </p:nvSpPr>
            <p:spPr bwMode="auto">
              <a:xfrm rot="5400000">
                <a:off x="865910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2" name="Oval 132"/>
              <p:cNvSpPr>
                <a:spLocks noChangeArrowheads="1"/>
              </p:cNvSpPr>
              <p:nvPr userDrawn="1"/>
            </p:nvSpPr>
            <p:spPr bwMode="auto">
              <a:xfrm rot="5400000">
                <a:off x="866069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3" name="Oval 135"/>
              <p:cNvSpPr>
                <a:spLocks noChangeArrowheads="1"/>
              </p:cNvSpPr>
              <p:nvPr userDrawn="1"/>
            </p:nvSpPr>
            <p:spPr bwMode="auto">
              <a:xfrm rot="5400000">
                <a:off x="8783725" y="680243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4" name="Oval 136"/>
              <p:cNvSpPr>
                <a:spLocks noChangeArrowheads="1"/>
              </p:cNvSpPr>
              <p:nvPr userDrawn="1"/>
            </p:nvSpPr>
            <p:spPr bwMode="auto">
              <a:xfrm rot="5400000">
                <a:off x="8785312" y="6700837"/>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5" name="Oval 137"/>
              <p:cNvSpPr>
                <a:spLocks noChangeArrowheads="1"/>
              </p:cNvSpPr>
              <p:nvPr userDrawn="1"/>
            </p:nvSpPr>
            <p:spPr bwMode="auto">
              <a:xfrm rot="5400000">
                <a:off x="8783725" y="6600825"/>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6" name="Oval 138"/>
              <p:cNvSpPr>
                <a:spLocks noChangeArrowheads="1"/>
              </p:cNvSpPr>
              <p:nvPr userDrawn="1"/>
            </p:nvSpPr>
            <p:spPr bwMode="auto">
              <a:xfrm rot="5400000">
                <a:off x="8783725" y="6502400"/>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7" name="Oval 139"/>
              <p:cNvSpPr>
                <a:spLocks noChangeArrowheads="1"/>
              </p:cNvSpPr>
              <p:nvPr userDrawn="1"/>
            </p:nvSpPr>
            <p:spPr bwMode="auto">
              <a:xfrm rot="5400000">
                <a:off x="8783725" y="640238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8" name="Oval 140"/>
              <p:cNvSpPr>
                <a:spLocks noChangeArrowheads="1"/>
              </p:cNvSpPr>
              <p:nvPr userDrawn="1"/>
            </p:nvSpPr>
            <p:spPr bwMode="auto">
              <a:xfrm rot="5400000">
                <a:off x="8785312" y="6302375"/>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9" name="Oval 143"/>
              <p:cNvSpPr>
                <a:spLocks noChangeArrowheads="1"/>
              </p:cNvSpPr>
              <p:nvPr userDrawn="1"/>
            </p:nvSpPr>
            <p:spPr bwMode="auto">
              <a:xfrm rot="5400000">
                <a:off x="890516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0" name="Oval 144"/>
              <p:cNvSpPr>
                <a:spLocks noChangeArrowheads="1"/>
              </p:cNvSpPr>
              <p:nvPr userDrawn="1"/>
            </p:nvSpPr>
            <p:spPr bwMode="auto">
              <a:xfrm rot="5400000">
                <a:off x="890675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1" name="Oval 145"/>
              <p:cNvSpPr>
                <a:spLocks noChangeArrowheads="1"/>
              </p:cNvSpPr>
              <p:nvPr userDrawn="1"/>
            </p:nvSpPr>
            <p:spPr bwMode="auto">
              <a:xfrm rot="5400000">
                <a:off x="890516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2" name="Oval 146"/>
              <p:cNvSpPr>
                <a:spLocks noChangeArrowheads="1"/>
              </p:cNvSpPr>
              <p:nvPr userDrawn="1"/>
            </p:nvSpPr>
            <p:spPr bwMode="auto">
              <a:xfrm rot="5400000">
                <a:off x="890516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3" name="Oval 147"/>
              <p:cNvSpPr>
                <a:spLocks noChangeArrowheads="1"/>
              </p:cNvSpPr>
              <p:nvPr userDrawn="1"/>
            </p:nvSpPr>
            <p:spPr bwMode="auto">
              <a:xfrm rot="5400000">
                <a:off x="890516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4" name="Oval 148"/>
              <p:cNvSpPr>
                <a:spLocks noChangeArrowheads="1"/>
              </p:cNvSpPr>
              <p:nvPr userDrawn="1"/>
            </p:nvSpPr>
            <p:spPr bwMode="auto">
              <a:xfrm rot="5400000">
                <a:off x="890675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5" name="Oval 151"/>
              <p:cNvSpPr>
                <a:spLocks noChangeArrowheads="1"/>
              </p:cNvSpPr>
              <p:nvPr userDrawn="1"/>
            </p:nvSpPr>
            <p:spPr bwMode="auto">
              <a:xfrm rot="5400000">
                <a:off x="9028994"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6" name="Oval 152"/>
              <p:cNvSpPr>
                <a:spLocks noChangeArrowheads="1"/>
              </p:cNvSpPr>
              <p:nvPr userDrawn="1"/>
            </p:nvSpPr>
            <p:spPr bwMode="auto">
              <a:xfrm rot="5400000">
                <a:off x="9030581"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7" name="Oval 153"/>
              <p:cNvSpPr>
                <a:spLocks noChangeArrowheads="1"/>
              </p:cNvSpPr>
              <p:nvPr userDrawn="1"/>
            </p:nvSpPr>
            <p:spPr bwMode="auto">
              <a:xfrm rot="5400000">
                <a:off x="9028994"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8" name="Oval 154"/>
              <p:cNvSpPr>
                <a:spLocks noChangeArrowheads="1"/>
              </p:cNvSpPr>
              <p:nvPr userDrawn="1"/>
            </p:nvSpPr>
            <p:spPr bwMode="auto">
              <a:xfrm rot="5400000">
                <a:off x="9028994"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9" name="Oval 155"/>
              <p:cNvSpPr>
                <a:spLocks noChangeArrowheads="1"/>
              </p:cNvSpPr>
              <p:nvPr userDrawn="1"/>
            </p:nvSpPr>
            <p:spPr bwMode="auto">
              <a:xfrm rot="5400000">
                <a:off x="9028994"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0" name="Oval 156"/>
              <p:cNvSpPr>
                <a:spLocks noChangeArrowheads="1"/>
              </p:cNvSpPr>
              <p:nvPr userDrawn="1"/>
            </p:nvSpPr>
            <p:spPr bwMode="auto">
              <a:xfrm rot="5400000">
                <a:off x="9030581"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1" name="Oval 159"/>
              <p:cNvSpPr>
                <a:spLocks noChangeArrowheads="1"/>
              </p:cNvSpPr>
              <p:nvPr userDrawn="1"/>
            </p:nvSpPr>
            <p:spPr bwMode="auto">
              <a:xfrm rot="5400000">
                <a:off x="9152025"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2" name="Oval 160"/>
              <p:cNvSpPr>
                <a:spLocks noChangeArrowheads="1"/>
              </p:cNvSpPr>
              <p:nvPr userDrawn="1"/>
            </p:nvSpPr>
            <p:spPr bwMode="auto">
              <a:xfrm rot="5400000">
                <a:off x="9153612"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3" name="Oval 161"/>
              <p:cNvSpPr>
                <a:spLocks noChangeArrowheads="1"/>
              </p:cNvSpPr>
              <p:nvPr userDrawn="1"/>
            </p:nvSpPr>
            <p:spPr bwMode="auto">
              <a:xfrm rot="5400000">
                <a:off x="9152025"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4" name="Oval 162"/>
              <p:cNvSpPr>
                <a:spLocks noChangeArrowheads="1"/>
              </p:cNvSpPr>
              <p:nvPr userDrawn="1"/>
            </p:nvSpPr>
            <p:spPr bwMode="auto">
              <a:xfrm rot="5400000">
                <a:off x="9152025"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5" name="Oval 163"/>
              <p:cNvSpPr>
                <a:spLocks noChangeArrowheads="1"/>
              </p:cNvSpPr>
              <p:nvPr userDrawn="1"/>
            </p:nvSpPr>
            <p:spPr bwMode="auto">
              <a:xfrm rot="5400000">
                <a:off x="9152025"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6" name="Oval 164"/>
              <p:cNvSpPr>
                <a:spLocks noChangeArrowheads="1"/>
              </p:cNvSpPr>
              <p:nvPr userDrawn="1"/>
            </p:nvSpPr>
            <p:spPr bwMode="auto">
              <a:xfrm rot="5400000">
                <a:off x="9153612"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7" name="Oval 167"/>
              <p:cNvSpPr>
                <a:spLocks noChangeArrowheads="1"/>
              </p:cNvSpPr>
              <p:nvPr userDrawn="1"/>
            </p:nvSpPr>
            <p:spPr bwMode="auto">
              <a:xfrm rot="5400000">
                <a:off x="927505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8" name="Oval 168"/>
              <p:cNvSpPr>
                <a:spLocks noChangeArrowheads="1"/>
              </p:cNvSpPr>
              <p:nvPr userDrawn="1"/>
            </p:nvSpPr>
            <p:spPr bwMode="auto">
              <a:xfrm rot="5400000">
                <a:off x="927664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9" name="Oval 169"/>
              <p:cNvSpPr>
                <a:spLocks noChangeArrowheads="1"/>
              </p:cNvSpPr>
              <p:nvPr userDrawn="1"/>
            </p:nvSpPr>
            <p:spPr bwMode="auto">
              <a:xfrm rot="5400000">
                <a:off x="927505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0" name="Oval 170"/>
              <p:cNvSpPr>
                <a:spLocks noChangeArrowheads="1"/>
              </p:cNvSpPr>
              <p:nvPr userDrawn="1"/>
            </p:nvSpPr>
            <p:spPr bwMode="auto">
              <a:xfrm rot="5400000">
                <a:off x="927505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1" name="Oval 171"/>
              <p:cNvSpPr>
                <a:spLocks noChangeArrowheads="1"/>
              </p:cNvSpPr>
              <p:nvPr userDrawn="1"/>
            </p:nvSpPr>
            <p:spPr bwMode="auto">
              <a:xfrm rot="5400000">
                <a:off x="927505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2" name="Oval 172"/>
              <p:cNvSpPr>
                <a:spLocks noChangeArrowheads="1"/>
              </p:cNvSpPr>
              <p:nvPr userDrawn="1"/>
            </p:nvSpPr>
            <p:spPr bwMode="auto">
              <a:xfrm rot="5400000">
                <a:off x="927664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3" name="Oval 175"/>
              <p:cNvSpPr>
                <a:spLocks noChangeArrowheads="1"/>
              </p:cNvSpPr>
              <p:nvPr userDrawn="1"/>
            </p:nvSpPr>
            <p:spPr bwMode="auto">
              <a:xfrm rot="5400000">
                <a:off x="9398087"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4" name="Oval 176"/>
              <p:cNvSpPr>
                <a:spLocks noChangeArrowheads="1"/>
              </p:cNvSpPr>
              <p:nvPr userDrawn="1"/>
            </p:nvSpPr>
            <p:spPr bwMode="auto">
              <a:xfrm rot="5400000">
                <a:off x="9399675"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5" name="Oval 177"/>
              <p:cNvSpPr>
                <a:spLocks noChangeArrowheads="1"/>
              </p:cNvSpPr>
              <p:nvPr userDrawn="1"/>
            </p:nvSpPr>
            <p:spPr bwMode="auto">
              <a:xfrm rot="5400000">
                <a:off x="9398087"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6" name="Oval 178"/>
              <p:cNvSpPr>
                <a:spLocks noChangeArrowheads="1"/>
              </p:cNvSpPr>
              <p:nvPr userDrawn="1"/>
            </p:nvSpPr>
            <p:spPr bwMode="auto">
              <a:xfrm rot="5400000">
                <a:off x="9398087"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7" name="Oval 179"/>
              <p:cNvSpPr>
                <a:spLocks noChangeArrowheads="1"/>
              </p:cNvSpPr>
              <p:nvPr userDrawn="1"/>
            </p:nvSpPr>
            <p:spPr bwMode="auto">
              <a:xfrm rot="5400000">
                <a:off x="9398087"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8" name="Oval 180"/>
              <p:cNvSpPr>
                <a:spLocks noChangeArrowheads="1"/>
              </p:cNvSpPr>
              <p:nvPr userDrawn="1"/>
            </p:nvSpPr>
            <p:spPr bwMode="auto">
              <a:xfrm rot="5400000">
                <a:off x="9399675"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9" name="Oval 183"/>
              <p:cNvSpPr>
                <a:spLocks noChangeArrowheads="1"/>
              </p:cNvSpPr>
              <p:nvPr userDrawn="1"/>
            </p:nvSpPr>
            <p:spPr bwMode="auto">
              <a:xfrm rot="5400000">
                <a:off x="9520325" y="680243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0" name="Oval 184"/>
              <p:cNvSpPr>
                <a:spLocks noChangeArrowheads="1"/>
              </p:cNvSpPr>
              <p:nvPr userDrawn="1"/>
            </p:nvSpPr>
            <p:spPr bwMode="auto">
              <a:xfrm rot="5400000">
                <a:off x="9521912" y="6700837"/>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1" name="Oval 185"/>
              <p:cNvSpPr>
                <a:spLocks noChangeArrowheads="1"/>
              </p:cNvSpPr>
              <p:nvPr userDrawn="1"/>
            </p:nvSpPr>
            <p:spPr bwMode="auto">
              <a:xfrm rot="5400000">
                <a:off x="9520325" y="6600825"/>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2" name="Oval 186"/>
              <p:cNvSpPr>
                <a:spLocks noChangeArrowheads="1"/>
              </p:cNvSpPr>
              <p:nvPr userDrawn="1"/>
            </p:nvSpPr>
            <p:spPr bwMode="auto">
              <a:xfrm rot="5400000">
                <a:off x="9520325" y="6502400"/>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3" name="Oval 187"/>
              <p:cNvSpPr>
                <a:spLocks noChangeArrowheads="1"/>
              </p:cNvSpPr>
              <p:nvPr userDrawn="1"/>
            </p:nvSpPr>
            <p:spPr bwMode="auto">
              <a:xfrm rot="5400000">
                <a:off x="9520325" y="640238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4" name="Oval 188"/>
              <p:cNvSpPr>
                <a:spLocks noChangeArrowheads="1"/>
              </p:cNvSpPr>
              <p:nvPr userDrawn="1"/>
            </p:nvSpPr>
            <p:spPr bwMode="auto">
              <a:xfrm rot="5400000">
                <a:off x="9521912" y="6302375"/>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5" name="Oval 288"/>
              <p:cNvSpPr>
                <a:spLocks noChangeArrowheads="1"/>
              </p:cNvSpPr>
              <p:nvPr userDrawn="1"/>
            </p:nvSpPr>
            <p:spPr bwMode="auto">
              <a:xfrm rot="5400000">
                <a:off x="9643356"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6" name="Oval 289"/>
              <p:cNvSpPr>
                <a:spLocks noChangeArrowheads="1"/>
              </p:cNvSpPr>
              <p:nvPr userDrawn="1"/>
            </p:nvSpPr>
            <p:spPr bwMode="auto">
              <a:xfrm rot="5400000">
                <a:off x="9644943"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7" name="Oval 290"/>
              <p:cNvSpPr>
                <a:spLocks noChangeArrowheads="1"/>
              </p:cNvSpPr>
              <p:nvPr userDrawn="1"/>
            </p:nvSpPr>
            <p:spPr bwMode="auto">
              <a:xfrm rot="5400000">
                <a:off x="9643356"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8" name="Oval 291"/>
              <p:cNvSpPr>
                <a:spLocks noChangeArrowheads="1"/>
              </p:cNvSpPr>
              <p:nvPr userDrawn="1"/>
            </p:nvSpPr>
            <p:spPr bwMode="auto">
              <a:xfrm rot="5400000">
                <a:off x="9643356"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9" name="Oval 292"/>
              <p:cNvSpPr>
                <a:spLocks noChangeArrowheads="1"/>
              </p:cNvSpPr>
              <p:nvPr userDrawn="1"/>
            </p:nvSpPr>
            <p:spPr bwMode="auto">
              <a:xfrm rot="5400000">
                <a:off x="9643356"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00" name="Oval 293"/>
              <p:cNvSpPr>
                <a:spLocks noChangeArrowheads="1"/>
              </p:cNvSpPr>
              <p:nvPr userDrawn="1"/>
            </p:nvSpPr>
            <p:spPr bwMode="auto">
              <a:xfrm rot="5400000">
                <a:off x="9644943"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grpSp>
        <p:sp>
          <p:nvSpPr>
            <p:cNvPr id="221" name="Oval 151"/>
            <p:cNvSpPr>
              <a:spLocks noChangeArrowheads="1"/>
            </p:cNvSpPr>
            <p:nvPr userDrawn="1"/>
          </p:nvSpPr>
          <p:spPr bwMode="auto">
            <a:xfrm rot="5400000">
              <a:off x="6072150"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2" name="Oval 152"/>
            <p:cNvSpPr>
              <a:spLocks noChangeArrowheads="1"/>
            </p:cNvSpPr>
            <p:nvPr userDrawn="1"/>
          </p:nvSpPr>
          <p:spPr bwMode="auto">
            <a:xfrm rot="5400000">
              <a:off x="6073737"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3" name="Oval 153"/>
            <p:cNvSpPr>
              <a:spLocks noChangeArrowheads="1"/>
            </p:cNvSpPr>
            <p:nvPr userDrawn="1"/>
          </p:nvSpPr>
          <p:spPr bwMode="auto">
            <a:xfrm rot="5400000">
              <a:off x="6072150"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4" name="Oval 154"/>
            <p:cNvSpPr>
              <a:spLocks noChangeArrowheads="1"/>
            </p:cNvSpPr>
            <p:nvPr userDrawn="1"/>
          </p:nvSpPr>
          <p:spPr bwMode="auto">
            <a:xfrm rot="5400000">
              <a:off x="6072150"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5" name="Oval 155"/>
            <p:cNvSpPr>
              <a:spLocks noChangeArrowheads="1"/>
            </p:cNvSpPr>
            <p:nvPr userDrawn="1"/>
          </p:nvSpPr>
          <p:spPr bwMode="auto">
            <a:xfrm rot="5400000">
              <a:off x="6072150"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6" name="Oval 156"/>
            <p:cNvSpPr>
              <a:spLocks noChangeArrowheads="1"/>
            </p:cNvSpPr>
            <p:nvPr userDrawn="1"/>
          </p:nvSpPr>
          <p:spPr bwMode="auto">
            <a:xfrm rot="5400000">
              <a:off x="6073737"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7" name="Oval 159"/>
            <p:cNvSpPr>
              <a:spLocks noChangeArrowheads="1"/>
            </p:cNvSpPr>
            <p:nvPr userDrawn="1"/>
          </p:nvSpPr>
          <p:spPr bwMode="auto">
            <a:xfrm rot="5400000">
              <a:off x="6195181"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8" name="Oval 160"/>
            <p:cNvSpPr>
              <a:spLocks noChangeArrowheads="1"/>
            </p:cNvSpPr>
            <p:nvPr userDrawn="1"/>
          </p:nvSpPr>
          <p:spPr bwMode="auto">
            <a:xfrm rot="5400000">
              <a:off x="6196768"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9" name="Oval 161"/>
            <p:cNvSpPr>
              <a:spLocks noChangeArrowheads="1"/>
            </p:cNvSpPr>
            <p:nvPr userDrawn="1"/>
          </p:nvSpPr>
          <p:spPr bwMode="auto">
            <a:xfrm rot="5400000">
              <a:off x="6195181"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0" name="Oval 162"/>
            <p:cNvSpPr>
              <a:spLocks noChangeArrowheads="1"/>
            </p:cNvSpPr>
            <p:nvPr userDrawn="1"/>
          </p:nvSpPr>
          <p:spPr bwMode="auto">
            <a:xfrm rot="5400000">
              <a:off x="6195181"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1" name="Oval 163"/>
            <p:cNvSpPr>
              <a:spLocks noChangeArrowheads="1"/>
            </p:cNvSpPr>
            <p:nvPr userDrawn="1"/>
          </p:nvSpPr>
          <p:spPr bwMode="auto">
            <a:xfrm rot="5400000">
              <a:off x="6195181"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2" name="Oval 164"/>
            <p:cNvSpPr>
              <a:spLocks noChangeArrowheads="1"/>
            </p:cNvSpPr>
            <p:nvPr userDrawn="1"/>
          </p:nvSpPr>
          <p:spPr bwMode="auto">
            <a:xfrm rot="5400000">
              <a:off x="6196768"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3" name="Oval 167"/>
            <p:cNvSpPr>
              <a:spLocks noChangeArrowheads="1"/>
            </p:cNvSpPr>
            <p:nvPr userDrawn="1"/>
          </p:nvSpPr>
          <p:spPr bwMode="auto">
            <a:xfrm rot="5400000">
              <a:off x="6318212"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4" name="Oval 168"/>
            <p:cNvSpPr>
              <a:spLocks noChangeArrowheads="1"/>
            </p:cNvSpPr>
            <p:nvPr userDrawn="1"/>
          </p:nvSpPr>
          <p:spPr bwMode="auto">
            <a:xfrm rot="5400000">
              <a:off x="6319800"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5" name="Oval 169"/>
            <p:cNvSpPr>
              <a:spLocks noChangeArrowheads="1"/>
            </p:cNvSpPr>
            <p:nvPr userDrawn="1"/>
          </p:nvSpPr>
          <p:spPr bwMode="auto">
            <a:xfrm rot="5400000">
              <a:off x="6318212"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6" name="Oval 170"/>
            <p:cNvSpPr>
              <a:spLocks noChangeArrowheads="1"/>
            </p:cNvSpPr>
            <p:nvPr userDrawn="1"/>
          </p:nvSpPr>
          <p:spPr bwMode="auto">
            <a:xfrm rot="5400000">
              <a:off x="6318212"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7" name="Oval 171"/>
            <p:cNvSpPr>
              <a:spLocks noChangeArrowheads="1"/>
            </p:cNvSpPr>
            <p:nvPr userDrawn="1"/>
          </p:nvSpPr>
          <p:spPr bwMode="auto">
            <a:xfrm rot="5400000">
              <a:off x="6318212"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8" name="Oval 172"/>
            <p:cNvSpPr>
              <a:spLocks noChangeArrowheads="1"/>
            </p:cNvSpPr>
            <p:nvPr userDrawn="1"/>
          </p:nvSpPr>
          <p:spPr bwMode="auto">
            <a:xfrm rot="5400000">
              <a:off x="6319800"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9" name="Oval 175"/>
            <p:cNvSpPr>
              <a:spLocks noChangeArrowheads="1"/>
            </p:cNvSpPr>
            <p:nvPr userDrawn="1"/>
          </p:nvSpPr>
          <p:spPr bwMode="auto">
            <a:xfrm rot="5400000">
              <a:off x="6441243"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0" name="Oval 176"/>
            <p:cNvSpPr>
              <a:spLocks noChangeArrowheads="1"/>
            </p:cNvSpPr>
            <p:nvPr userDrawn="1"/>
          </p:nvSpPr>
          <p:spPr bwMode="auto">
            <a:xfrm rot="5400000">
              <a:off x="6442831"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1" name="Oval 177"/>
            <p:cNvSpPr>
              <a:spLocks noChangeArrowheads="1"/>
            </p:cNvSpPr>
            <p:nvPr userDrawn="1"/>
          </p:nvSpPr>
          <p:spPr bwMode="auto">
            <a:xfrm rot="5400000">
              <a:off x="6441243"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2" name="Oval 178"/>
            <p:cNvSpPr>
              <a:spLocks noChangeArrowheads="1"/>
            </p:cNvSpPr>
            <p:nvPr userDrawn="1"/>
          </p:nvSpPr>
          <p:spPr bwMode="auto">
            <a:xfrm rot="5400000">
              <a:off x="6441243"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3" name="Oval 179"/>
            <p:cNvSpPr>
              <a:spLocks noChangeArrowheads="1"/>
            </p:cNvSpPr>
            <p:nvPr userDrawn="1"/>
          </p:nvSpPr>
          <p:spPr bwMode="auto">
            <a:xfrm rot="5400000">
              <a:off x="6441243"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4" name="Oval 180"/>
            <p:cNvSpPr>
              <a:spLocks noChangeArrowheads="1"/>
            </p:cNvSpPr>
            <p:nvPr userDrawn="1"/>
          </p:nvSpPr>
          <p:spPr bwMode="auto">
            <a:xfrm rot="5400000">
              <a:off x="6442831"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5" name="Oval 183"/>
            <p:cNvSpPr>
              <a:spLocks noChangeArrowheads="1"/>
            </p:cNvSpPr>
            <p:nvPr userDrawn="1"/>
          </p:nvSpPr>
          <p:spPr bwMode="auto">
            <a:xfrm rot="5400000">
              <a:off x="6563481" y="680243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6" name="Oval 184"/>
            <p:cNvSpPr>
              <a:spLocks noChangeArrowheads="1"/>
            </p:cNvSpPr>
            <p:nvPr userDrawn="1"/>
          </p:nvSpPr>
          <p:spPr bwMode="auto">
            <a:xfrm rot="5400000">
              <a:off x="6565068" y="6700837"/>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7" name="Oval 185"/>
            <p:cNvSpPr>
              <a:spLocks noChangeArrowheads="1"/>
            </p:cNvSpPr>
            <p:nvPr userDrawn="1"/>
          </p:nvSpPr>
          <p:spPr bwMode="auto">
            <a:xfrm rot="5400000">
              <a:off x="6563481" y="6600825"/>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8" name="Oval 186"/>
            <p:cNvSpPr>
              <a:spLocks noChangeArrowheads="1"/>
            </p:cNvSpPr>
            <p:nvPr userDrawn="1"/>
          </p:nvSpPr>
          <p:spPr bwMode="auto">
            <a:xfrm rot="5400000">
              <a:off x="6563481" y="6502400"/>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9" name="Oval 187"/>
            <p:cNvSpPr>
              <a:spLocks noChangeArrowheads="1"/>
            </p:cNvSpPr>
            <p:nvPr userDrawn="1"/>
          </p:nvSpPr>
          <p:spPr bwMode="auto">
            <a:xfrm rot="5400000">
              <a:off x="6563481" y="640238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0" name="Oval 188"/>
            <p:cNvSpPr>
              <a:spLocks noChangeArrowheads="1"/>
            </p:cNvSpPr>
            <p:nvPr userDrawn="1"/>
          </p:nvSpPr>
          <p:spPr bwMode="auto">
            <a:xfrm rot="5400000">
              <a:off x="6565068" y="6302375"/>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1" name="Oval 288"/>
            <p:cNvSpPr>
              <a:spLocks noChangeArrowheads="1"/>
            </p:cNvSpPr>
            <p:nvPr userDrawn="1"/>
          </p:nvSpPr>
          <p:spPr bwMode="auto">
            <a:xfrm rot="5400000">
              <a:off x="6686512"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2" name="Oval 289"/>
            <p:cNvSpPr>
              <a:spLocks noChangeArrowheads="1"/>
            </p:cNvSpPr>
            <p:nvPr userDrawn="1"/>
          </p:nvSpPr>
          <p:spPr bwMode="auto">
            <a:xfrm rot="5400000">
              <a:off x="6688099"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3" name="Oval 290"/>
            <p:cNvSpPr>
              <a:spLocks noChangeArrowheads="1"/>
            </p:cNvSpPr>
            <p:nvPr userDrawn="1"/>
          </p:nvSpPr>
          <p:spPr bwMode="auto">
            <a:xfrm rot="5400000">
              <a:off x="6686512"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4" name="Oval 291"/>
            <p:cNvSpPr>
              <a:spLocks noChangeArrowheads="1"/>
            </p:cNvSpPr>
            <p:nvPr userDrawn="1"/>
          </p:nvSpPr>
          <p:spPr bwMode="auto">
            <a:xfrm rot="5400000">
              <a:off x="6686512"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5" name="Oval 292"/>
            <p:cNvSpPr>
              <a:spLocks noChangeArrowheads="1"/>
            </p:cNvSpPr>
            <p:nvPr userDrawn="1"/>
          </p:nvSpPr>
          <p:spPr bwMode="auto">
            <a:xfrm rot="5400000">
              <a:off x="6686512"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6" name="Oval 293"/>
            <p:cNvSpPr>
              <a:spLocks noChangeArrowheads="1"/>
            </p:cNvSpPr>
            <p:nvPr userDrawn="1"/>
          </p:nvSpPr>
          <p:spPr bwMode="auto">
            <a:xfrm rot="5400000">
              <a:off x="6688099"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grpSp>
      <p:grpSp>
        <p:nvGrpSpPr>
          <p:cNvPr id="401" name="Gruppo 400"/>
          <p:cNvGrpSpPr/>
          <p:nvPr userDrawn="1"/>
        </p:nvGrpSpPr>
        <p:grpSpPr>
          <a:xfrm>
            <a:off x="7939458" y="24483"/>
            <a:ext cx="3684588" cy="533128"/>
            <a:chOff x="7939458" y="46187"/>
            <a:chExt cx="3684588" cy="533128"/>
          </a:xfrm>
        </p:grpSpPr>
        <p:sp>
          <p:nvSpPr>
            <p:cNvPr id="402" name="Oval 191"/>
            <p:cNvSpPr>
              <a:spLocks noChangeArrowheads="1"/>
            </p:cNvSpPr>
            <p:nvPr/>
          </p:nvSpPr>
          <p:spPr bwMode="auto">
            <a:xfrm>
              <a:off x="7939458" y="46187"/>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03" name="Oval 193"/>
            <p:cNvSpPr>
              <a:spLocks noChangeArrowheads="1"/>
            </p:cNvSpPr>
            <p:nvPr/>
          </p:nvSpPr>
          <p:spPr bwMode="auto">
            <a:xfrm>
              <a:off x="8098208" y="46187"/>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04" name="Oval 195"/>
            <p:cNvSpPr>
              <a:spLocks noChangeArrowheads="1"/>
            </p:cNvSpPr>
            <p:nvPr/>
          </p:nvSpPr>
          <p:spPr bwMode="auto">
            <a:xfrm>
              <a:off x="8256958" y="46187"/>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05" name="Oval 197"/>
            <p:cNvSpPr>
              <a:spLocks noChangeArrowheads="1"/>
            </p:cNvSpPr>
            <p:nvPr/>
          </p:nvSpPr>
          <p:spPr bwMode="auto">
            <a:xfrm>
              <a:off x="8415708" y="46187"/>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06" name="Oval 199"/>
            <p:cNvSpPr>
              <a:spLocks noChangeArrowheads="1"/>
            </p:cNvSpPr>
            <p:nvPr/>
          </p:nvSpPr>
          <p:spPr bwMode="auto">
            <a:xfrm>
              <a:off x="8574458" y="46187"/>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07" name="Oval 201"/>
            <p:cNvSpPr>
              <a:spLocks noChangeArrowheads="1"/>
            </p:cNvSpPr>
            <p:nvPr/>
          </p:nvSpPr>
          <p:spPr bwMode="auto">
            <a:xfrm>
              <a:off x="8728446" y="46187"/>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08" name="Oval 203"/>
            <p:cNvSpPr>
              <a:spLocks noChangeArrowheads="1"/>
            </p:cNvSpPr>
            <p:nvPr/>
          </p:nvSpPr>
          <p:spPr bwMode="auto">
            <a:xfrm>
              <a:off x="8887196" y="46187"/>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09" name="Oval 206"/>
            <p:cNvSpPr>
              <a:spLocks noChangeArrowheads="1"/>
            </p:cNvSpPr>
            <p:nvPr/>
          </p:nvSpPr>
          <p:spPr bwMode="auto">
            <a:xfrm>
              <a:off x="90459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0" name="Oval 208"/>
            <p:cNvSpPr>
              <a:spLocks noChangeArrowheads="1"/>
            </p:cNvSpPr>
            <p:nvPr/>
          </p:nvSpPr>
          <p:spPr bwMode="auto">
            <a:xfrm>
              <a:off x="920469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1" name="Oval 210"/>
            <p:cNvSpPr>
              <a:spLocks noChangeArrowheads="1"/>
            </p:cNvSpPr>
            <p:nvPr/>
          </p:nvSpPr>
          <p:spPr bwMode="auto">
            <a:xfrm>
              <a:off x="93634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2" name="Oval 212"/>
            <p:cNvSpPr>
              <a:spLocks noChangeArrowheads="1"/>
            </p:cNvSpPr>
            <p:nvPr/>
          </p:nvSpPr>
          <p:spPr bwMode="auto">
            <a:xfrm>
              <a:off x="9522196" y="461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3" name="Oval 214"/>
            <p:cNvSpPr>
              <a:spLocks noChangeArrowheads="1"/>
            </p:cNvSpPr>
            <p:nvPr/>
          </p:nvSpPr>
          <p:spPr bwMode="auto">
            <a:xfrm>
              <a:off x="967935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4" name="Oval 216"/>
            <p:cNvSpPr>
              <a:spLocks noChangeArrowheads="1"/>
            </p:cNvSpPr>
            <p:nvPr/>
          </p:nvSpPr>
          <p:spPr bwMode="auto">
            <a:xfrm>
              <a:off x="983810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5" name="Oval 218"/>
            <p:cNvSpPr>
              <a:spLocks noChangeArrowheads="1"/>
            </p:cNvSpPr>
            <p:nvPr/>
          </p:nvSpPr>
          <p:spPr bwMode="auto">
            <a:xfrm>
              <a:off x="999685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6" name="Oval 220"/>
            <p:cNvSpPr>
              <a:spLocks noChangeArrowheads="1"/>
            </p:cNvSpPr>
            <p:nvPr/>
          </p:nvSpPr>
          <p:spPr bwMode="auto">
            <a:xfrm>
              <a:off x="101508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7" name="Oval 222"/>
            <p:cNvSpPr>
              <a:spLocks noChangeArrowheads="1"/>
            </p:cNvSpPr>
            <p:nvPr/>
          </p:nvSpPr>
          <p:spPr bwMode="auto">
            <a:xfrm>
              <a:off x="1030959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8" name="Oval 224"/>
            <p:cNvSpPr>
              <a:spLocks noChangeArrowheads="1"/>
            </p:cNvSpPr>
            <p:nvPr/>
          </p:nvSpPr>
          <p:spPr bwMode="auto">
            <a:xfrm>
              <a:off x="104683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9" name="Oval 226"/>
            <p:cNvSpPr>
              <a:spLocks noChangeArrowheads="1"/>
            </p:cNvSpPr>
            <p:nvPr/>
          </p:nvSpPr>
          <p:spPr bwMode="auto">
            <a:xfrm>
              <a:off x="1062709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0" name="Oval 228"/>
            <p:cNvSpPr>
              <a:spLocks noChangeArrowheads="1"/>
            </p:cNvSpPr>
            <p:nvPr/>
          </p:nvSpPr>
          <p:spPr bwMode="auto">
            <a:xfrm>
              <a:off x="107858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1" name="Oval 230"/>
            <p:cNvSpPr>
              <a:spLocks noChangeArrowheads="1"/>
            </p:cNvSpPr>
            <p:nvPr/>
          </p:nvSpPr>
          <p:spPr bwMode="auto">
            <a:xfrm>
              <a:off x="10944596" y="461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2" name="Oval 232"/>
            <p:cNvSpPr>
              <a:spLocks noChangeArrowheads="1"/>
            </p:cNvSpPr>
            <p:nvPr/>
          </p:nvSpPr>
          <p:spPr bwMode="auto">
            <a:xfrm>
              <a:off x="11103346" y="461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3" name="Oval 234"/>
            <p:cNvSpPr>
              <a:spLocks noChangeArrowheads="1"/>
            </p:cNvSpPr>
            <p:nvPr/>
          </p:nvSpPr>
          <p:spPr bwMode="auto">
            <a:xfrm>
              <a:off x="1126050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4" name="Oval 236"/>
            <p:cNvSpPr>
              <a:spLocks noChangeArrowheads="1"/>
            </p:cNvSpPr>
            <p:nvPr/>
          </p:nvSpPr>
          <p:spPr bwMode="auto">
            <a:xfrm>
              <a:off x="1141925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5" name="Oval 238"/>
            <p:cNvSpPr>
              <a:spLocks noChangeArrowheads="1"/>
            </p:cNvSpPr>
            <p:nvPr/>
          </p:nvSpPr>
          <p:spPr bwMode="auto">
            <a:xfrm>
              <a:off x="1157800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6" name="Oval 240"/>
            <p:cNvSpPr>
              <a:spLocks noChangeArrowheads="1"/>
            </p:cNvSpPr>
            <p:nvPr/>
          </p:nvSpPr>
          <p:spPr bwMode="auto">
            <a:xfrm>
              <a:off x="79394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7" name="Oval 241"/>
            <p:cNvSpPr>
              <a:spLocks noChangeArrowheads="1"/>
            </p:cNvSpPr>
            <p:nvPr/>
          </p:nvSpPr>
          <p:spPr bwMode="auto">
            <a:xfrm>
              <a:off x="79394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8" name="Oval 242"/>
            <p:cNvSpPr>
              <a:spLocks noChangeArrowheads="1"/>
            </p:cNvSpPr>
            <p:nvPr/>
          </p:nvSpPr>
          <p:spPr bwMode="auto">
            <a:xfrm>
              <a:off x="80982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9" name="Oval 243"/>
            <p:cNvSpPr>
              <a:spLocks noChangeArrowheads="1"/>
            </p:cNvSpPr>
            <p:nvPr/>
          </p:nvSpPr>
          <p:spPr bwMode="auto">
            <a:xfrm>
              <a:off x="80982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0" name="Oval 244"/>
            <p:cNvSpPr>
              <a:spLocks noChangeArrowheads="1"/>
            </p:cNvSpPr>
            <p:nvPr/>
          </p:nvSpPr>
          <p:spPr bwMode="auto">
            <a:xfrm>
              <a:off x="82569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1" name="Oval 245"/>
            <p:cNvSpPr>
              <a:spLocks noChangeArrowheads="1"/>
            </p:cNvSpPr>
            <p:nvPr/>
          </p:nvSpPr>
          <p:spPr bwMode="auto">
            <a:xfrm>
              <a:off x="82569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2" name="Oval 246"/>
            <p:cNvSpPr>
              <a:spLocks noChangeArrowheads="1"/>
            </p:cNvSpPr>
            <p:nvPr/>
          </p:nvSpPr>
          <p:spPr bwMode="auto">
            <a:xfrm>
              <a:off x="84157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3" name="Oval 247"/>
            <p:cNvSpPr>
              <a:spLocks noChangeArrowheads="1"/>
            </p:cNvSpPr>
            <p:nvPr/>
          </p:nvSpPr>
          <p:spPr bwMode="auto">
            <a:xfrm>
              <a:off x="84157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4" name="Oval 248"/>
            <p:cNvSpPr>
              <a:spLocks noChangeArrowheads="1"/>
            </p:cNvSpPr>
            <p:nvPr/>
          </p:nvSpPr>
          <p:spPr bwMode="auto">
            <a:xfrm>
              <a:off x="8574458" y="285900"/>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5" name="Oval 249"/>
            <p:cNvSpPr>
              <a:spLocks noChangeArrowheads="1"/>
            </p:cNvSpPr>
            <p:nvPr/>
          </p:nvSpPr>
          <p:spPr bwMode="auto">
            <a:xfrm>
              <a:off x="8574458" y="1604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6" name="Oval 250"/>
            <p:cNvSpPr>
              <a:spLocks noChangeArrowheads="1"/>
            </p:cNvSpPr>
            <p:nvPr/>
          </p:nvSpPr>
          <p:spPr bwMode="auto">
            <a:xfrm>
              <a:off x="87284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7" name="Oval 251"/>
            <p:cNvSpPr>
              <a:spLocks noChangeArrowheads="1"/>
            </p:cNvSpPr>
            <p:nvPr/>
          </p:nvSpPr>
          <p:spPr bwMode="auto">
            <a:xfrm>
              <a:off x="87284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8" name="Oval 252"/>
            <p:cNvSpPr>
              <a:spLocks noChangeArrowheads="1"/>
            </p:cNvSpPr>
            <p:nvPr/>
          </p:nvSpPr>
          <p:spPr bwMode="auto">
            <a:xfrm>
              <a:off x="888719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9" name="Oval 253"/>
            <p:cNvSpPr>
              <a:spLocks noChangeArrowheads="1"/>
            </p:cNvSpPr>
            <p:nvPr/>
          </p:nvSpPr>
          <p:spPr bwMode="auto">
            <a:xfrm>
              <a:off x="888719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0" name="Oval 254"/>
            <p:cNvSpPr>
              <a:spLocks noChangeArrowheads="1"/>
            </p:cNvSpPr>
            <p:nvPr/>
          </p:nvSpPr>
          <p:spPr bwMode="auto">
            <a:xfrm>
              <a:off x="90459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1" name="Oval 255"/>
            <p:cNvSpPr>
              <a:spLocks noChangeArrowheads="1"/>
            </p:cNvSpPr>
            <p:nvPr/>
          </p:nvSpPr>
          <p:spPr bwMode="auto">
            <a:xfrm>
              <a:off x="90459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2" name="Oval 256"/>
            <p:cNvSpPr>
              <a:spLocks noChangeArrowheads="1"/>
            </p:cNvSpPr>
            <p:nvPr/>
          </p:nvSpPr>
          <p:spPr bwMode="auto">
            <a:xfrm>
              <a:off x="920469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3" name="Oval 257"/>
            <p:cNvSpPr>
              <a:spLocks noChangeArrowheads="1"/>
            </p:cNvSpPr>
            <p:nvPr/>
          </p:nvSpPr>
          <p:spPr bwMode="auto">
            <a:xfrm>
              <a:off x="920469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4" name="Oval 258"/>
            <p:cNvSpPr>
              <a:spLocks noChangeArrowheads="1"/>
            </p:cNvSpPr>
            <p:nvPr/>
          </p:nvSpPr>
          <p:spPr bwMode="auto">
            <a:xfrm>
              <a:off x="93634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5" name="Oval 259"/>
            <p:cNvSpPr>
              <a:spLocks noChangeArrowheads="1"/>
            </p:cNvSpPr>
            <p:nvPr/>
          </p:nvSpPr>
          <p:spPr bwMode="auto">
            <a:xfrm>
              <a:off x="93634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6" name="Oval 260"/>
            <p:cNvSpPr>
              <a:spLocks noChangeArrowheads="1"/>
            </p:cNvSpPr>
            <p:nvPr/>
          </p:nvSpPr>
          <p:spPr bwMode="auto">
            <a:xfrm>
              <a:off x="9522196" y="285900"/>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7" name="Oval 261"/>
            <p:cNvSpPr>
              <a:spLocks noChangeArrowheads="1"/>
            </p:cNvSpPr>
            <p:nvPr/>
          </p:nvSpPr>
          <p:spPr bwMode="auto">
            <a:xfrm>
              <a:off x="9522196" y="1604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8" name="Oval 262"/>
            <p:cNvSpPr>
              <a:spLocks noChangeArrowheads="1"/>
            </p:cNvSpPr>
            <p:nvPr/>
          </p:nvSpPr>
          <p:spPr bwMode="auto">
            <a:xfrm>
              <a:off x="96793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9" name="Oval 263"/>
            <p:cNvSpPr>
              <a:spLocks noChangeArrowheads="1"/>
            </p:cNvSpPr>
            <p:nvPr/>
          </p:nvSpPr>
          <p:spPr bwMode="auto">
            <a:xfrm>
              <a:off x="96793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0" name="Oval 264"/>
            <p:cNvSpPr>
              <a:spLocks noChangeArrowheads="1"/>
            </p:cNvSpPr>
            <p:nvPr/>
          </p:nvSpPr>
          <p:spPr bwMode="auto">
            <a:xfrm>
              <a:off x="98381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1" name="Oval 265"/>
            <p:cNvSpPr>
              <a:spLocks noChangeArrowheads="1"/>
            </p:cNvSpPr>
            <p:nvPr/>
          </p:nvSpPr>
          <p:spPr bwMode="auto">
            <a:xfrm>
              <a:off x="98381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2" name="Oval 266"/>
            <p:cNvSpPr>
              <a:spLocks noChangeArrowheads="1"/>
            </p:cNvSpPr>
            <p:nvPr/>
          </p:nvSpPr>
          <p:spPr bwMode="auto">
            <a:xfrm>
              <a:off x="99968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3" name="Oval 267"/>
            <p:cNvSpPr>
              <a:spLocks noChangeArrowheads="1"/>
            </p:cNvSpPr>
            <p:nvPr/>
          </p:nvSpPr>
          <p:spPr bwMode="auto">
            <a:xfrm>
              <a:off x="99968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4" name="Oval 268"/>
            <p:cNvSpPr>
              <a:spLocks noChangeArrowheads="1"/>
            </p:cNvSpPr>
            <p:nvPr/>
          </p:nvSpPr>
          <p:spPr bwMode="auto">
            <a:xfrm>
              <a:off x="101508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5" name="Oval 269"/>
            <p:cNvSpPr>
              <a:spLocks noChangeArrowheads="1"/>
            </p:cNvSpPr>
            <p:nvPr/>
          </p:nvSpPr>
          <p:spPr bwMode="auto">
            <a:xfrm>
              <a:off x="101508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6" name="Oval 270"/>
            <p:cNvSpPr>
              <a:spLocks noChangeArrowheads="1"/>
            </p:cNvSpPr>
            <p:nvPr/>
          </p:nvSpPr>
          <p:spPr bwMode="auto">
            <a:xfrm>
              <a:off x="1030959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7" name="Oval 271"/>
            <p:cNvSpPr>
              <a:spLocks noChangeArrowheads="1"/>
            </p:cNvSpPr>
            <p:nvPr/>
          </p:nvSpPr>
          <p:spPr bwMode="auto">
            <a:xfrm>
              <a:off x="1030959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8" name="Oval 272"/>
            <p:cNvSpPr>
              <a:spLocks noChangeArrowheads="1"/>
            </p:cNvSpPr>
            <p:nvPr/>
          </p:nvSpPr>
          <p:spPr bwMode="auto">
            <a:xfrm>
              <a:off x="104683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9" name="Oval 273"/>
            <p:cNvSpPr>
              <a:spLocks noChangeArrowheads="1"/>
            </p:cNvSpPr>
            <p:nvPr/>
          </p:nvSpPr>
          <p:spPr bwMode="auto">
            <a:xfrm>
              <a:off x="104683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0" name="Oval 274"/>
            <p:cNvSpPr>
              <a:spLocks noChangeArrowheads="1"/>
            </p:cNvSpPr>
            <p:nvPr/>
          </p:nvSpPr>
          <p:spPr bwMode="auto">
            <a:xfrm>
              <a:off x="1062709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1" name="Oval 275"/>
            <p:cNvSpPr>
              <a:spLocks noChangeArrowheads="1"/>
            </p:cNvSpPr>
            <p:nvPr/>
          </p:nvSpPr>
          <p:spPr bwMode="auto">
            <a:xfrm>
              <a:off x="1062709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2" name="Oval 276"/>
            <p:cNvSpPr>
              <a:spLocks noChangeArrowheads="1"/>
            </p:cNvSpPr>
            <p:nvPr/>
          </p:nvSpPr>
          <p:spPr bwMode="auto">
            <a:xfrm>
              <a:off x="107858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3" name="Oval 277"/>
            <p:cNvSpPr>
              <a:spLocks noChangeArrowheads="1"/>
            </p:cNvSpPr>
            <p:nvPr/>
          </p:nvSpPr>
          <p:spPr bwMode="auto">
            <a:xfrm>
              <a:off x="107858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4" name="Oval 278"/>
            <p:cNvSpPr>
              <a:spLocks noChangeArrowheads="1"/>
            </p:cNvSpPr>
            <p:nvPr/>
          </p:nvSpPr>
          <p:spPr bwMode="auto">
            <a:xfrm>
              <a:off x="10944596" y="285900"/>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5" name="Oval 279"/>
            <p:cNvSpPr>
              <a:spLocks noChangeArrowheads="1"/>
            </p:cNvSpPr>
            <p:nvPr/>
          </p:nvSpPr>
          <p:spPr bwMode="auto">
            <a:xfrm>
              <a:off x="10944596" y="1604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6" name="Oval 280"/>
            <p:cNvSpPr>
              <a:spLocks noChangeArrowheads="1"/>
            </p:cNvSpPr>
            <p:nvPr/>
          </p:nvSpPr>
          <p:spPr bwMode="auto">
            <a:xfrm>
              <a:off x="11103346" y="285900"/>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7" name="Oval 281"/>
            <p:cNvSpPr>
              <a:spLocks noChangeArrowheads="1"/>
            </p:cNvSpPr>
            <p:nvPr/>
          </p:nvSpPr>
          <p:spPr bwMode="auto">
            <a:xfrm>
              <a:off x="11103346" y="1604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8" name="Oval 282"/>
            <p:cNvSpPr>
              <a:spLocks noChangeArrowheads="1"/>
            </p:cNvSpPr>
            <p:nvPr/>
          </p:nvSpPr>
          <p:spPr bwMode="auto">
            <a:xfrm>
              <a:off x="112605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9" name="Oval 283"/>
            <p:cNvSpPr>
              <a:spLocks noChangeArrowheads="1"/>
            </p:cNvSpPr>
            <p:nvPr/>
          </p:nvSpPr>
          <p:spPr bwMode="auto">
            <a:xfrm>
              <a:off x="112605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0" name="Oval 284"/>
            <p:cNvSpPr>
              <a:spLocks noChangeArrowheads="1"/>
            </p:cNvSpPr>
            <p:nvPr/>
          </p:nvSpPr>
          <p:spPr bwMode="auto">
            <a:xfrm>
              <a:off x="114192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1" name="Oval 285"/>
            <p:cNvSpPr>
              <a:spLocks noChangeArrowheads="1"/>
            </p:cNvSpPr>
            <p:nvPr/>
          </p:nvSpPr>
          <p:spPr bwMode="auto">
            <a:xfrm>
              <a:off x="114192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2" name="Oval 286"/>
            <p:cNvSpPr>
              <a:spLocks noChangeArrowheads="1"/>
            </p:cNvSpPr>
            <p:nvPr/>
          </p:nvSpPr>
          <p:spPr bwMode="auto">
            <a:xfrm>
              <a:off x="115780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3" name="Oval 287"/>
            <p:cNvSpPr>
              <a:spLocks noChangeArrowheads="1"/>
            </p:cNvSpPr>
            <p:nvPr/>
          </p:nvSpPr>
          <p:spPr bwMode="auto">
            <a:xfrm>
              <a:off x="115780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4" name="Oval 240"/>
            <p:cNvSpPr>
              <a:spLocks noChangeArrowheads="1"/>
            </p:cNvSpPr>
            <p:nvPr userDrawn="1"/>
          </p:nvSpPr>
          <p:spPr bwMode="auto">
            <a:xfrm>
              <a:off x="793945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5" name="Oval 241"/>
            <p:cNvSpPr>
              <a:spLocks noChangeArrowheads="1"/>
            </p:cNvSpPr>
            <p:nvPr userDrawn="1"/>
          </p:nvSpPr>
          <p:spPr bwMode="auto">
            <a:xfrm>
              <a:off x="793945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6" name="Oval 242"/>
            <p:cNvSpPr>
              <a:spLocks noChangeArrowheads="1"/>
            </p:cNvSpPr>
            <p:nvPr userDrawn="1"/>
          </p:nvSpPr>
          <p:spPr bwMode="auto">
            <a:xfrm>
              <a:off x="809820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7" name="Oval 243"/>
            <p:cNvSpPr>
              <a:spLocks noChangeArrowheads="1"/>
            </p:cNvSpPr>
            <p:nvPr userDrawn="1"/>
          </p:nvSpPr>
          <p:spPr bwMode="auto">
            <a:xfrm>
              <a:off x="809820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8" name="Oval 244"/>
            <p:cNvSpPr>
              <a:spLocks noChangeArrowheads="1"/>
            </p:cNvSpPr>
            <p:nvPr userDrawn="1"/>
          </p:nvSpPr>
          <p:spPr bwMode="auto">
            <a:xfrm>
              <a:off x="825695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9" name="Oval 245"/>
            <p:cNvSpPr>
              <a:spLocks noChangeArrowheads="1"/>
            </p:cNvSpPr>
            <p:nvPr userDrawn="1"/>
          </p:nvSpPr>
          <p:spPr bwMode="auto">
            <a:xfrm>
              <a:off x="825695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0" name="Oval 246"/>
            <p:cNvSpPr>
              <a:spLocks noChangeArrowheads="1"/>
            </p:cNvSpPr>
            <p:nvPr userDrawn="1"/>
          </p:nvSpPr>
          <p:spPr bwMode="auto">
            <a:xfrm>
              <a:off x="841570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1" name="Oval 247"/>
            <p:cNvSpPr>
              <a:spLocks noChangeArrowheads="1"/>
            </p:cNvSpPr>
            <p:nvPr userDrawn="1"/>
          </p:nvSpPr>
          <p:spPr bwMode="auto">
            <a:xfrm>
              <a:off x="841570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2" name="Oval 248"/>
            <p:cNvSpPr>
              <a:spLocks noChangeArrowheads="1"/>
            </p:cNvSpPr>
            <p:nvPr userDrawn="1"/>
          </p:nvSpPr>
          <p:spPr bwMode="auto">
            <a:xfrm>
              <a:off x="8574458" y="530102"/>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3" name="Oval 249"/>
            <p:cNvSpPr>
              <a:spLocks noChangeArrowheads="1"/>
            </p:cNvSpPr>
            <p:nvPr userDrawn="1"/>
          </p:nvSpPr>
          <p:spPr bwMode="auto">
            <a:xfrm>
              <a:off x="8574458" y="404690"/>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4" name="Oval 250"/>
            <p:cNvSpPr>
              <a:spLocks noChangeArrowheads="1"/>
            </p:cNvSpPr>
            <p:nvPr userDrawn="1"/>
          </p:nvSpPr>
          <p:spPr bwMode="auto">
            <a:xfrm>
              <a:off x="87284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5" name="Oval 251"/>
            <p:cNvSpPr>
              <a:spLocks noChangeArrowheads="1"/>
            </p:cNvSpPr>
            <p:nvPr userDrawn="1"/>
          </p:nvSpPr>
          <p:spPr bwMode="auto">
            <a:xfrm>
              <a:off x="87284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6" name="Oval 252"/>
            <p:cNvSpPr>
              <a:spLocks noChangeArrowheads="1"/>
            </p:cNvSpPr>
            <p:nvPr userDrawn="1"/>
          </p:nvSpPr>
          <p:spPr bwMode="auto">
            <a:xfrm>
              <a:off x="888719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7" name="Oval 253"/>
            <p:cNvSpPr>
              <a:spLocks noChangeArrowheads="1"/>
            </p:cNvSpPr>
            <p:nvPr userDrawn="1"/>
          </p:nvSpPr>
          <p:spPr bwMode="auto">
            <a:xfrm>
              <a:off x="888719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8" name="Oval 254"/>
            <p:cNvSpPr>
              <a:spLocks noChangeArrowheads="1"/>
            </p:cNvSpPr>
            <p:nvPr userDrawn="1"/>
          </p:nvSpPr>
          <p:spPr bwMode="auto">
            <a:xfrm>
              <a:off x="90459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9" name="Oval 255"/>
            <p:cNvSpPr>
              <a:spLocks noChangeArrowheads="1"/>
            </p:cNvSpPr>
            <p:nvPr userDrawn="1"/>
          </p:nvSpPr>
          <p:spPr bwMode="auto">
            <a:xfrm>
              <a:off x="90459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0" name="Oval 256"/>
            <p:cNvSpPr>
              <a:spLocks noChangeArrowheads="1"/>
            </p:cNvSpPr>
            <p:nvPr userDrawn="1"/>
          </p:nvSpPr>
          <p:spPr bwMode="auto">
            <a:xfrm>
              <a:off x="920469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1" name="Oval 257"/>
            <p:cNvSpPr>
              <a:spLocks noChangeArrowheads="1"/>
            </p:cNvSpPr>
            <p:nvPr userDrawn="1"/>
          </p:nvSpPr>
          <p:spPr bwMode="auto">
            <a:xfrm>
              <a:off x="920469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2" name="Oval 258"/>
            <p:cNvSpPr>
              <a:spLocks noChangeArrowheads="1"/>
            </p:cNvSpPr>
            <p:nvPr userDrawn="1"/>
          </p:nvSpPr>
          <p:spPr bwMode="auto">
            <a:xfrm>
              <a:off x="93634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3" name="Oval 259"/>
            <p:cNvSpPr>
              <a:spLocks noChangeArrowheads="1"/>
            </p:cNvSpPr>
            <p:nvPr userDrawn="1"/>
          </p:nvSpPr>
          <p:spPr bwMode="auto">
            <a:xfrm>
              <a:off x="93634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4" name="Oval 260"/>
            <p:cNvSpPr>
              <a:spLocks noChangeArrowheads="1"/>
            </p:cNvSpPr>
            <p:nvPr userDrawn="1"/>
          </p:nvSpPr>
          <p:spPr bwMode="auto">
            <a:xfrm>
              <a:off x="9522196" y="530102"/>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5" name="Oval 261"/>
            <p:cNvSpPr>
              <a:spLocks noChangeArrowheads="1"/>
            </p:cNvSpPr>
            <p:nvPr userDrawn="1"/>
          </p:nvSpPr>
          <p:spPr bwMode="auto">
            <a:xfrm>
              <a:off x="9522196" y="404690"/>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6" name="Oval 262"/>
            <p:cNvSpPr>
              <a:spLocks noChangeArrowheads="1"/>
            </p:cNvSpPr>
            <p:nvPr userDrawn="1"/>
          </p:nvSpPr>
          <p:spPr bwMode="auto">
            <a:xfrm>
              <a:off x="967935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7" name="Oval 263"/>
            <p:cNvSpPr>
              <a:spLocks noChangeArrowheads="1"/>
            </p:cNvSpPr>
            <p:nvPr userDrawn="1"/>
          </p:nvSpPr>
          <p:spPr bwMode="auto">
            <a:xfrm>
              <a:off x="967935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8" name="Oval 264"/>
            <p:cNvSpPr>
              <a:spLocks noChangeArrowheads="1"/>
            </p:cNvSpPr>
            <p:nvPr userDrawn="1"/>
          </p:nvSpPr>
          <p:spPr bwMode="auto">
            <a:xfrm>
              <a:off x="983810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9" name="Oval 265"/>
            <p:cNvSpPr>
              <a:spLocks noChangeArrowheads="1"/>
            </p:cNvSpPr>
            <p:nvPr userDrawn="1"/>
          </p:nvSpPr>
          <p:spPr bwMode="auto">
            <a:xfrm>
              <a:off x="983810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0" name="Oval 266"/>
            <p:cNvSpPr>
              <a:spLocks noChangeArrowheads="1"/>
            </p:cNvSpPr>
            <p:nvPr userDrawn="1"/>
          </p:nvSpPr>
          <p:spPr bwMode="auto">
            <a:xfrm>
              <a:off x="999685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1" name="Oval 267"/>
            <p:cNvSpPr>
              <a:spLocks noChangeArrowheads="1"/>
            </p:cNvSpPr>
            <p:nvPr userDrawn="1"/>
          </p:nvSpPr>
          <p:spPr bwMode="auto">
            <a:xfrm>
              <a:off x="999685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2" name="Oval 268"/>
            <p:cNvSpPr>
              <a:spLocks noChangeArrowheads="1"/>
            </p:cNvSpPr>
            <p:nvPr userDrawn="1"/>
          </p:nvSpPr>
          <p:spPr bwMode="auto">
            <a:xfrm>
              <a:off x="101508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3" name="Oval 269"/>
            <p:cNvSpPr>
              <a:spLocks noChangeArrowheads="1"/>
            </p:cNvSpPr>
            <p:nvPr userDrawn="1"/>
          </p:nvSpPr>
          <p:spPr bwMode="auto">
            <a:xfrm>
              <a:off x="101508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4" name="Oval 270"/>
            <p:cNvSpPr>
              <a:spLocks noChangeArrowheads="1"/>
            </p:cNvSpPr>
            <p:nvPr userDrawn="1"/>
          </p:nvSpPr>
          <p:spPr bwMode="auto">
            <a:xfrm>
              <a:off x="1030959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5" name="Oval 271"/>
            <p:cNvSpPr>
              <a:spLocks noChangeArrowheads="1"/>
            </p:cNvSpPr>
            <p:nvPr userDrawn="1"/>
          </p:nvSpPr>
          <p:spPr bwMode="auto">
            <a:xfrm>
              <a:off x="1030959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6" name="Oval 272"/>
            <p:cNvSpPr>
              <a:spLocks noChangeArrowheads="1"/>
            </p:cNvSpPr>
            <p:nvPr userDrawn="1"/>
          </p:nvSpPr>
          <p:spPr bwMode="auto">
            <a:xfrm>
              <a:off x="104683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7" name="Oval 273"/>
            <p:cNvSpPr>
              <a:spLocks noChangeArrowheads="1"/>
            </p:cNvSpPr>
            <p:nvPr userDrawn="1"/>
          </p:nvSpPr>
          <p:spPr bwMode="auto">
            <a:xfrm>
              <a:off x="104683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8" name="Oval 274"/>
            <p:cNvSpPr>
              <a:spLocks noChangeArrowheads="1"/>
            </p:cNvSpPr>
            <p:nvPr userDrawn="1"/>
          </p:nvSpPr>
          <p:spPr bwMode="auto">
            <a:xfrm>
              <a:off x="1062709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9" name="Oval 275"/>
            <p:cNvSpPr>
              <a:spLocks noChangeArrowheads="1"/>
            </p:cNvSpPr>
            <p:nvPr userDrawn="1"/>
          </p:nvSpPr>
          <p:spPr bwMode="auto">
            <a:xfrm>
              <a:off x="1062709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0" name="Oval 276"/>
            <p:cNvSpPr>
              <a:spLocks noChangeArrowheads="1"/>
            </p:cNvSpPr>
            <p:nvPr userDrawn="1"/>
          </p:nvSpPr>
          <p:spPr bwMode="auto">
            <a:xfrm>
              <a:off x="107858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1" name="Oval 277"/>
            <p:cNvSpPr>
              <a:spLocks noChangeArrowheads="1"/>
            </p:cNvSpPr>
            <p:nvPr userDrawn="1"/>
          </p:nvSpPr>
          <p:spPr bwMode="auto">
            <a:xfrm>
              <a:off x="107858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2" name="Oval 278"/>
            <p:cNvSpPr>
              <a:spLocks noChangeArrowheads="1"/>
            </p:cNvSpPr>
            <p:nvPr userDrawn="1"/>
          </p:nvSpPr>
          <p:spPr bwMode="auto">
            <a:xfrm>
              <a:off x="10944596" y="530102"/>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3" name="Oval 279"/>
            <p:cNvSpPr>
              <a:spLocks noChangeArrowheads="1"/>
            </p:cNvSpPr>
            <p:nvPr userDrawn="1"/>
          </p:nvSpPr>
          <p:spPr bwMode="auto">
            <a:xfrm>
              <a:off x="10944596" y="404690"/>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4" name="Oval 280"/>
            <p:cNvSpPr>
              <a:spLocks noChangeArrowheads="1"/>
            </p:cNvSpPr>
            <p:nvPr userDrawn="1"/>
          </p:nvSpPr>
          <p:spPr bwMode="auto">
            <a:xfrm>
              <a:off x="11103346" y="530102"/>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5" name="Oval 281"/>
            <p:cNvSpPr>
              <a:spLocks noChangeArrowheads="1"/>
            </p:cNvSpPr>
            <p:nvPr userDrawn="1"/>
          </p:nvSpPr>
          <p:spPr bwMode="auto">
            <a:xfrm>
              <a:off x="11103346" y="404690"/>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6" name="Oval 282"/>
            <p:cNvSpPr>
              <a:spLocks noChangeArrowheads="1"/>
            </p:cNvSpPr>
            <p:nvPr userDrawn="1"/>
          </p:nvSpPr>
          <p:spPr bwMode="auto">
            <a:xfrm>
              <a:off x="1126050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7" name="Oval 283"/>
            <p:cNvSpPr>
              <a:spLocks noChangeArrowheads="1"/>
            </p:cNvSpPr>
            <p:nvPr userDrawn="1"/>
          </p:nvSpPr>
          <p:spPr bwMode="auto">
            <a:xfrm>
              <a:off x="1126050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8" name="Oval 284"/>
            <p:cNvSpPr>
              <a:spLocks noChangeArrowheads="1"/>
            </p:cNvSpPr>
            <p:nvPr userDrawn="1"/>
          </p:nvSpPr>
          <p:spPr bwMode="auto">
            <a:xfrm>
              <a:off x="1141925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9" name="Oval 285"/>
            <p:cNvSpPr>
              <a:spLocks noChangeArrowheads="1"/>
            </p:cNvSpPr>
            <p:nvPr userDrawn="1"/>
          </p:nvSpPr>
          <p:spPr bwMode="auto">
            <a:xfrm>
              <a:off x="1141925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20" name="Oval 286"/>
            <p:cNvSpPr>
              <a:spLocks noChangeArrowheads="1"/>
            </p:cNvSpPr>
            <p:nvPr userDrawn="1"/>
          </p:nvSpPr>
          <p:spPr bwMode="auto">
            <a:xfrm>
              <a:off x="1157800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21" name="Oval 287"/>
            <p:cNvSpPr>
              <a:spLocks noChangeArrowheads="1"/>
            </p:cNvSpPr>
            <p:nvPr userDrawn="1"/>
          </p:nvSpPr>
          <p:spPr bwMode="auto">
            <a:xfrm>
              <a:off x="1157800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grpSp>
    </p:spTree>
    <p:extLst>
      <p:ext uri="{BB962C8B-B14F-4D97-AF65-F5344CB8AC3E}">
        <p14:creationId xmlns:p14="http://schemas.microsoft.com/office/powerpoint/2010/main" val="771014937"/>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 1 big image right">
    <p:spTree>
      <p:nvGrpSpPr>
        <p:cNvPr id="1" name=""/>
        <p:cNvGrpSpPr/>
        <p:nvPr/>
      </p:nvGrpSpPr>
      <p:grpSpPr>
        <a:xfrm>
          <a:off x="0" y="0"/>
          <a:ext cx="0" cy="0"/>
          <a:chOff x="0" y="0"/>
          <a:chExt cx="0" cy="0"/>
        </a:xfrm>
      </p:grpSpPr>
      <p:sp>
        <p:nvSpPr>
          <p:cNvPr id="5" name="Picture Placeholder 8"/>
          <p:cNvSpPr>
            <a:spLocks noGrp="1"/>
          </p:cNvSpPr>
          <p:nvPr>
            <p:ph type="pic" sz="quarter" idx="13"/>
          </p:nvPr>
        </p:nvSpPr>
        <p:spPr>
          <a:xfrm>
            <a:off x="6096000" y="0"/>
            <a:ext cx="6096001" cy="6858000"/>
          </a:xfrm>
          <a:prstGeom prst="rect">
            <a:avLst/>
          </a:prstGeom>
          <a:solidFill>
            <a:schemeClr val="bg2"/>
          </a:solidFill>
          <a:ln>
            <a:noFill/>
          </a:ln>
        </p:spPr>
        <p:txBody>
          <a:bodyPr wrap="square" anchor="ctr">
            <a:noAutofit/>
          </a:bodyPr>
          <a:lstStyle>
            <a:lvl1pPr algn="ctr">
              <a:defRPr sz="1200">
                <a:solidFill>
                  <a:schemeClr val="tx1"/>
                </a:solidFill>
              </a:defRPr>
            </a:lvl1pPr>
          </a:lstStyle>
          <a:p>
            <a:endParaRPr lang="en-US" dirty="0"/>
          </a:p>
        </p:txBody>
      </p:sp>
      <p:sp>
        <p:nvSpPr>
          <p:cNvPr id="13" name="Segnaposto testo 10"/>
          <p:cNvSpPr>
            <a:spLocks noGrp="1"/>
          </p:cNvSpPr>
          <p:nvPr>
            <p:ph type="body" sz="quarter" idx="10" hasCustomPrompt="1"/>
          </p:nvPr>
        </p:nvSpPr>
        <p:spPr>
          <a:xfrm>
            <a:off x="550863" y="404813"/>
            <a:ext cx="5303007" cy="387798"/>
          </a:xfrm>
          <a:prstGeom prst="rect">
            <a:avLst/>
          </a:prstGeom>
          <a:noFill/>
        </p:spPr>
        <p:txBody>
          <a:bodyPr wrap="square" lIns="0" tIns="0" rIns="0" bIns="0" rtlCol="0" anchor="t" anchorCtr="0">
            <a:spAutoFit/>
          </a:bodyPr>
          <a:lstStyle>
            <a:lvl1pPr marL="0" indent="0">
              <a:buNone/>
              <a:defRPr lang="it-IT" sz="2800" b="1" baseline="0" dirty="0" smtClean="0">
                <a:solidFill>
                  <a:schemeClr val="accent1"/>
                </a:solidFill>
                <a:latin typeface="Arial" panose="020B0604020202020204" pitchFamily="34" charset="0"/>
                <a:cs typeface="Arial" panose="020B0604020202020204" pitchFamily="34" charset="0"/>
              </a:defRPr>
            </a:lvl1pPr>
            <a:lvl2pPr>
              <a:defRPr lang="it-IT" dirty="0" smtClean="0"/>
            </a:lvl2pPr>
            <a:lvl3pPr>
              <a:defRPr lang="it-IT" sz="2400" dirty="0" smtClean="0"/>
            </a:lvl3pPr>
            <a:lvl4pPr>
              <a:defRPr lang="it-IT" sz="2400" dirty="0" smtClean="0"/>
            </a:lvl4pPr>
            <a:lvl5pPr>
              <a:defRPr lang="it-IT" sz="2400" dirty="0"/>
            </a:lvl5pPr>
          </a:lstStyle>
          <a:p>
            <a:pPr marL="0" lvl="0" defTabSz="609508"/>
            <a:r>
              <a:rPr lang="it-IT" dirty="0"/>
              <a:t>Title (</a:t>
            </a:r>
            <a:r>
              <a:rPr lang="it-IT" dirty="0" err="1"/>
              <a:t>Arial</a:t>
            </a:r>
            <a:r>
              <a:rPr lang="it-IT" dirty="0"/>
              <a:t> / 28 </a:t>
            </a:r>
            <a:r>
              <a:rPr lang="it-IT" dirty="0" err="1"/>
              <a:t>pt</a:t>
            </a:r>
            <a:r>
              <a:rPr lang="it-IT" dirty="0"/>
              <a:t>)</a:t>
            </a:r>
          </a:p>
        </p:txBody>
      </p:sp>
      <p:sp>
        <p:nvSpPr>
          <p:cNvPr id="14" name="Segnaposto testo 10"/>
          <p:cNvSpPr>
            <a:spLocks noGrp="1"/>
          </p:cNvSpPr>
          <p:nvPr>
            <p:ph type="body" sz="quarter" idx="14" hasCustomPrompt="1"/>
          </p:nvPr>
        </p:nvSpPr>
        <p:spPr>
          <a:xfrm>
            <a:off x="550863" y="888952"/>
            <a:ext cx="5303007" cy="221599"/>
          </a:xfrm>
          <a:prstGeom prst="rect">
            <a:avLst/>
          </a:prstGeom>
          <a:noFill/>
        </p:spPr>
        <p:txBody>
          <a:bodyPr wrap="square" lIns="0" tIns="0" rIns="0" bIns="0" rtlCol="0">
            <a:spAutoFit/>
          </a:bodyPr>
          <a:lstStyle>
            <a:lvl1pPr marL="0" indent="0" defTabSz="609508">
              <a:buNone/>
              <a:defRPr lang="it-IT" sz="1600" baseline="0" dirty="0" smtClean="0">
                <a:solidFill>
                  <a:schemeClr val="accent2"/>
                </a:solidFill>
                <a:latin typeface="Arial" panose="020B0604020202020204" pitchFamily="34" charset="0"/>
                <a:cs typeface="Arial" panose="020B0604020202020204" pitchFamily="34" charset="0"/>
              </a:defRPr>
            </a:lvl1pPr>
            <a:lvl2pPr>
              <a:defRPr lang="it-IT" dirty="0" smtClean="0"/>
            </a:lvl2pPr>
            <a:lvl3pPr>
              <a:defRPr lang="it-IT" sz="2400" dirty="0" smtClean="0"/>
            </a:lvl3pPr>
            <a:lvl4pPr>
              <a:defRPr lang="it-IT" sz="2400" dirty="0" smtClean="0"/>
            </a:lvl4pPr>
            <a:lvl5pPr>
              <a:defRPr lang="it-IT" sz="2400" dirty="0"/>
            </a:lvl5pPr>
          </a:lstStyle>
          <a:p>
            <a:pPr marL="0" lvl="0" defTabSz="609508"/>
            <a:r>
              <a:rPr lang="it-IT" dirty="0" err="1"/>
              <a:t>Highlights</a:t>
            </a:r>
            <a:r>
              <a:rPr lang="it-IT" dirty="0"/>
              <a:t> (</a:t>
            </a:r>
            <a:r>
              <a:rPr lang="it-IT" dirty="0" err="1"/>
              <a:t>Arial</a:t>
            </a:r>
            <a:r>
              <a:rPr lang="it-IT" dirty="0"/>
              <a:t> / 16 </a:t>
            </a:r>
            <a:r>
              <a:rPr lang="it-IT" dirty="0" err="1"/>
              <a:t>pt</a:t>
            </a:r>
            <a:r>
              <a:rPr lang="it-IT" dirty="0"/>
              <a:t>)</a:t>
            </a:r>
          </a:p>
        </p:txBody>
      </p:sp>
      <p:sp>
        <p:nvSpPr>
          <p:cNvPr id="15" name="Rettangolo 14"/>
          <p:cNvSpPr/>
          <p:nvPr userDrawn="1"/>
        </p:nvSpPr>
        <p:spPr>
          <a:xfrm>
            <a:off x="550863" y="1192319"/>
            <a:ext cx="855748" cy="45719"/>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Segnaposto testo 10"/>
          <p:cNvSpPr>
            <a:spLocks noGrp="1"/>
          </p:cNvSpPr>
          <p:nvPr>
            <p:ph type="body" sz="quarter" idx="12" hasCustomPrompt="1"/>
          </p:nvPr>
        </p:nvSpPr>
        <p:spPr>
          <a:xfrm>
            <a:off x="550864" y="1565884"/>
            <a:ext cx="5303006" cy="945900"/>
          </a:xfrm>
          <a:prstGeom prst="rect">
            <a:avLst/>
          </a:prstGeom>
          <a:noFill/>
        </p:spPr>
        <p:txBody>
          <a:bodyPr wrap="square" lIns="0" tIns="0" rIns="0" bIns="0" rtlCol="0">
            <a:spAutoFit/>
          </a:bodyPr>
          <a:lstStyle>
            <a:lvl1pPr marL="207900" marR="0" indent="-207900" algn="l" defTabSz="609508" rtl="0" eaLnBrk="1" fontAlgn="auto" latinLnBrk="0" hangingPunct="1">
              <a:lnSpc>
                <a:spcPct val="100000"/>
              </a:lnSpc>
              <a:spcBef>
                <a:spcPts val="1000"/>
              </a:spcBef>
              <a:spcAft>
                <a:spcPts val="0"/>
              </a:spcAft>
              <a:buClr>
                <a:schemeClr val="accent1"/>
              </a:buClr>
              <a:buSzTx/>
              <a:buFont typeface="Arial" panose="020B0604020202020204" pitchFamily="34" charset="0"/>
              <a:buChar char="•"/>
              <a:tabLst/>
              <a:defRPr lang="it-IT" sz="1600" kern="1200" dirty="0" smtClean="0">
                <a:solidFill>
                  <a:schemeClr val="bg2">
                    <a:lumMod val="25000"/>
                  </a:schemeClr>
                </a:solidFill>
                <a:latin typeface="+mj-lt"/>
                <a:ea typeface="+mn-ea"/>
                <a:cs typeface="Arial" panose="020B0604020202020204" pitchFamily="34" charset="0"/>
              </a:defRPr>
            </a:lvl1pPr>
            <a:lvl2pPr>
              <a:lnSpc>
                <a:spcPct val="100000"/>
              </a:lnSpc>
              <a:buClr>
                <a:schemeClr val="accent1"/>
              </a:buClr>
              <a:defRPr lang="it-IT" sz="1600" dirty="0" smtClean="0">
                <a:latin typeface="+mj-lt"/>
              </a:defRPr>
            </a:lvl2pPr>
            <a:lvl3pPr>
              <a:lnSpc>
                <a:spcPct val="100000"/>
              </a:lnSpc>
              <a:buClr>
                <a:schemeClr val="accent1"/>
              </a:buClr>
              <a:defRPr lang="it-IT" sz="1600" dirty="0" smtClean="0">
                <a:latin typeface="+mj-lt"/>
              </a:defRPr>
            </a:lvl3pPr>
            <a:lvl4pPr>
              <a:defRPr lang="it-IT" sz="2400" dirty="0" smtClean="0"/>
            </a:lvl4pPr>
            <a:lvl5pPr>
              <a:defRPr lang="it-IT" sz="2400" dirty="0"/>
            </a:lvl5pPr>
          </a:lstStyle>
          <a:p>
            <a:pPr marL="0" lvl="0" defTabSz="609508"/>
            <a:r>
              <a:rPr lang="it-IT" dirty="0"/>
              <a:t>Text (</a:t>
            </a:r>
            <a:r>
              <a:rPr lang="it-IT" dirty="0" err="1"/>
              <a:t>Arial</a:t>
            </a:r>
            <a:r>
              <a:rPr lang="it-IT" dirty="0"/>
              <a:t> / 16 </a:t>
            </a:r>
            <a:r>
              <a:rPr lang="it-IT" dirty="0" err="1"/>
              <a:t>pt</a:t>
            </a:r>
            <a:r>
              <a:rPr lang="it-IT" dirty="0"/>
              <a:t>)</a:t>
            </a:r>
          </a:p>
          <a:p>
            <a:pPr marL="477797" marR="0" lvl="1" indent="-207900" algn="l" defTabSz="609508" rtl="0" eaLnBrk="1" fontAlgn="auto" latinLnBrk="0" hangingPunct="1">
              <a:lnSpc>
                <a:spcPct val="90000"/>
              </a:lnSpc>
              <a:spcBef>
                <a:spcPts val="1000"/>
              </a:spcBef>
              <a:spcAft>
                <a:spcPts val="0"/>
              </a:spcAft>
              <a:buClr>
                <a:schemeClr val="accent1"/>
              </a:buClr>
              <a:buSzTx/>
              <a:buFont typeface="Arial" panose="020B0604020202020204" pitchFamily="34" charset="0"/>
              <a:buChar char="•"/>
              <a:tabLst/>
              <a:defRPr/>
            </a:pPr>
            <a:r>
              <a:rPr lang="it-IT" dirty="0"/>
              <a:t>Text (</a:t>
            </a:r>
            <a:r>
              <a:rPr lang="it-IT" dirty="0" err="1"/>
              <a:t>Arial</a:t>
            </a:r>
            <a:r>
              <a:rPr lang="it-IT" dirty="0"/>
              <a:t> / 16 </a:t>
            </a:r>
            <a:r>
              <a:rPr lang="it-IT" dirty="0" err="1"/>
              <a:t>pt</a:t>
            </a:r>
            <a:r>
              <a:rPr lang="it-IT" dirty="0"/>
              <a:t>)</a:t>
            </a:r>
          </a:p>
          <a:p>
            <a:pPr marL="934927" marR="0" lvl="2" indent="-207900" algn="l" defTabSz="609508" rtl="0" eaLnBrk="1" fontAlgn="auto" latinLnBrk="0" hangingPunct="1">
              <a:lnSpc>
                <a:spcPct val="90000"/>
              </a:lnSpc>
              <a:spcBef>
                <a:spcPts val="1000"/>
              </a:spcBef>
              <a:spcAft>
                <a:spcPts val="0"/>
              </a:spcAft>
              <a:buClr>
                <a:schemeClr val="accent1"/>
              </a:buClr>
              <a:buSzTx/>
              <a:buFont typeface="Arial" panose="020B0604020202020204" pitchFamily="34" charset="0"/>
              <a:buChar char="•"/>
              <a:tabLst/>
              <a:defRPr/>
            </a:pPr>
            <a:r>
              <a:rPr lang="it-IT" dirty="0"/>
              <a:t>Text (</a:t>
            </a:r>
            <a:r>
              <a:rPr lang="it-IT" dirty="0" err="1"/>
              <a:t>Arial</a:t>
            </a:r>
            <a:r>
              <a:rPr lang="it-IT" dirty="0"/>
              <a:t> / 16 </a:t>
            </a:r>
            <a:r>
              <a:rPr lang="it-IT" dirty="0" err="1"/>
              <a:t>pt</a:t>
            </a:r>
            <a:r>
              <a:rPr lang="it-IT" dirty="0"/>
              <a:t>)</a:t>
            </a:r>
          </a:p>
        </p:txBody>
      </p:sp>
      <p:sp>
        <p:nvSpPr>
          <p:cNvPr id="40" name="Segnaposto data 3"/>
          <p:cNvSpPr>
            <a:spLocks noGrp="1"/>
          </p:cNvSpPr>
          <p:nvPr>
            <p:ph type="dt" sz="half" idx="2"/>
          </p:nvPr>
        </p:nvSpPr>
        <p:spPr>
          <a:xfrm>
            <a:off x="677593" y="6662346"/>
            <a:ext cx="2743200" cy="172637"/>
          </a:xfrm>
          <a:prstGeom prst="rect">
            <a:avLst/>
          </a:prstGeom>
        </p:spPr>
        <p:txBody>
          <a:bodyPr lIns="0" tIns="0" rIns="0" bIns="0"/>
          <a:lstStyle>
            <a:lvl1pPr>
              <a:defRPr lang="it-IT" sz="909" kern="1200" cap="all" baseline="0" smtClean="0">
                <a:solidFill>
                  <a:schemeClr val="accent1"/>
                </a:solidFill>
                <a:latin typeface="Arial" panose="020B0604020202020204" pitchFamily="34" charset="0"/>
                <a:ea typeface="+mn-ea"/>
                <a:cs typeface="Arial" panose="020B0604020202020204" pitchFamily="34" charset="0"/>
              </a:defRPr>
            </a:lvl1pPr>
          </a:lstStyle>
          <a:p>
            <a:fld id="{7A4AF16A-B0B8-4637-BCC3-1D6538DB946A}" type="datetime4">
              <a:rPr lang="it-IT" smtClean="0"/>
              <a:t>18 settembre 2023</a:t>
            </a:fld>
            <a:endParaRPr lang="it-IT" dirty="0"/>
          </a:p>
        </p:txBody>
      </p:sp>
      <p:grpSp>
        <p:nvGrpSpPr>
          <p:cNvPr id="39" name="Gruppo 38"/>
          <p:cNvGrpSpPr/>
          <p:nvPr userDrawn="1"/>
        </p:nvGrpSpPr>
        <p:grpSpPr>
          <a:xfrm>
            <a:off x="54168" y="25602"/>
            <a:ext cx="422839" cy="1466852"/>
            <a:chOff x="-12795" y="18778"/>
            <a:chExt cx="422839" cy="1466852"/>
          </a:xfrm>
        </p:grpSpPr>
        <p:sp>
          <p:nvSpPr>
            <p:cNvPr id="41" name="Oval 90"/>
            <p:cNvSpPr>
              <a:spLocks noChangeArrowheads="1"/>
            </p:cNvSpPr>
            <p:nvPr/>
          </p:nvSpPr>
          <p:spPr bwMode="auto">
            <a:xfrm rot="5400000">
              <a:off x="109212" y="16397"/>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42" name="Oval 91"/>
            <p:cNvSpPr>
              <a:spLocks noChangeArrowheads="1"/>
            </p:cNvSpPr>
            <p:nvPr/>
          </p:nvSpPr>
          <p:spPr bwMode="auto">
            <a:xfrm rot="5400000">
              <a:off x="236212" y="17984"/>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43" name="Oval 92"/>
            <p:cNvSpPr>
              <a:spLocks noChangeArrowheads="1"/>
            </p:cNvSpPr>
            <p:nvPr/>
          </p:nvSpPr>
          <p:spPr bwMode="auto">
            <a:xfrm rot="5400000">
              <a:off x="364800" y="17984"/>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44" name="Oval 98"/>
            <p:cNvSpPr>
              <a:spLocks noChangeArrowheads="1"/>
            </p:cNvSpPr>
            <p:nvPr/>
          </p:nvSpPr>
          <p:spPr bwMode="auto">
            <a:xfrm rot="5400000">
              <a:off x="108418" y="174353"/>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45" name="Oval 99"/>
            <p:cNvSpPr>
              <a:spLocks noChangeArrowheads="1"/>
            </p:cNvSpPr>
            <p:nvPr/>
          </p:nvSpPr>
          <p:spPr bwMode="auto">
            <a:xfrm rot="5400000">
              <a:off x="235418" y="1759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46" name="Oval 100"/>
            <p:cNvSpPr>
              <a:spLocks noChangeArrowheads="1"/>
            </p:cNvSpPr>
            <p:nvPr/>
          </p:nvSpPr>
          <p:spPr bwMode="auto">
            <a:xfrm rot="5400000">
              <a:off x="364006" y="1759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47" name="Oval 106"/>
            <p:cNvSpPr>
              <a:spLocks noChangeArrowheads="1"/>
            </p:cNvSpPr>
            <p:nvPr/>
          </p:nvSpPr>
          <p:spPr bwMode="auto">
            <a:xfrm rot="5400000">
              <a:off x="108418" y="333103"/>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48" name="Oval 107"/>
            <p:cNvSpPr>
              <a:spLocks noChangeArrowheads="1"/>
            </p:cNvSpPr>
            <p:nvPr/>
          </p:nvSpPr>
          <p:spPr bwMode="auto">
            <a:xfrm rot="5400000">
              <a:off x="235418" y="33469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49" name="Oval 108"/>
            <p:cNvSpPr>
              <a:spLocks noChangeArrowheads="1"/>
            </p:cNvSpPr>
            <p:nvPr/>
          </p:nvSpPr>
          <p:spPr bwMode="auto">
            <a:xfrm rot="5400000">
              <a:off x="364006" y="33469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50" name="Oval 114"/>
            <p:cNvSpPr>
              <a:spLocks noChangeArrowheads="1"/>
            </p:cNvSpPr>
            <p:nvPr/>
          </p:nvSpPr>
          <p:spPr bwMode="auto">
            <a:xfrm rot="5400000">
              <a:off x="108418" y="491853"/>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51" name="Oval 115"/>
            <p:cNvSpPr>
              <a:spLocks noChangeArrowheads="1"/>
            </p:cNvSpPr>
            <p:nvPr/>
          </p:nvSpPr>
          <p:spPr bwMode="auto">
            <a:xfrm rot="5400000">
              <a:off x="235418" y="4934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52" name="Oval 116"/>
            <p:cNvSpPr>
              <a:spLocks noChangeArrowheads="1"/>
            </p:cNvSpPr>
            <p:nvPr/>
          </p:nvSpPr>
          <p:spPr bwMode="auto">
            <a:xfrm rot="5400000">
              <a:off x="364006" y="4934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53" name="Oval 122"/>
            <p:cNvSpPr>
              <a:spLocks noChangeArrowheads="1"/>
            </p:cNvSpPr>
            <p:nvPr/>
          </p:nvSpPr>
          <p:spPr bwMode="auto">
            <a:xfrm rot="5400000">
              <a:off x="106831" y="64742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54" name="Oval 123"/>
            <p:cNvSpPr>
              <a:spLocks noChangeArrowheads="1"/>
            </p:cNvSpPr>
            <p:nvPr/>
          </p:nvSpPr>
          <p:spPr bwMode="auto">
            <a:xfrm rot="5400000">
              <a:off x="233831" y="649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55" name="Oval 124"/>
            <p:cNvSpPr>
              <a:spLocks noChangeArrowheads="1"/>
            </p:cNvSpPr>
            <p:nvPr/>
          </p:nvSpPr>
          <p:spPr bwMode="auto">
            <a:xfrm rot="5400000">
              <a:off x="362418" y="649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56" name="Oval 130"/>
            <p:cNvSpPr>
              <a:spLocks noChangeArrowheads="1"/>
            </p:cNvSpPr>
            <p:nvPr/>
          </p:nvSpPr>
          <p:spPr bwMode="auto">
            <a:xfrm rot="5400000">
              <a:off x="106831" y="80617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57" name="Oval 131"/>
            <p:cNvSpPr>
              <a:spLocks noChangeArrowheads="1"/>
            </p:cNvSpPr>
            <p:nvPr/>
          </p:nvSpPr>
          <p:spPr bwMode="auto">
            <a:xfrm rot="5400000">
              <a:off x="233831" y="8077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58" name="Oval 132"/>
            <p:cNvSpPr>
              <a:spLocks noChangeArrowheads="1"/>
            </p:cNvSpPr>
            <p:nvPr/>
          </p:nvSpPr>
          <p:spPr bwMode="auto">
            <a:xfrm rot="5400000">
              <a:off x="362418" y="8077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59" name="Oval 138"/>
            <p:cNvSpPr>
              <a:spLocks noChangeArrowheads="1"/>
            </p:cNvSpPr>
            <p:nvPr/>
          </p:nvSpPr>
          <p:spPr bwMode="auto">
            <a:xfrm rot="5400000">
              <a:off x="106831" y="96492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60" name="Oval 139"/>
            <p:cNvSpPr>
              <a:spLocks noChangeArrowheads="1"/>
            </p:cNvSpPr>
            <p:nvPr/>
          </p:nvSpPr>
          <p:spPr bwMode="auto">
            <a:xfrm rot="5400000">
              <a:off x="233831" y="9665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61" name="Oval 140"/>
            <p:cNvSpPr>
              <a:spLocks noChangeArrowheads="1"/>
            </p:cNvSpPr>
            <p:nvPr/>
          </p:nvSpPr>
          <p:spPr bwMode="auto">
            <a:xfrm rot="5400000">
              <a:off x="362418" y="9665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62" name="Oval 146"/>
            <p:cNvSpPr>
              <a:spLocks noChangeArrowheads="1"/>
            </p:cNvSpPr>
            <p:nvPr/>
          </p:nvSpPr>
          <p:spPr bwMode="auto">
            <a:xfrm rot="5400000">
              <a:off x="106831" y="112367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63" name="Oval 147"/>
            <p:cNvSpPr>
              <a:spLocks noChangeArrowheads="1"/>
            </p:cNvSpPr>
            <p:nvPr/>
          </p:nvSpPr>
          <p:spPr bwMode="auto">
            <a:xfrm rot="5400000">
              <a:off x="233831" y="11252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64" name="Oval 148"/>
            <p:cNvSpPr>
              <a:spLocks noChangeArrowheads="1"/>
            </p:cNvSpPr>
            <p:nvPr/>
          </p:nvSpPr>
          <p:spPr bwMode="auto">
            <a:xfrm rot="5400000">
              <a:off x="362418" y="11252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65" name="Oval 154"/>
            <p:cNvSpPr>
              <a:spLocks noChangeArrowheads="1"/>
            </p:cNvSpPr>
            <p:nvPr/>
          </p:nvSpPr>
          <p:spPr bwMode="auto">
            <a:xfrm rot="5400000">
              <a:off x="106831" y="128242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66" name="Oval 155"/>
            <p:cNvSpPr>
              <a:spLocks noChangeArrowheads="1"/>
            </p:cNvSpPr>
            <p:nvPr/>
          </p:nvSpPr>
          <p:spPr bwMode="auto">
            <a:xfrm rot="5400000">
              <a:off x="233831" y="1284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67" name="Oval 156"/>
            <p:cNvSpPr>
              <a:spLocks noChangeArrowheads="1"/>
            </p:cNvSpPr>
            <p:nvPr/>
          </p:nvSpPr>
          <p:spPr bwMode="auto">
            <a:xfrm rot="5400000">
              <a:off x="362418" y="1284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68" name="Oval 162"/>
            <p:cNvSpPr>
              <a:spLocks noChangeArrowheads="1"/>
            </p:cNvSpPr>
            <p:nvPr/>
          </p:nvSpPr>
          <p:spPr bwMode="auto">
            <a:xfrm rot="5400000">
              <a:off x="109212" y="1438797"/>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69" name="Oval 163"/>
            <p:cNvSpPr>
              <a:spLocks noChangeArrowheads="1"/>
            </p:cNvSpPr>
            <p:nvPr/>
          </p:nvSpPr>
          <p:spPr bwMode="auto">
            <a:xfrm rot="5400000">
              <a:off x="236212" y="1440385"/>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70" name="Oval 164"/>
            <p:cNvSpPr>
              <a:spLocks noChangeArrowheads="1"/>
            </p:cNvSpPr>
            <p:nvPr/>
          </p:nvSpPr>
          <p:spPr bwMode="auto">
            <a:xfrm rot="5400000">
              <a:off x="364800" y="1440385"/>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71" name="Oval 90"/>
            <p:cNvSpPr>
              <a:spLocks noChangeArrowheads="1"/>
            </p:cNvSpPr>
            <p:nvPr userDrawn="1"/>
          </p:nvSpPr>
          <p:spPr bwMode="auto">
            <a:xfrm rot="5400000">
              <a:off x="-10413" y="16398"/>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72" name="Oval 98"/>
            <p:cNvSpPr>
              <a:spLocks noChangeArrowheads="1"/>
            </p:cNvSpPr>
            <p:nvPr userDrawn="1"/>
          </p:nvSpPr>
          <p:spPr bwMode="auto">
            <a:xfrm rot="5400000">
              <a:off x="-11207" y="174354"/>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73" name="Oval 106"/>
            <p:cNvSpPr>
              <a:spLocks noChangeArrowheads="1"/>
            </p:cNvSpPr>
            <p:nvPr userDrawn="1"/>
          </p:nvSpPr>
          <p:spPr bwMode="auto">
            <a:xfrm rot="5400000">
              <a:off x="-11207" y="333104"/>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74" name="Oval 114"/>
            <p:cNvSpPr>
              <a:spLocks noChangeArrowheads="1"/>
            </p:cNvSpPr>
            <p:nvPr userDrawn="1"/>
          </p:nvSpPr>
          <p:spPr bwMode="auto">
            <a:xfrm rot="5400000">
              <a:off x="-11207" y="491854"/>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75" name="Oval 122"/>
            <p:cNvSpPr>
              <a:spLocks noChangeArrowheads="1"/>
            </p:cNvSpPr>
            <p:nvPr userDrawn="1"/>
          </p:nvSpPr>
          <p:spPr bwMode="auto">
            <a:xfrm rot="5400000">
              <a:off x="-12794" y="64742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76" name="Oval 130"/>
            <p:cNvSpPr>
              <a:spLocks noChangeArrowheads="1"/>
            </p:cNvSpPr>
            <p:nvPr userDrawn="1"/>
          </p:nvSpPr>
          <p:spPr bwMode="auto">
            <a:xfrm rot="5400000">
              <a:off x="-12794" y="80617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77" name="Oval 138"/>
            <p:cNvSpPr>
              <a:spLocks noChangeArrowheads="1"/>
            </p:cNvSpPr>
            <p:nvPr userDrawn="1"/>
          </p:nvSpPr>
          <p:spPr bwMode="auto">
            <a:xfrm rot="5400000">
              <a:off x="-12794" y="96492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78" name="Oval 146"/>
            <p:cNvSpPr>
              <a:spLocks noChangeArrowheads="1"/>
            </p:cNvSpPr>
            <p:nvPr userDrawn="1"/>
          </p:nvSpPr>
          <p:spPr bwMode="auto">
            <a:xfrm rot="5400000">
              <a:off x="-12794" y="112367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79" name="Oval 154"/>
            <p:cNvSpPr>
              <a:spLocks noChangeArrowheads="1"/>
            </p:cNvSpPr>
            <p:nvPr userDrawn="1"/>
          </p:nvSpPr>
          <p:spPr bwMode="auto">
            <a:xfrm rot="5400000">
              <a:off x="-12794" y="128242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80" name="Oval 162"/>
            <p:cNvSpPr>
              <a:spLocks noChangeArrowheads="1"/>
            </p:cNvSpPr>
            <p:nvPr userDrawn="1"/>
          </p:nvSpPr>
          <p:spPr bwMode="auto">
            <a:xfrm rot="5400000">
              <a:off x="-10413" y="1438798"/>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grpSp>
    </p:spTree>
    <p:extLst>
      <p:ext uri="{BB962C8B-B14F-4D97-AF65-F5344CB8AC3E}">
        <p14:creationId xmlns:p14="http://schemas.microsoft.com/office/powerpoint/2010/main" val="2904586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extLst>
    <p:ext uri="{DCECCB84-F9BA-43D5-87BE-67443E8EF086}">
      <p15:sldGuideLst xmlns:p15="http://schemas.microsoft.com/office/powerpoint/2012/main">
        <p15:guide id="3" orient="horz" userDrawn="1">
          <p15:clr>
            <a:srgbClr val="FBAE40"/>
          </p15:clr>
        </p15:guide>
        <p15:guide id="4" orient="horz" pos="4269">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 1 big image right_Long title">
    <p:spTree>
      <p:nvGrpSpPr>
        <p:cNvPr id="1" name=""/>
        <p:cNvGrpSpPr/>
        <p:nvPr/>
      </p:nvGrpSpPr>
      <p:grpSpPr>
        <a:xfrm>
          <a:off x="0" y="0"/>
          <a:ext cx="0" cy="0"/>
          <a:chOff x="0" y="0"/>
          <a:chExt cx="0" cy="0"/>
        </a:xfrm>
      </p:grpSpPr>
      <p:sp>
        <p:nvSpPr>
          <p:cNvPr id="5" name="Picture Placeholder 8"/>
          <p:cNvSpPr>
            <a:spLocks noGrp="1"/>
          </p:cNvSpPr>
          <p:nvPr>
            <p:ph type="pic" sz="quarter" idx="13"/>
          </p:nvPr>
        </p:nvSpPr>
        <p:spPr>
          <a:xfrm>
            <a:off x="6096000" y="0"/>
            <a:ext cx="6096001" cy="6858000"/>
          </a:xfrm>
          <a:prstGeom prst="rect">
            <a:avLst/>
          </a:prstGeom>
          <a:solidFill>
            <a:schemeClr val="bg2"/>
          </a:solidFill>
          <a:ln>
            <a:noFill/>
          </a:ln>
        </p:spPr>
        <p:txBody>
          <a:bodyPr wrap="square" anchor="ctr">
            <a:noAutofit/>
          </a:bodyPr>
          <a:lstStyle>
            <a:lvl1pPr algn="ctr">
              <a:defRPr sz="1200">
                <a:solidFill>
                  <a:schemeClr val="tx1"/>
                </a:solidFill>
              </a:defRPr>
            </a:lvl1pPr>
          </a:lstStyle>
          <a:p>
            <a:endParaRPr lang="en-US" dirty="0"/>
          </a:p>
        </p:txBody>
      </p:sp>
      <p:sp>
        <p:nvSpPr>
          <p:cNvPr id="13" name="Segnaposto testo 10"/>
          <p:cNvSpPr>
            <a:spLocks noGrp="1"/>
          </p:cNvSpPr>
          <p:nvPr>
            <p:ph type="body" sz="quarter" idx="10" hasCustomPrompt="1"/>
          </p:nvPr>
        </p:nvSpPr>
        <p:spPr>
          <a:xfrm>
            <a:off x="550863" y="404813"/>
            <a:ext cx="5303007" cy="387798"/>
          </a:xfrm>
          <a:prstGeom prst="rect">
            <a:avLst/>
          </a:prstGeom>
          <a:noFill/>
        </p:spPr>
        <p:txBody>
          <a:bodyPr wrap="square" lIns="0" tIns="0" rIns="0" bIns="0" rtlCol="0" anchor="t" anchorCtr="0">
            <a:spAutoFit/>
          </a:bodyPr>
          <a:lstStyle>
            <a:lvl1pPr marL="0" indent="0">
              <a:buNone/>
              <a:defRPr lang="it-IT" sz="2800" b="1" baseline="0" dirty="0" smtClean="0">
                <a:solidFill>
                  <a:schemeClr val="accent1"/>
                </a:solidFill>
                <a:latin typeface="Arial" panose="020B0604020202020204" pitchFamily="34" charset="0"/>
                <a:cs typeface="Arial" panose="020B0604020202020204" pitchFamily="34" charset="0"/>
              </a:defRPr>
            </a:lvl1pPr>
            <a:lvl2pPr>
              <a:defRPr lang="it-IT" dirty="0" smtClean="0"/>
            </a:lvl2pPr>
            <a:lvl3pPr>
              <a:defRPr lang="it-IT" sz="2400" dirty="0" smtClean="0"/>
            </a:lvl3pPr>
            <a:lvl4pPr>
              <a:defRPr lang="it-IT" sz="2400" dirty="0" smtClean="0"/>
            </a:lvl4pPr>
            <a:lvl5pPr>
              <a:defRPr lang="it-IT" sz="2400" dirty="0"/>
            </a:lvl5pPr>
          </a:lstStyle>
          <a:p>
            <a:pPr marL="0" lvl="0" defTabSz="609508"/>
            <a:r>
              <a:rPr lang="it-IT" dirty="0"/>
              <a:t>Title (</a:t>
            </a:r>
            <a:r>
              <a:rPr lang="it-IT" dirty="0" err="1"/>
              <a:t>Arial</a:t>
            </a:r>
            <a:r>
              <a:rPr lang="it-IT" dirty="0"/>
              <a:t> / 28 </a:t>
            </a:r>
            <a:r>
              <a:rPr lang="it-IT" dirty="0" err="1"/>
              <a:t>pt</a:t>
            </a:r>
            <a:r>
              <a:rPr lang="it-IT" dirty="0"/>
              <a:t>)</a:t>
            </a:r>
          </a:p>
        </p:txBody>
      </p:sp>
      <p:sp>
        <p:nvSpPr>
          <p:cNvPr id="43" name="Segnaposto data 3"/>
          <p:cNvSpPr>
            <a:spLocks noGrp="1"/>
          </p:cNvSpPr>
          <p:nvPr>
            <p:ph type="dt" sz="half" idx="2"/>
          </p:nvPr>
        </p:nvSpPr>
        <p:spPr>
          <a:xfrm>
            <a:off x="677593" y="6662346"/>
            <a:ext cx="2743200" cy="172637"/>
          </a:xfrm>
          <a:prstGeom prst="rect">
            <a:avLst/>
          </a:prstGeom>
        </p:spPr>
        <p:txBody>
          <a:bodyPr lIns="0" tIns="0" rIns="0" bIns="0"/>
          <a:lstStyle>
            <a:lvl1pPr>
              <a:defRPr lang="it-IT" sz="909" kern="1200" cap="all" baseline="0" smtClean="0">
                <a:solidFill>
                  <a:schemeClr val="accent1"/>
                </a:solidFill>
                <a:latin typeface="Arial" panose="020B0604020202020204" pitchFamily="34" charset="0"/>
                <a:ea typeface="+mn-ea"/>
                <a:cs typeface="Arial" panose="020B0604020202020204" pitchFamily="34" charset="0"/>
              </a:defRPr>
            </a:lvl1pPr>
          </a:lstStyle>
          <a:p>
            <a:fld id="{7A4AF16A-B0B8-4637-BCC3-1D6538DB946A}" type="datetime4">
              <a:rPr lang="it-IT" smtClean="0"/>
              <a:t>18 settembre 2023</a:t>
            </a:fld>
            <a:endParaRPr lang="it-IT" dirty="0"/>
          </a:p>
        </p:txBody>
      </p:sp>
      <p:grpSp>
        <p:nvGrpSpPr>
          <p:cNvPr id="84" name="Gruppo 83"/>
          <p:cNvGrpSpPr/>
          <p:nvPr userDrawn="1"/>
        </p:nvGrpSpPr>
        <p:grpSpPr>
          <a:xfrm>
            <a:off x="54168" y="25602"/>
            <a:ext cx="422839" cy="1466852"/>
            <a:chOff x="-12795" y="18778"/>
            <a:chExt cx="422839" cy="1466852"/>
          </a:xfrm>
        </p:grpSpPr>
        <p:sp>
          <p:nvSpPr>
            <p:cNvPr id="85" name="Oval 90"/>
            <p:cNvSpPr>
              <a:spLocks noChangeArrowheads="1"/>
            </p:cNvSpPr>
            <p:nvPr/>
          </p:nvSpPr>
          <p:spPr bwMode="auto">
            <a:xfrm rot="5400000">
              <a:off x="109212" y="16397"/>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86" name="Oval 91"/>
            <p:cNvSpPr>
              <a:spLocks noChangeArrowheads="1"/>
            </p:cNvSpPr>
            <p:nvPr/>
          </p:nvSpPr>
          <p:spPr bwMode="auto">
            <a:xfrm rot="5400000">
              <a:off x="236212" y="17984"/>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87" name="Oval 92"/>
            <p:cNvSpPr>
              <a:spLocks noChangeArrowheads="1"/>
            </p:cNvSpPr>
            <p:nvPr/>
          </p:nvSpPr>
          <p:spPr bwMode="auto">
            <a:xfrm rot="5400000">
              <a:off x="364800" y="17984"/>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88" name="Oval 98"/>
            <p:cNvSpPr>
              <a:spLocks noChangeArrowheads="1"/>
            </p:cNvSpPr>
            <p:nvPr/>
          </p:nvSpPr>
          <p:spPr bwMode="auto">
            <a:xfrm rot="5400000">
              <a:off x="108418" y="174353"/>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89" name="Oval 99"/>
            <p:cNvSpPr>
              <a:spLocks noChangeArrowheads="1"/>
            </p:cNvSpPr>
            <p:nvPr/>
          </p:nvSpPr>
          <p:spPr bwMode="auto">
            <a:xfrm rot="5400000">
              <a:off x="235418" y="1759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90" name="Oval 100"/>
            <p:cNvSpPr>
              <a:spLocks noChangeArrowheads="1"/>
            </p:cNvSpPr>
            <p:nvPr/>
          </p:nvSpPr>
          <p:spPr bwMode="auto">
            <a:xfrm rot="5400000">
              <a:off x="364006" y="1759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91" name="Oval 106"/>
            <p:cNvSpPr>
              <a:spLocks noChangeArrowheads="1"/>
            </p:cNvSpPr>
            <p:nvPr/>
          </p:nvSpPr>
          <p:spPr bwMode="auto">
            <a:xfrm rot="5400000">
              <a:off x="108418" y="333103"/>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92" name="Oval 107"/>
            <p:cNvSpPr>
              <a:spLocks noChangeArrowheads="1"/>
            </p:cNvSpPr>
            <p:nvPr/>
          </p:nvSpPr>
          <p:spPr bwMode="auto">
            <a:xfrm rot="5400000">
              <a:off x="235418" y="33469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93" name="Oval 108"/>
            <p:cNvSpPr>
              <a:spLocks noChangeArrowheads="1"/>
            </p:cNvSpPr>
            <p:nvPr/>
          </p:nvSpPr>
          <p:spPr bwMode="auto">
            <a:xfrm rot="5400000">
              <a:off x="364006" y="33469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94" name="Oval 114"/>
            <p:cNvSpPr>
              <a:spLocks noChangeArrowheads="1"/>
            </p:cNvSpPr>
            <p:nvPr/>
          </p:nvSpPr>
          <p:spPr bwMode="auto">
            <a:xfrm rot="5400000">
              <a:off x="108418" y="491853"/>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95" name="Oval 115"/>
            <p:cNvSpPr>
              <a:spLocks noChangeArrowheads="1"/>
            </p:cNvSpPr>
            <p:nvPr/>
          </p:nvSpPr>
          <p:spPr bwMode="auto">
            <a:xfrm rot="5400000">
              <a:off x="235418" y="4934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96" name="Oval 116"/>
            <p:cNvSpPr>
              <a:spLocks noChangeArrowheads="1"/>
            </p:cNvSpPr>
            <p:nvPr/>
          </p:nvSpPr>
          <p:spPr bwMode="auto">
            <a:xfrm rot="5400000">
              <a:off x="364006" y="4934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97" name="Oval 122"/>
            <p:cNvSpPr>
              <a:spLocks noChangeArrowheads="1"/>
            </p:cNvSpPr>
            <p:nvPr/>
          </p:nvSpPr>
          <p:spPr bwMode="auto">
            <a:xfrm rot="5400000">
              <a:off x="106831" y="64742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98" name="Oval 123"/>
            <p:cNvSpPr>
              <a:spLocks noChangeArrowheads="1"/>
            </p:cNvSpPr>
            <p:nvPr/>
          </p:nvSpPr>
          <p:spPr bwMode="auto">
            <a:xfrm rot="5400000">
              <a:off x="233831" y="649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99" name="Oval 124"/>
            <p:cNvSpPr>
              <a:spLocks noChangeArrowheads="1"/>
            </p:cNvSpPr>
            <p:nvPr/>
          </p:nvSpPr>
          <p:spPr bwMode="auto">
            <a:xfrm rot="5400000">
              <a:off x="362418" y="649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00" name="Oval 130"/>
            <p:cNvSpPr>
              <a:spLocks noChangeArrowheads="1"/>
            </p:cNvSpPr>
            <p:nvPr/>
          </p:nvSpPr>
          <p:spPr bwMode="auto">
            <a:xfrm rot="5400000">
              <a:off x="106831" y="80617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01" name="Oval 131"/>
            <p:cNvSpPr>
              <a:spLocks noChangeArrowheads="1"/>
            </p:cNvSpPr>
            <p:nvPr/>
          </p:nvSpPr>
          <p:spPr bwMode="auto">
            <a:xfrm rot="5400000">
              <a:off x="233831" y="8077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02" name="Oval 132"/>
            <p:cNvSpPr>
              <a:spLocks noChangeArrowheads="1"/>
            </p:cNvSpPr>
            <p:nvPr/>
          </p:nvSpPr>
          <p:spPr bwMode="auto">
            <a:xfrm rot="5400000">
              <a:off x="362418" y="8077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03" name="Oval 138"/>
            <p:cNvSpPr>
              <a:spLocks noChangeArrowheads="1"/>
            </p:cNvSpPr>
            <p:nvPr/>
          </p:nvSpPr>
          <p:spPr bwMode="auto">
            <a:xfrm rot="5400000">
              <a:off x="106831" y="96492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04" name="Oval 139"/>
            <p:cNvSpPr>
              <a:spLocks noChangeArrowheads="1"/>
            </p:cNvSpPr>
            <p:nvPr/>
          </p:nvSpPr>
          <p:spPr bwMode="auto">
            <a:xfrm rot="5400000">
              <a:off x="233831" y="9665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05" name="Oval 140"/>
            <p:cNvSpPr>
              <a:spLocks noChangeArrowheads="1"/>
            </p:cNvSpPr>
            <p:nvPr/>
          </p:nvSpPr>
          <p:spPr bwMode="auto">
            <a:xfrm rot="5400000">
              <a:off x="362418" y="9665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06" name="Oval 146"/>
            <p:cNvSpPr>
              <a:spLocks noChangeArrowheads="1"/>
            </p:cNvSpPr>
            <p:nvPr/>
          </p:nvSpPr>
          <p:spPr bwMode="auto">
            <a:xfrm rot="5400000">
              <a:off x="106831" y="112367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07" name="Oval 147"/>
            <p:cNvSpPr>
              <a:spLocks noChangeArrowheads="1"/>
            </p:cNvSpPr>
            <p:nvPr/>
          </p:nvSpPr>
          <p:spPr bwMode="auto">
            <a:xfrm rot="5400000">
              <a:off x="233831" y="11252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08" name="Oval 148"/>
            <p:cNvSpPr>
              <a:spLocks noChangeArrowheads="1"/>
            </p:cNvSpPr>
            <p:nvPr/>
          </p:nvSpPr>
          <p:spPr bwMode="auto">
            <a:xfrm rot="5400000">
              <a:off x="362418" y="11252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09" name="Oval 154"/>
            <p:cNvSpPr>
              <a:spLocks noChangeArrowheads="1"/>
            </p:cNvSpPr>
            <p:nvPr/>
          </p:nvSpPr>
          <p:spPr bwMode="auto">
            <a:xfrm rot="5400000">
              <a:off x="106831" y="128242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10" name="Oval 155"/>
            <p:cNvSpPr>
              <a:spLocks noChangeArrowheads="1"/>
            </p:cNvSpPr>
            <p:nvPr/>
          </p:nvSpPr>
          <p:spPr bwMode="auto">
            <a:xfrm rot="5400000">
              <a:off x="233831" y="1284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11" name="Oval 156"/>
            <p:cNvSpPr>
              <a:spLocks noChangeArrowheads="1"/>
            </p:cNvSpPr>
            <p:nvPr/>
          </p:nvSpPr>
          <p:spPr bwMode="auto">
            <a:xfrm rot="5400000">
              <a:off x="362418" y="1284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12" name="Oval 162"/>
            <p:cNvSpPr>
              <a:spLocks noChangeArrowheads="1"/>
            </p:cNvSpPr>
            <p:nvPr/>
          </p:nvSpPr>
          <p:spPr bwMode="auto">
            <a:xfrm rot="5400000">
              <a:off x="109212" y="1438797"/>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13" name="Oval 163"/>
            <p:cNvSpPr>
              <a:spLocks noChangeArrowheads="1"/>
            </p:cNvSpPr>
            <p:nvPr/>
          </p:nvSpPr>
          <p:spPr bwMode="auto">
            <a:xfrm rot="5400000">
              <a:off x="236212" y="1440385"/>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14" name="Oval 164"/>
            <p:cNvSpPr>
              <a:spLocks noChangeArrowheads="1"/>
            </p:cNvSpPr>
            <p:nvPr/>
          </p:nvSpPr>
          <p:spPr bwMode="auto">
            <a:xfrm rot="5400000">
              <a:off x="364800" y="1440385"/>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15" name="Oval 90"/>
            <p:cNvSpPr>
              <a:spLocks noChangeArrowheads="1"/>
            </p:cNvSpPr>
            <p:nvPr userDrawn="1"/>
          </p:nvSpPr>
          <p:spPr bwMode="auto">
            <a:xfrm rot="5400000">
              <a:off x="-10413" y="16398"/>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16" name="Oval 98"/>
            <p:cNvSpPr>
              <a:spLocks noChangeArrowheads="1"/>
            </p:cNvSpPr>
            <p:nvPr userDrawn="1"/>
          </p:nvSpPr>
          <p:spPr bwMode="auto">
            <a:xfrm rot="5400000">
              <a:off x="-11207" y="174354"/>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17" name="Oval 106"/>
            <p:cNvSpPr>
              <a:spLocks noChangeArrowheads="1"/>
            </p:cNvSpPr>
            <p:nvPr userDrawn="1"/>
          </p:nvSpPr>
          <p:spPr bwMode="auto">
            <a:xfrm rot="5400000">
              <a:off x="-11207" y="333104"/>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18" name="Oval 114"/>
            <p:cNvSpPr>
              <a:spLocks noChangeArrowheads="1"/>
            </p:cNvSpPr>
            <p:nvPr userDrawn="1"/>
          </p:nvSpPr>
          <p:spPr bwMode="auto">
            <a:xfrm rot="5400000">
              <a:off x="-11207" y="491854"/>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19" name="Oval 122"/>
            <p:cNvSpPr>
              <a:spLocks noChangeArrowheads="1"/>
            </p:cNvSpPr>
            <p:nvPr userDrawn="1"/>
          </p:nvSpPr>
          <p:spPr bwMode="auto">
            <a:xfrm rot="5400000">
              <a:off x="-12794" y="64742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20" name="Oval 130"/>
            <p:cNvSpPr>
              <a:spLocks noChangeArrowheads="1"/>
            </p:cNvSpPr>
            <p:nvPr userDrawn="1"/>
          </p:nvSpPr>
          <p:spPr bwMode="auto">
            <a:xfrm rot="5400000">
              <a:off x="-12794" y="80617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21" name="Oval 138"/>
            <p:cNvSpPr>
              <a:spLocks noChangeArrowheads="1"/>
            </p:cNvSpPr>
            <p:nvPr userDrawn="1"/>
          </p:nvSpPr>
          <p:spPr bwMode="auto">
            <a:xfrm rot="5400000">
              <a:off x="-12794" y="96492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22" name="Oval 146"/>
            <p:cNvSpPr>
              <a:spLocks noChangeArrowheads="1"/>
            </p:cNvSpPr>
            <p:nvPr userDrawn="1"/>
          </p:nvSpPr>
          <p:spPr bwMode="auto">
            <a:xfrm rot="5400000">
              <a:off x="-12794" y="112367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23" name="Oval 154"/>
            <p:cNvSpPr>
              <a:spLocks noChangeArrowheads="1"/>
            </p:cNvSpPr>
            <p:nvPr userDrawn="1"/>
          </p:nvSpPr>
          <p:spPr bwMode="auto">
            <a:xfrm rot="5400000">
              <a:off x="-12794" y="128242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24" name="Oval 162"/>
            <p:cNvSpPr>
              <a:spLocks noChangeArrowheads="1"/>
            </p:cNvSpPr>
            <p:nvPr userDrawn="1"/>
          </p:nvSpPr>
          <p:spPr bwMode="auto">
            <a:xfrm rot="5400000">
              <a:off x="-10413" y="1438798"/>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grpSp>
      <p:sp>
        <p:nvSpPr>
          <p:cNvPr id="125" name="Segnaposto testo 10"/>
          <p:cNvSpPr>
            <a:spLocks noGrp="1"/>
          </p:cNvSpPr>
          <p:nvPr>
            <p:ph type="body" sz="quarter" idx="11" hasCustomPrompt="1"/>
          </p:nvPr>
        </p:nvSpPr>
        <p:spPr>
          <a:xfrm>
            <a:off x="550863" y="1300544"/>
            <a:ext cx="5303007" cy="221599"/>
          </a:xfrm>
          <a:prstGeom prst="rect">
            <a:avLst/>
          </a:prstGeom>
          <a:noFill/>
        </p:spPr>
        <p:txBody>
          <a:bodyPr wrap="square" lIns="0" tIns="0" rIns="0" bIns="0" rtlCol="0">
            <a:spAutoFit/>
          </a:bodyPr>
          <a:lstStyle>
            <a:lvl1pPr marL="0" indent="0" defTabSz="609508">
              <a:buNone/>
              <a:defRPr lang="it-IT" sz="1600" baseline="0" dirty="0" smtClean="0">
                <a:solidFill>
                  <a:schemeClr val="accent2"/>
                </a:solidFill>
                <a:latin typeface="Arial" panose="020B0604020202020204" pitchFamily="34" charset="0"/>
                <a:cs typeface="Arial" panose="020B0604020202020204" pitchFamily="34" charset="0"/>
              </a:defRPr>
            </a:lvl1pPr>
            <a:lvl2pPr>
              <a:defRPr lang="it-IT" dirty="0" smtClean="0"/>
            </a:lvl2pPr>
            <a:lvl3pPr>
              <a:defRPr lang="it-IT" sz="2400" dirty="0" smtClean="0"/>
            </a:lvl3pPr>
            <a:lvl4pPr>
              <a:defRPr lang="it-IT" sz="2400" dirty="0" smtClean="0"/>
            </a:lvl4pPr>
            <a:lvl5pPr>
              <a:defRPr lang="it-IT" sz="2400" dirty="0"/>
            </a:lvl5pPr>
          </a:lstStyle>
          <a:p>
            <a:pPr marL="0" lvl="0" defTabSz="609508"/>
            <a:r>
              <a:rPr lang="it-IT" dirty="0" err="1"/>
              <a:t>Highlights</a:t>
            </a:r>
            <a:r>
              <a:rPr lang="it-IT" dirty="0"/>
              <a:t> (</a:t>
            </a:r>
            <a:r>
              <a:rPr lang="it-IT" dirty="0" err="1"/>
              <a:t>Arial</a:t>
            </a:r>
            <a:r>
              <a:rPr lang="it-IT" dirty="0"/>
              <a:t> / 16 </a:t>
            </a:r>
            <a:r>
              <a:rPr lang="it-IT" dirty="0" err="1"/>
              <a:t>pt</a:t>
            </a:r>
            <a:r>
              <a:rPr lang="it-IT" dirty="0"/>
              <a:t>)</a:t>
            </a:r>
          </a:p>
        </p:txBody>
      </p:sp>
      <p:sp>
        <p:nvSpPr>
          <p:cNvPr id="126" name="Rettangolo 125"/>
          <p:cNvSpPr/>
          <p:nvPr userDrawn="1"/>
        </p:nvSpPr>
        <p:spPr>
          <a:xfrm>
            <a:off x="550863" y="1603911"/>
            <a:ext cx="855748" cy="45719"/>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7" name="Segnaposto testo 10"/>
          <p:cNvSpPr>
            <a:spLocks noGrp="1"/>
          </p:cNvSpPr>
          <p:nvPr>
            <p:ph type="body" sz="quarter" idx="14" hasCustomPrompt="1"/>
          </p:nvPr>
        </p:nvSpPr>
        <p:spPr>
          <a:xfrm>
            <a:off x="550863" y="2001409"/>
            <a:ext cx="5303007" cy="945900"/>
          </a:xfrm>
          <a:prstGeom prst="rect">
            <a:avLst/>
          </a:prstGeom>
          <a:noFill/>
        </p:spPr>
        <p:txBody>
          <a:bodyPr wrap="square" lIns="0" tIns="0" rIns="0" bIns="0" rtlCol="0">
            <a:spAutoFit/>
          </a:bodyPr>
          <a:lstStyle>
            <a:lvl1pPr marL="207900" marR="0" indent="-207900" algn="l" defTabSz="609508" rtl="0" eaLnBrk="1" fontAlgn="auto" latinLnBrk="0" hangingPunct="1">
              <a:lnSpc>
                <a:spcPct val="100000"/>
              </a:lnSpc>
              <a:spcBef>
                <a:spcPts val="1000"/>
              </a:spcBef>
              <a:spcAft>
                <a:spcPts val="0"/>
              </a:spcAft>
              <a:buClr>
                <a:schemeClr val="accent1"/>
              </a:buClr>
              <a:buSzTx/>
              <a:buFont typeface="Arial" panose="020B0604020202020204" pitchFamily="34" charset="0"/>
              <a:buChar char="•"/>
              <a:tabLst/>
              <a:defRPr lang="it-IT" sz="1600" kern="1200" dirty="0" smtClean="0">
                <a:solidFill>
                  <a:schemeClr val="bg2">
                    <a:lumMod val="25000"/>
                  </a:schemeClr>
                </a:solidFill>
                <a:latin typeface="+mj-lt"/>
                <a:ea typeface="+mn-ea"/>
                <a:cs typeface="Arial" panose="020B0604020202020204" pitchFamily="34" charset="0"/>
              </a:defRPr>
            </a:lvl1pPr>
            <a:lvl2pPr>
              <a:lnSpc>
                <a:spcPct val="100000"/>
              </a:lnSpc>
              <a:buClr>
                <a:schemeClr val="accent1"/>
              </a:buClr>
              <a:defRPr lang="it-IT" sz="1600" dirty="0" smtClean="0">
                <a:latin typeface="+mj-lt"/>
              </a:defRPr>
            </a:lvl2pPr>
            <a:lvl3pPr>
              <a:lnSpc>
                <a:spcPct val="100000"/>
              </a:lnSpc>
              <a:buClr>
                <a:schemeClr val="accent1"/>
              </a:buClr>
              <a:defRPr lang="it-IT" sz="1600" dirty="0" smtClean="0">
                <a:latin typeface="+mj-lt"/>
              </a:defRPr>
            </a:lvl3pPr>
            <a:lvl4pPr>
              <a:defRPr lang="it-IT" sz="2400" dirty="0" smtClean="0"/>
            </a:lvl4pPr>
            <a:lvl5pPr>
              <a:defRPr lang="it-IT" sz="2400" dirty="0"/>
            </a:lvl5pPr>
          </a:lstStyle>
          <a:p>
            <a:pPr marL="0" lvl="0" defTabSz="609508"/>
            <a:r>
              <a:rPr lang="it-IT" dirty="0"/>
              <a:t>Text (</a:t>
            </a:r>
            <a:r>
              <a:rPr lang="it-IT" dirty="0" err="1"/>
              <a:t>Arial</a:t>
            </a:r>
            <a:r>
              <a:rPr lang="it-IT" dirty="0"/>
              <a:t> / 16 </a:t>
            </a:r>
            <a:r>
              <a:rPr lang="it-IT" dirty="0" err="1"/>
              <a:t>pt</a:t>
            </a:r>
            <a:r>
              <a:rPr lang="it-IT" dirty="0"/>
              <a:t>)</a:t>
            </a:r>
          </a:p>
          <a:p>
            <a:pPr marL="477797" marR="0" lvl="1" indent="-207900" algn="l" defTabSz="609508" rtl="0" eaLnBrk="1" fontAlgn="auto" latinLnBrk="0" hangingPunct="1">
              <a:lnSpc>
                <a:spcPct val="90000"/>
              </a:lnSpc>
              <a:spcBef>
                <a:spcPts val="1000"/>
              </a:spcBef>
              <a:spcAft>
                <a:spcPts val="0"/>
              </a:spcAft>
              <a:buClr>
                <a:schemeClr val="accent1"/>
              </a:buClr>
              <a:buSzTx/>
              <a:buFont typeface="Arial" panose="020B0604020202020204" pitchFamily="34" charset="0"/>
              <a:buChar char="•"/>
              <a:tabLst/>
              <a:defRPr/>
            </a:pPr>
            <a:r>
              <a:rPr lang="it-IT" dirty="0"/>
              <a:t>Text (</a:t>
            </a:r>
            <a:r>
              <a:rPr lang="it-IT" dirty="0" err="1"/>
              <a:t>Arial</a:t>
            </a:r>
            <a:r>
              <a:rPr lang="it-IT" dirty="0"/>
              <a:t> / 16 </a:t>
            </a:r>
            <a:r>
              <a:rPr lang="it-IT" dirty="0" err="1"/>
              <a:t>pt</a:t>
            </a:r>
            <a:r>
              <a:rPr lang="it-IT" dirty="0"/>
              <a:t>)</a:t>
            </a:r>
          </a:p>
          <a:p>
            <a:pPr marL="934927" marR="0" lvl="2" indent="-207900" algn="l" defTabSz="609508" rtl="0" eaLnBrk="1" fontAlgn="auto" latinLnBrk="0" hangingPunct="1">
              <a:lnSpc>
                <a:spcPct val="90000"/>
              </a:lnSpc>
              <a:spcBef>
                <a:spcPts val="1000"/>
              </a:spcBef>
              <a:spcAft>
                <a:spcPts val="0"/>
              </a:spcAft>
              <a:buClr>
                <a:schemeClr val="accent1"/>
              </a:buClr>
              <a:buSzTx/>
              <a:buFont typeface="Arial" panose="020B0604020202020204" pitchFamily="34" charset="0"/>
              <a:buChar char="•"/>
              <a:tabLst/>
              <a:defRPr/>
            </a:pPr>
            <a:r>
              <a:rPr lang="it-IT" dirty="0"/>
              <a:t>Text (</a:t>
            </a:r>
            <a:r>
              <a:rPr lang="it-IT" dirty="0" err="1"/>
              <a:t>Arial</a:t>
            </a:r>
            <a:r>
              <a:rPr lang="it-IT" dirty="0"/>
              <a:t> / 16 </a:t>
            </a:r>
            <a:r>
              <a:rPr lang="it-IT" dirty="0" err="1"/>
              <a:t>pt</a:t>
            </a:r>
            <a:r>
              <a:rPr lang="it-IT" dirty="0"/>
              <a:t>)</a:t>
            </a:r>
          </a:p>
        </p:txBody>
      </p:sp>
    </p:spTree>
    <p:extLst>
      <p:ext uri="{BB962C8B-B14F-4D97-AF65-F5344CB8AC3E}">
        <p14:creationId xmlns:p14="http://schemas.microsoft.com/office/powerpoint/2010/main" val="2476949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 1 big image left">
    <p:spTree>
      <p:nvGrpSpPr>
        <p:cNvPr id="1" name=""/>
        <p:cNvGrpSpPr/>
        <p:nvPr/>
      </p:nvGrpSpPr>
      <p:grpSpPr>
        <a:xfrm>
          <a:off x="0" y="0"/>
          <a:ext cx="0" cy="0"/>
          <a:chOff x="0" y="0"/>
          <a:chExt cx="0" cy="0"/>
        </a:xfrm>
      </p:grpSpPr>
      <p:sp>
        <p:nvSpPr>
          <p:cNvPr id="10" name="Picture Placeholder 8"/>
          <p:cNvSpPr>
            <a:spLocks noGrp="1"/>
          </p:cNvSpPr>
          <p:nvPr>
            <p:ph type="pic" sz="quarter" idx="13"/>
          </p:nvPr>
        </p:nvSpPr>
        <p:spPr>
          <a:xfrm>
            <a:off x="1" y="0"/>
            <a:ext cx="6096000" cy="6857999"/>
          </a:xfrm>
          <a:prstGeom prst="rect">
            <a:avLst/>
          </a:prstGeom>
          <a:solidFill>
            <a:schemeClr val="bg2"/>
          </a:solidFill>
          <a:ln>
            <a:noFill/>
          </a:ln>
        </p:spPr>
        <p:txBody>
          <a:bodyPr wrap="square" anchor="ctr">
            <a:noAutofit/>
          </a:bodyPr>
          <a:lstStyle>
            <a:lvl1pPr algn="ctr">
              <a:defRPr sz="1200">
                <a:solidFill>
                  <a:schemeClr val="tx1"/>
                </a:solidFill>
              </a:defRPr>
            </a:lvl1pPr>
          </a:lstStyle>
          <a:p>
            <a:endParaRPr lang="en-US" dirty="0"/>
          </a:p>
        </p:txBody>
      </p:sp>
      <p:sp>
        <p:nvSpPr>
          <p:cNvPr id="7" name="Segnaposto testo 10"/>
          <p:cNvSpPr>
            <a:spLocks noGrp="1"/>
          </p:cNvSpPr>
          <p:nvPr>
            <p:ph type="body" sz="quarter" idx="10" hasCustomPrompt="1"/>
          </p:nvPr>
        </p:nvSpPr>
        <p:spPr>
          <a:xfrm>
            <a:off x="6338131" y="404813"/>
            <a:ext cx="5303007" cy="387798"/>
          </a:xfrm>
          <a:prstGeom prst="rect">
            <a:avLst/>
          </a:prstGeom>
          <a:noFill/>
        </p:spPr>
        <p:txBody>
          <a:bodyPr wrap="square" lIns="0" tIns="0" rIns="0" bIns="0" rtlCol="0" anchor="t" anchorCtr="0">
            <a:spAutoFit/>
          </a:bodyPr>
          <a:lstStyle>
            <a:lvl1pPr marL="0" indent="0">
              <a:buNone/>
              <a:defRPr lang="it-IT" sz="2800" b="1" baseline="0" dirty="0" smtClean="0">
                <a:solidFill>
                  <a:schemeClr val="accent1"/>
                </a:solidFill>
                <a:latin typeface="Arial" panose="020B0604020202020204" pitchFamily="34" charset="0"/>
                <a:cs typeface="Arial" panose="020B0604020202020204" pitchFamily="34" charset="0"/>
              </a:defRPr>
            </a:lvl1pPr>
            <a:lvl2pPr>
              <a:defRPr lang="it-IT" dirty="0" smtClean="0"/>
            </a:lvl2pPr>
            <a:lvl3pPr>
              <a:defRPr lang="it-IT" sz="2400" dirty="0" smtClean="0"/>
            </a:lvl3pPr>
            <a:lvl4pPr>
              <a:defRPr lang="it-IT" sz="2400" dirty="0" smtClean="0"/>
            </a:lvl4pPr>
            <a:lvl5pPr>
              <a:defRPr lang="it-IT" sz="2400" dirty="0"/>
            </a:lvl5pPr>
          </a:lstStyle>
          <a:p>
            <a:pPr marL="0" lvl="0" defTabSz="609508"/>
            <a:r>
              <a:rPr lang="it-IT" dirty="0"/>
              <a:t>Title (</a:t>
            </a:r>
            <a:r>
              <a:rPr lang="it-IT" dirty="0" err="1"/>
              <a:t>Arial</a:t>
            </a:r>
            <a:r>
              <a:rPr lang="it-IT" dirty="0"/>
              <a:t> / 28 </a:t>
            </a:r>
            <a:r>
              <a:rPr lang="it-IT" dirty="0" err="1"/>
              <a:t>pt</a:t>
            </a:r>
            <a:r>
              <a:rPr lang="it-IT" dirty="0"/>
              <a:t>)</a:t>
            </a:r>
          </a:p>
        </p:txBody>
      </p:sp>
      <p:sp>
        <p:nvSpPr>
          <p:cNvPr id="8" name="Segnaposto testo 10"/>
          <p:cNvSpPr>
            <a:spLocks noGrp="1"/>
          </p:cNvSpPr>
          <p:nvPr>
            <p:ph type="body" sz="quarter" idx="14" hasCustomPrompt="1"/>
          </p:nvPr>
        </p:nvSpPr>
        <p:spPr>
          <a:xfrm>
            <a:off x="6338131" y="888952"/>
            <a:ext cx="5303007" cy="221599"/>
          </a:xfrm>
          <a:prstGeom prst="rect">
            <a:avLst/>
          </a:prstGeom>
          <a:noFill/>
        </p:spPr>
        <p:txBody>
          <a:bodyPr wrap="square" lIns="0" tIns="0" rIns="0" bIns="0" rtlCol="0">
            <a:spAutoFit/>
          </a:bodyPr>
          <a:lstStyle>
            <a:lvl1pPr marL="0" indent="0" defTabSz="609508">
              <a:buNone/>
              <a:defRPr lang="it-IT" sz="1600" baseline="0" dirty="0" smtClean="0">
                <a:solidFill>
                  <a:schemeClr val="accent2"/>
                </a:solidFill>
                <a:latin typeface="Arial" panose="020B0604020202020204" pitchFamily="34" charset="0"/>
                <a:cs typeface="Arial" panose="020B0604020202020204" pitchFamily="34" charset="0"/>
              </a:defRPr>
            </a:lvl1pPr>
            <a:lvl2pPr>
              <a:defRPr lang="it-IT" dirty="0" smtClean="0"/>
            </a:lvl2pPr>
            <a:lvl3pPr>
              <a:defRPr lang="it-IT" sz="2400" dirty="0" smtClean="0"/>
            </a:lvl3pPr>
            <a:lvl4pPr>
              <a:defRPr lang="it-IT" sz="2400" dirty="0" smtClean="0"/>
            </a:lvl4pPr>
            <a:lvl5pPr>
              <a:defRPr lang="it-IT" sz="2400" dirty="0"/>
            </a:lvl5pPr>
          </a:lstStyle>
          <a:p>
            <a:pPr marL="0" lvl="0" defTabSz="609508"/>
            <a:r>
              <a:rPr lang="it-IT" dirty="0" err="1"/>
              <a:t>Highlights</a:t>
            </a:r>
            <a:r>
              <a:rPr lang="it-IT" dirty="0"/>
              <a:t> (</a:t>
            </a:r>
            <a:r>
              <a:rPr lang="it-IT" dirty="0" err="1"/>
              <a:t>Arial</a:t>
            </a:r>
            <a:r>
              <a:rPr lang="it-IT" dirty="0"/>
              <a:t> / 16 </a:t>
            </a:r>
            <a:r>
              <a:rPr lang="it-IT" dirty="0" err="1"/>
              <a:t>pt</a:t>
            </a:r>
            <a:r>
              <a:rPr lang="it-IT" dirty="0"/>
              <a:t>)</a:t>
            </a:r>
          </a:p>
        </p:txBody>
      </p:sp>
      <p:sp>
        <p:nvSpPr>
          <p:cNvPr id="14" name="Rettangolo 13"/>
          <p:cNvSpPr/>
          <p:nvPr userDrawn="1"/>
        </p:nvSpPr>
        <p:spPr>
          <a:xfrm>
            <a:off x="6338131" y="1192319"/>
            <a:ext cx="855748" cy="45719"/>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Segnaposto testo 10"/>
          <p:cNvSpPr>
            <a:spLocks noGrp="1"/>
          </p:cNvSpPr>
          <p:nvPr>
            <p:ph type="body" sz="quarter" idx="12" hasCustomPrompt="1"/>
          </p:nvPr>
        </p:nvSpPr>
        <p:spPr>
          <a:xfrm>
            <a:off x="6338132" y="1565884"/>
            <a:ext cx="5303006" cy="945900"/>
          </a:xfrm>
          <a:prstGeom prst="rect">
            <a:avLst/>
          </a:prstGeom>
          <a:noFill/>
        </p:spPr>
        <p:txBody>
          <a:bodyPr wrap="square" lIns="0" tIns="0" rIns="0" bIns="0" rtlCol="0">
            <a:spAutoFit/>
          </a:bodyPr>
          <a:lstStyle>
            <a:lvl1pPr marL="207900" marR="0" indent="-207900" algn="l" defTabSz="609508" rtl="0" eaLnBrk="1" fontAlgn="auto" latinLnBrk="0" hangingPunct="1">
              <a:lnSpc>
                <a:spcPct val="100000"/>
              </a:lnSpc>
              <a:spcBef>
                <a:spcPts val="1000"/>
              </a:spcBef>
              <a:spcAft>
                <a:spcPts val="0"/>
              </a:spcAft>
              <a:buClr>
                <a:schemeClr val="accent1"/>
              </a:buClr>
              <a:buSzTx/>
              <a:buFont typeface="Arial" panose="020B0604020202020204" pitchFamily="34" charset="0"/>
              <a:buChar char="•"/>
              <a:tabLst/>
              <a:defRPr lang="it-IT" sz="1600" kern="1200" dirty="0" smtClean="0">
                <a:solidFill>
                  <a:schemeClr val="bg2">
                    <a:lumMod val="25000"/>
                  </a:schemeClr>
                </a:solidFill>
                <a:latin typeface="+mj-lt"/>
                <a:ea typeface="+mn-ea"/>
                <a:cs typeface="Arial" panose="020B0604020202020204" pitchFamily="34" charset="0"/>
              </a:defRPr>
            </a:lvl1pPr>
            <a:lvl2pPr>
              <a:lnSpc>
                <a:spcPct val="100000"/>
              </a:lnSpc>
              <a:buClr>
                <a:schemeClr val="accent1"/>
              </a:buClr>
              <a:defRPr lang="it-IT" sz="1600" dirty="0" smtClean="0">
                <a:latin typeface="+mj-lt"/>
              </a:defRPr>
            </a:lvl2pPr>
            <a:lvl3pPr>
              <a:lnSpc>
                <a:spcPct val="100000"/>
              </a:lnSpc>
              <a:buClr>
                <a:schemeClr val="accent1"/>
              </a:buClr>
              <a:defRPr lang="it-IT" sz="1600" dirty="0" smtClean="0">
                <a:latin typeface="+mj-lt"/>
              </a:defRPr>
            </a:lvl3pPr>
            <a:lvl4pPr>
              <a:defRPr lang="it-IT" sz="2400" dirty="0" smtClean="0"/>
            </a:lvl4pPr>
            <a:lvl5pPr>
              <a:defRPr lang="it-IT" sz="2400" dirty="0"/>
            </a:lvl5pPr>
          </a:lstStyle>
          <a:p>
            <a:pPr marL="0" lvl="0" defTabSz="609508"/>
            <a:r>
              <a:rPr lang="it-IT" dirty="0"/>
              <a:t>Text (</a:t>
            </a:r>
            <a:r>
              <a:rPr lang="it-IT" dirty="0" err="1"/>
              <a:t>Arial</a:t>
            </a:r>
            <a:r>
              <a:rPr lang="it-IT" dirty="0"/>
              <a:t> / 16 </a:t>
            </a:r>
            <a:r>
              <a:rPr lang="it-IT" dirty="0" err="1"/>
              <a:t>pt</a:t>
            </a:r>
            <a:r>
              <a:rPr lang="it-IT" dirty="0"/>
              <a:t>)</a:t>
            </a:r>
          </a:p>
          <a:p>
            <a:pPr marL="477797" marR="0" lvl="1" indent="-207900" algn="l" defTabSz="609508" rtl="0" eaLnBrk="1" fontAlgn="auto" latinLnBrk="0" hangingPunct="1">
              <a:lnSpc>
                <a:spcPct val="90000"/>
              </a:lnSpc>
              <a:spcBef>
                <a:spcPts val="1000"/>
              </a:spcBef>
              <a:spcAft>
                <a:spcPts val="0"/>
              </a:spcAft>
              <a:buClr>
                <a:schemeClr val="accent1"/>
              </a:buClr>
              <a:buSzTx/>
              <a:buFont typeface="Arial" panose="020B0604020202020204" pitchFamily="34" charset="0"/>
              <a:buChar char="•"/>
              <a:tabLst/>
              <a:defRPr/>
            </a:pPr>
            <a:r>
              <a:rPr lang="it-IT" dirty="0"/>
              <a:t>Text (</a:t>
            </a:r>
            <a:r>
              <a:rPr lang="it-IT" dirty="0" err="1"/>
              <a:t>Arial</a:t>
            </a:r>
            <a:r>
              <a:rPr lang="it-IT" dirty="0"/>
              <a:t> / 16 </a:t>
            </a:r>
            <a:r>
              <a:rPr lang="it-IT" dirty="0" err="1"/>
              <a:t>pt</a:t>
            </a:r>
            <a:r>
              <a:rPr lang="it-IT" dirty="0"/>
              <a:t>)</a:t>
            </a:r>
          </a:p>
          <a:p>
            <a:pPr marL="934927" marR="0" lvl="2" indent="-207900" algn="l" defTabSz="609508" rtl="0" eaLnBrk="1" fontAlgn="auto" latinLnBrk="0" hangingPunct="1">
              <a:lnSpc>
                <a:spcPct val="90000"/>
              </a:lnSpc>
              <a:spcBef>
                <a:spcPts val="1000"/>
              </a:spcBef>
              <a:spcAft>
                <a:spcPts val="0"/>
              </a:spcAft>
              <a:buClr>
                <a:schemeClr val="accent1"/>
              </a:buClr>
              <a:buSzTx/>
              <a:buFont typeface="Arial" panose="020B0604020202020204" pitchFamily="34" charset="0"/>
              <a:buChar char="•"/>
              <a:tabLst/>
              <a:defRPr/>
            </a:pPr>
            <a:r>
              <a:rPr lang="it-IT" dirty="0"/>
              <a:t>Text (</a:t>
            </a:r>
            <a:r>
              <a:rPr lang="it-IT" dirty="0" err="1"/>
              <a:t>Arial</a:t>
            </a:r>
            <a:r>
              <a:rPr lang="it-IT" dirty="0"/>
              <a:t> / 16 </a:t>
            </a:r>
            <a:r>
              <a:rPr lang="it-IT" dirty="0" err="1"/>
              <a:t>pt</a:t>
            </a:r>
            <a:r>
              <a:rPr lang="it-IT" dirty="0"/>
              <a:t>)</a:t>
            </a:r>
          </a:p>
        </p:txBody>
      </p:sp>
      <p:grpSp>
        <p:nvGrpSpPr>
          <p:cNvPr id="150" name="Gruppo 149"/>
          <p:cNvGrpSpPr/>
          <p:nvPr userDrawn="1"/>
        </p:nvGrpSpPr>
        <p:grpSpPr>
          <a:xfrm>
            <a:off x="11826852" y="18778"/>
            <a:ext cx="303214" cy="1466851"/>
            <a:chOff x="16385" y="18778"/>
            <a:chExt cx="303214" cy="1466851"/>
          </a:xfrm>
        </p:grpSpPr>
        <p:sp>
          <p:nvSpPr>
            <p:cNvPr id="151" name="Oval 90"/>
            <p:cNvSpPr>
              <a:spLocks noChangeArrowheads="1"/>
            </p:cNvSpPr>
            <p:nvPr/>
          </p:nvSpPr>
          <p:spPr bwMode="auto">
            <a:xfrm rot="5400000">
              <a:off x="18767" y="16397"/>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52" name="Oval 91"/>
            <p:cNvSpPr>
              <a:spLocks noChangeArrowheads="1"/>
            </p:cNvSpPr>
            <p:nvPr/>
          </p:nvSpPr>
          <p:spPr bwMode="auto">
            <a:xfrm rot="5400000">
              <a:off x="145767" y="17984"/>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53" name="Oval 92"/>
            <p:cNvSpPr>
              <a:spLocks noChangeArrowheads="1"/>
            </p:cNvSpPr>
            <p:nvPr/>
          </p:nvSpPr>
          <p:spPr bwMode="auto">
            <a:xfrm rot="5400000">
              <a:off x="274355" y="17984"/>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54" name="Oval 98"/>
            <p:cNvSpPr>
              <a:spLocks noChangeArrowheads="1"/>
            </p:cNvSpPr>
            <p:nvPr/>
          </p:nvSpPr>
          <p:spPr bwMode="auto">
            <a:xfrm rot="5400000">
              <a:off x="17973" y="174353"/>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55" name="Oval 99"/>
            <p:cNvSpPr>
              <a:spLocks noChangeArrowheads="1"/>
            </p:cNvSpPr>
            <p:nvPr/>
          </p:nvSpPr>
          <p:spPr bwMode="auto">
            <a:xfrm rot="5400000">
              <a:off x="144973" y="1759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56" name="Oval 100"/>
            <p:cNvSpPr>
              <a:spLocks noChangeArrowheads="1"/>
            </p:cNvSpPr>
            <p:nvPr/>
          </p:nvSpPr>
          <p:spPr bwMode="auto">
            <a:xfrm rot="5400000">
              <a:off x="273561" y="1759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57" name="Oval 106"/>
            <p:cNvSpPr>
              <a:spLocks noChangeArrowheads="1"/>
            </p:cNvSpPr>
            <p:nvPr/>
          </p:nvSpPr>
          <p:spPr bwMode="auto">
            <a:xfrm rot="5400000">
              <a:off x="17973" y="333103"/>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58" name="Oval 107"/>
            <p:cNvSpPr>
              <a:spLocks noChangeArrowheads="1"/>
            </p:cNvSpPr>
            <p:nvPr/>
          </p:nvSpPr>
          <p:spPr bwMode="auto">
            <a:xfrm rot="5400000">
              <a:off x="144973" y="33469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59" name="Oval 108"/>
            <p:cNvSpPr>
              <a:spLocks noChangeArrowheads="1"/>
            </p:cNvSpPr>
            <p:nvPr/>
          </p:nvSpPr>
          <p:spPr bwMode="auto">
            <a:xfrm rot="5400000">
              <a:off x="273561" y="33469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60" name="Oval 114"/>
            <p:cNvSpPr>
              <a:spLocks noChangeArrowheads="1"/>
            </p:cNvSpPr>
            <p:nvPr/>
          </p:nvSpPr>
          <p:spPr bwMode="auto">
            <a:xfrm rot="5400000">
              <a:off x="17973" y="491853"/>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61" name="Oval 115"/>
            <p:cNvSpPr>
              <a:spLocks noChangeArrowheads="1"/>
            </p:cNvSpPr>
            <p:nvPr/>
          </p:nvSpPr>
          <p:spPr bwMode="auto">
            <a:xfrm rot="5400000">
              <a:off x="144973" y="4934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62" name="Oval 116"/>
            <p:cNvSpPr>
              <a:spLocks noChangeArrowheads="1"/>
            </p:cNvSpPr>
            <p:nvPr/>
          </p:nvSpPr>
          <p:spPr bwMode="auto">
            <a:xfrm rot="5400000">
              <a:off x="273561" y="4934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63" name="Oval 122"/>
            <p:cNvSpPr>
              <a:spLocks noChangeArrowheads="1"/>
            </p:cNvSpPr>
            <p:nvPr/>
          </p:nvSpPr>
          <p:spPr bwMode="auto">
            <a:xfrm rot="5400000">
              <a:off x="16386" y="64742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64" name="Oval 123"/>
            <p:cNvSpPr>
              <a:spLocks noChangeArrowheads="1"/>
            </p:cNvSpPr>
            <p:nvPr/>
          </p:nvSpPr>
          <p:spPr bwMode="auto">
            <a:xfrm rot="5400000">
              <a:off x="143386" y="649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65" name="Oval 124"/>
            <p:cNvSpPr>
              <a:spLocks noChangeArrowheads="1"/>
            </p:cNvSpPr>
            <p:nvPr/>
          </p:nvSpPr>
          <p:spPr bwMode="auto">
            <a:xfrm rot="5400000">
              <a:off x="271973" y="649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66" name="Oval 130"/>
            <p:cNvSpPr>
              <a:spLocks noChangeArrowheads="1"/>
            </p:cNvSpPr>
            <p:nvPr/>
          </p:nvSpPr>
          <p:spPr bwMode="auto">
            <a:xfrm rot="5400000">
              <a:off x="16386" y="80617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67" name="Oval 131"/>
            <p:cNvSpPr>
              <a:spLocks noChangeArrowheads="1"/>
            </p:cNvSpPr>
            <p:nvPr/>
          </p:nvSpPr>
          <p:spPr bwMode="auto">
            <a:xfrm rot="5400000">
              <a:off x="143386" y="8077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68" name="Oval 132"/>
            <p:cNvSpPr>
              <a:spLocks noChangeArrowheads="1"/>
            </p:cNvSpPr>
            <p:nvPr/>
          </p:nvSpPr>
          <p:spPr bwMode="auto">
            <a:xfrm rot="5400000">
              <a:off x="271973" y="8077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69" name="Oval 138"/>
            <p:cNvSpPr>
              <a:spLocks noChangeArrowheads="1"/>
            </p:cNvSpPr>
            <p:nvPr/>
          </p:nvSpPr>
          <p:spPr bwMode="auto">
            <a:xfrm rot="5400000">
              <a:off x="16386" y="96492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70" name="Oval 139"/>
            <p:cNvSpPr>
              <a:spLocks noChangeArrowheads="1"/>
            </p:cNvSpPr>
            <p:nvPr/>
          </p:nvSpPr>
          <p:spPr bwMode="auto">
            <a:xfrm rot="5400000">
              <a:off x="143386" y="9665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71" name="Oval 140"/>
            <p:cNvSpPr>
              <a:spLocks noChangeArrowheads="1"/>
            </p:cNvSpPr>
            <p:nvPr/>
          </p:nvSpPr>
          <p:spPr bwMode="auto">
            <a:xfrm rot="5400000">
              <a:off x="271973" y="9665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72" name="Oval 146"/>
            <p:cNvSpPr>
              <a:spLocks noChangeArrowheads="1"/>
            </p:cNvSpPr>
            <p:nvPr/>
          </p:nvSpPr>
          <p:spPr bwMode="auto">
            <a:xfrm rot="5400000">
              <a:off x="16386" y="112367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73" name="Oval 147"/>
            <p:cNvSpPr>
              <a:spLocks noChangeArrowheads="1"/>
            </p:cNvSpPr>
            <p:nvPr/>
          </p:nvSpPr>
          <p:spPr bwMode="auto">
            <a:xfrm rot="5400000">
              <a:off x="143386" y="11252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74" name="Oval 148"/>
            <p:cNvSpPr>
              <a:spLocks noChangeArrowheads="1"/>
            </p:cNvSpPr>
            <p:nvPr/>
          </p:nvSpPr>
          <p:spPr bwMode="auto">
            <a:xfrm rot="5400000">
              <a:off x="271973" y="11252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75" name="Oval 154"/>
            <p:cNvSpPr>
              <a:spLocks noChangeArrowheads="1"/>
            </p:cNvSpPr>
            <p:nvPr/>
          </p:nvSpPr>
          <p:spPr bwMode="auto">
            <a:xfrm rot="5400000">
              <a:off x="16386" y="128242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76" name="Oval 155"/>
            <p:cNvSpPr>
              <a:spLocks noChangeArrowheads="1"/>
            </p:cNvSpPr>
            <p:nvPr/>
          </p:nvSpPr>
          <p:spPr bwMode="auto">
            <a:xfrm rot="5400000">
              <a:off x="143386" y="1284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77" name="Oval 156"/>
            <p:cNvSpPr>
              <a:spLocks noChangeArrowheads="1"/>
            </p:cNvSpPr>
            <p:nvPr/>
          </p:nvSpPr>
          <p:spPr bwMode="auto">
            <a:xfrm rot="5400000">
              <a:off x="271973" y="1284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78" name="Oval 162"/>
            <p:cNvSpPr>
              <a:spLocks noChangeArrowheads="1"/>
            </p:cNvSpPr>
            <p:nvPr/>
          </p:nvSpPr>
          <p:spPr bwMode="auto">
            <a:xfrm rot="5400000">
              <a:off x="18767" y="1438797"/>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79" name="Oval 163"/>
            <p:cNvSpPr>
              <a:spLocks noChangeArrowheads="1"/>
            </p:cNvSpPr>
            <p:nvPr/>
          </p:nvSpPr>
          <p:spPr bwMode="auto">
            <a:xfrm rot="5400000">
              <a:off x="145767" y="1440385"/>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0" name="Oval 164"/>
            <p:cNvSpPr>
              <a:spLocks noChangeArrowheads="1"/>
            </p:cNvSpPr>
            <p:nvPr/>
          </p:nvSpPr>
          <p:spPr bwMode="auto">
            <a:xfrm rot="5400000">
              <a:off x="274355" y="1440385"/>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grpSp>
      <p:grpSp>
        <p:nvGrpSpPr>
          <p:cNvPr id="181" name="Gruppo 180"/>
          <p:cNvGrpSpPr/>
          <p:nvPr userDrawn="1"/>
        </p:nvGrpSpPr>
        <p:grpSpPr>
          <a:xfrm>
            <a:off x="6106334" y="6303168"/>
            <a:ext cx="3607718" cy="536576"/>
            <a:chOff x="6072150" y="6303168"/>
            <a:chExt cx="3607718" cy="536576"/>
          </a:xfrm>
        </p:grpSpPr>
        <p:grpSp>
          <p:nvGrpSpPr>
            <p:cNvPr id="182" name="Gruppo 181"/>
            <p:cNvGrpSpPr/>
            <p:nvPr userDrawn="1"/>
          </p:nvGrpSpPr>
          <p:grpSpPr>
            <a:xfrm>
              <a:off x="6816019" y="6303168"/>
              <a:ext cx="2863849" cy="536576"/>
              <a:chOff x="6816019" y="6303168"/>
              <a:chExt cx="2863849" cy="536576"/>
            </a:xfrm>
          </p:grpSpPr>
          <p:sp>
            <p:nvSpPr>
              <p:cNvPr id="219" name="Oval 7"/>
              <p:cNvSpPr>
                <a:spLocks noChangeArrowheads="1"/>
              </p:cNvSpPr>
              <p:nvPr userDrawn="1"/>
            </p:nvSpPr>
            <p:spPr bwMode="auto">
              <a:xfrm rot="5400000">
                <a:off x="681601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0" name="Oval 8"/>
              <p:cNvSpPr>
                <a:spLocks noChangeArrowheads="1"/>
              </p:cNvSpPr>
              <p:nvPr userDrawn="1"/>
            </p:nvSpPr>
            <p:spPr bwMode="auto">
              <a:xfrm rot="5400000">
                <a:off x="681760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1" name="Oval 9"/>
              <p:cNvSpPr>
                <a:spLocks noChangeArrowheads="1"/>
              </p:cNvSpPr>
              <p:nvPr userDrawn="1"/>
            </p:nvSpPr>
            <p:spPr bwMode="auto">
              <a:xfrm rot="5400000">
                <a:off x="681601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2" name="Oval 10"/>
              <p:cNvSpPr>
                <a:spLocks noChangeArrowheads="1"/>
              </p:cNvSpPr>
              <p:nvPr userDrawn="1"/>
            </p:nvSpPr>
            <p:spPr bwMode="auto">
              <a:xfrm rot="5400000">
                <a:off x="681601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3" name="Oval 11"/>
              <p:cNvSpPr>
                <a:spLocks noChangeArrowheads="1"/>
              </p:cNvSpPr>
              <p:nvPr userDrawn="1"/>
            </p:nvSpPr>
            <p:spPr bwMode="auto">
              <a:xfrm rot="5400000">
                <a:off x="681601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4" name="Oval 12"/>
              <p:cNvSpPr>
                <a:spLocks noChangeArrowheads="1"/>
              </p:cNvSpPr>
              <p:nvPr userDrawn="1"/>
            </p:nvSpPr>
            <p:spPr bwMode="auto">
              <a:xfrm rot="5400000">
                <a:off x="681760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5" name="Oval 15"/>
              <p:cNvSpPr>
                <a:spLocks noChangeArrowheads="1"/>
              </p:cNvSpPr>
              <p:nvPr userDrawn="1"/>
            </p:nvSpPr>
            <p:spPr bwMode="auto">
              <a:xfrm rot="5400000">
                <a:off x="6938256"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6" name="Oval 16"/>
              <p:cNvSpPr>
                <a:spLocks noChangeArrowheads="1"/>
              </p:cNvSpPr>
              <p:nvPr userDrawn="1"/>
            </p:nvSpPr>
            <p:spPr bwMode="auto">
              <a:xfrm rot="5400000">
                <a:off x="6939844"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7" name="Oval 17"/>
              <p:cNvSpPr>
                <a:spLocks noChangeArrowheads="1"/>
              </p:cNvSpPr>
              <p:nvPr userDrawn="1"/>
            </p:nvSpPr>
            <p:spPr bwMode="auto">
              <a:xfrm rot="5400000">
                <a:off x="6938256"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8" name="Oval 18"/>
              <p:cNvSpPr>
                <a:spLocks noChangeArrowheads="1"/>
              </p:cNvSpPr>
              <p:nvPr userDrawn="1"/>
            </p:nvSpPr>
            <p:spPr bwMode="auto">
              <a:xfrm rot="5400000">
                <a:off x="6938256"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9" name="Oval 19"/>
              <p:cNvSpPr>
                <a:spLocks noChangeArrowheads="1"/>
              </p:cNvSpPr>
              <p:nvPr userDrawn="1"/>
            </p:nvSpPr>
            <p:spPr bwMode="auto">
              <a:xfrm rot="5400000">
                <a:off x="6938256"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0" name="Oval 20"/>
              <p:cNvSpPr>
                <a:spLocks noChangeArrowheads="1"/>
              </p:cNvSpPr>
              <p:nvPr userDrawn="1"/>
            </p:nvSpPr>
            <p:spPr bwMode="auto">
              <a:xfrm rot="5400000">
                <a:off x="6939844"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1" name="Oval 23"/>
              <p:cNvSpPr>
                <a:spLocks noChangeArrowheads="1"/>
              </p:cNvSpPr>
              <p:nvPr userDrawn="1"/>
            </p:nvSpPr>
            <p:spPr bwMode="auto">
              <a:xfrm rot="5400000">
                <a:off x="7061287" y="680243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2" name="Oval 24"/>
              <p:cNvSpPr>
                <a:spLocks noChangeArrowheads="1"/>
              </p:cNvSpPr>
              <p:nvPr userDrawn="1"/>
            </p:nvSpPr>
            <p:spPr bwMode="auto">
              <a:xfrm rot="5400000">
                <a:off x="7062875" y="6700837"/>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3" name="Oval 25"/>
              <p:cNvSpPr>
                <a:spLocks noChangeArrowheads="1"/>
              </p:cNvSpPr>
              <p:nvPr userDrawn="1"/>
            </p:nvSpPr>
            <p:spPr bwMode="auto">
              <a:xfrm rot="5400000">
                <a:off x="7061287" y="6600825"/>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4" name="Oval 26"/>
              <p:cNvSpPr>
                <a:spLocks noChangeArrowheads="1"/>
              </p:cNvSpPr>
              <p:nvPr userDrawn="1"/>
            </p:nvSpPr>
            <p:spPr bwMode="auto">
              <a:xfrm rot="5400000">
                <a:off x="7061287" y="6502400"/>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5" name="Oval 27"/>
              <p:cNvSpPr>
                <a:spLocks noChangeArrowheads="1"/>
              </p:cNvSpPr>
              <p:nvPr userDrawn="1"/>
            </p:nvSpPr>
            <p:spPr bwMode="auto">
              <a:xfrm rot="5400000">
                <a:off x="7061287" y="640238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6" name="Oval 28"/>
              <p:cNvSpPr>
                <a:spLocks noChangeArrowheads="1"/>
              </p:cNvSpPr>
              <p:nvPr userDrawn="1"/>
            </p:nvSpPr>
            <p:spPr bwMode="auto">
              <a:xfrm rot="5400000">
                <a:off x="7062875" y="6302375"/>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7" name="Oval 31"/>
              <p:cNvSpPr>
                <a:spLocks noChangeArrowheads="1"/>
              </p:cNvSpPr>
              <p:nvPr userDrawn="1"/>
            </p:nvSpPr>
            <p:spPr bwMode="auto">
              <a:xfrm rot="5400000">
                <a:off x="7184319"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8" name="Oval 32"/>
              <p:cNvSpPr>
                <a:spLocks noChangeArrowheads="1"/>
              </p:cNvSpPr>
              <p:nvPr userDrawn="1"/>
            </p:nvSpPr>
            <p:spPr bwMode="auto">
              <a:xfrm rot="5400000">
                <a:off x="7185906"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9" name="Oval 33"/>
              <p:cNvSpPr>
                <a:spLocks noChangeArrowheads="1"/>
              </p:cNvSpPr>
              <p:nvPr userDrawn="1"/>
            </p:nvSpPr>
            <p:spPr bwMode="auto">
              <a:xfrm rot="5400000">
                <a:off x="7184319"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0" name="Oval 34"/>
              <p:cNvSpPr>
                <a:spLocks noChangeArrowheads="1"/>
              </p:cNvSpPr>
              <p:nvPr userDrawn="1"/>
            </p:nvSpPr>
            <p:spPr bwMode="auto">
              <a:xfrm rot="5400000">
                <a:off x="7184319"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1" name="Oval 35"/>
              <p:cNvSpPr>
                <a:spLocks noChangeArrowheads="1"/>
              </p:cNvSpPr>
              <p:nvPr userDrawn="1"/>
            </p:nvSpPr>
            <p:spPr bwMode="auto">
              <a:xfrm rot="5400000">
                <a:off x="7184319"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2" name="Oval 36"/>
              <p:cNvSpPr>
                <a:spLocks noChangeArrowheads="1"/>
              </p:cNvSpPr>
              <p:nvPr userDrawn="1"/>
            </p:nvSpPr>
            <p:spPr bwMode="auto">
              <a:xfrm rot="5400000">
                <a:off x="7185906"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3" name="Oval 39"/>
              <p:cNvSpPr>
                <a:spLocks noChangeArrowheads="1"/>
              </p:cNvSpPr>
              <p:nvPr userDrawn="1"/>
            </p:nvSpPr>
            <p:spPr bwMode="auto">
              <a:xfrm rot="5400000">
                <a:off x="730655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4" name="Oval 40"/>
              <p:cNvSpPr>
                <a:spLocks noChangeArrowheads="1"/>
              </p:cNvSpPr>
              <p:nvPr userDrawn="1"/>
            </p:nvSpPr>
            <p:spPr bwMode="auto">
              <a:xfrm rot="5400000">
                <a:off x="730814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5" name="Oval 41"/>
              <p:cNvSpPr>
                <a:spLocks noChangeArrowheads="1"/>
              </p:cNvSpPr>
              <p:nvPr userDrawn="1"/>
            </p:nvSpPr>
            <p:spPr bwMode="auto">
              <a:xfrm rot="5400000">
                <a:off x="730655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6" name="Oval 42"/>
              <p:cNvSpPr>
                <a:spLocks noChangeArrowheads="1"/>
              </p:cNvSpPr>
              <p:nvPr userDrawn="1"/>
            </p:nvSpPr>
            <p:spPr bwMode="auto">
              <a:xfrm rot="5400000">
                <a:off x="730655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7" name="Oval 43"/>
              <p:cNvSpPr>
                <a:spLocks noChangeArrowheads="1"/>
              </p:cNvSpPr>
              <p:nvPr userDrawn="1"/>
            </p:nvSpPr>
            <p:spPr bwMode="auto">
              <a:xfrm rot="5400000">
                <a:off x="730655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8" name="Oval 44"/>
              <p:cNvSpPr>
                <a:spLocks noChangeArrowheads="1"/>
              </p:cNvSpPr>
              <p:nvPr userDrawn="1"/>
            </p:nvSpPr>
            <p:spPr bwMode="auto">
              <a:xfrm rot="5400000">
                <a:off x="730814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9" name="Oval 47"/>
              <p:cNvSpPr>
                <a:spLocks noChangeArrowheads="1"/>
              </p:cNvSpPr>
              <p:nvPr userDrawn="1"/>
            </p:nvSpPr>
            <p:spPr bwMode="auto">
              <a:xfrm rot="5400000">
                <a:off x="743196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0" name="Oval 48"/>
              <p:cNvSpPr>
                <a:spLocks noChangeArrowheads="1"/>
              </p:cNvSpPr>
              <p:nvPr userDrawn="1"/>
            </p:nvSpPr>
            <p:spPr bwMode="auto">
              <a:xfrm rot="5400000">
                <a:off x="743355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1" name="Oval 49"/>
              <p:cNvSpPr>
                <a:spLocks noChangeArrowheads="1"/>
              </p:cNvSpPr>
              <p:nvPr userDrawn="1"/>
            </p:nvSpPr>
            <p:spPr bwMode="auto">
              <a:xfrm rot="5400000">
                <a:off x="743196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2" name="Oval 50"/>
              <p:cNvSpPr>
                <a:spLocks noChangeArrowheads="1"/>
              </p:cNvSpPr>
              <p:nvPr userDrawn="1"/>
            </p:nvSpPr>
            <p:spPr bwMode="auto">
              <a:xfrm rot="5400000">
                <a:off x="743196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3" name="Oval 51"/>
              <p:cNvSpPr>
                <a:spLocks noChangeArrowheads="1"/>
              </p:cNvSpPr>
              <p:nvPr userDrawn="1"/>
            </p:nvSpPr>
            <p:spPr bwMode="auto">
              <a:xfrm rot="5400000">
                <a:off x="743196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4" name="Oval 52"/>
              <p:cNvSpPr>
                <a:spLocks noChangeArrowheads="1"/>
              </p:cNvSpPr>
              <p:nvPr userDrawn="1"/>
            </p:nvSpPr>
            <p:spPr bwMode="auto">
              <a:xfrm rot="5400000">
                <a:off x="743355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5" name="Oval 55"/>
              <p:cNvSpPr>
                <a:spLocks noChangeArrowheads="1"/>
              </p:cNvSpPr>
              <p:nvPr userDrawn="1"/>
            </p:nvSpPr>
            <p:spPr bwMode="auto">
              <a:xfrm rot="5400000">
                <a:off x="755261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6" name="Oval 56"/>
              <p:cNvSpPr>
                <a:spLocks noChangeArrowheads="1"/>
              </p:cNvSpPr>
              <p:nvPr userDrawn="1"/>
            </p:nvSpPr>
            <p:spPr bwMode="auto">
              <a:xfrm rot="5400000">
                <a:off x="755420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7" name="Oval 57"/>
              <p:cNvSpPr>
                <a:spLocks noChangeArrowheads="1"/>
              </p:cNvSpPr>
              <p:nvPr userDrawn="1"/>
            </p:nvSpPr>
            <p:spPr bwMode="auto">
              <a:xfrm rot="5400000">
                <a:off x="755261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8" name="Oval 58"/>
              <p:cNvSpPr>
                <a:spLocks noChangeArrowheads="1"/>
              </p:cNvSpPr>
              <p:nvPr userDrawn="1"/>
            </p:nvSpPr>
            <p:spPr bwMode="auto">
              <a:xfrm rot="5400000">
                <a:off x="755261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9" name="Oval 59"/>
              <p:cNvSpPr>
                <a:spLocks noChangeArrowheads="1"/>
              </p:cNvSpPr>
              <p:nvPr userDrawn="1"/>
            </p:nvSpPr>
            <p:spPr bwMode="auto">
              <a:xfrm rot="5400000">
                <a:off x="755261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0" name="Oval 60"/>
              <p:cNvSpPr>
                <a:spLocks noChangeArrowheads="1"/>
              </p:cNvSpPr>
              <p:nvPr userDrawn="1"/>
            </p:nvSpPr>
            <p:spPr bwMode="auto">
              <a:xfrm rot="5400000">
                <a:off x="755420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1" name="Oval 63"/>
              <p:cNvSpPr>
                <a:spLocks noChangeArrowheads="1"/>
              </p:cNvSpPr>
              <p:nvPr userDrawn="1"/>
            </p:nvSpPr>
            <p:spPr bwMode="auto">
              <a:xfrm rot="5400000">
                <a:off x="7676444"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2" name="Oval 64"/>
              <p:cNvSpPr>
                <a:spLocks noChangeArrowheads="1"/>
              </p:cNvSpPr>
              <p:nvPr userDrawn="1"/>
            </p:nvSpPr>
            <p:spPr bwMode="auto">
              <a:xfrm rot="5400000">
                <a:off x="7678031"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3" name="Oval 65"/>
              <p:cNvSpPr>
                <a:spLocks noChangeArrowheads="1"/>
              </p:cNvSpPr>
              <p:nvPr userDrawn="1"/>
            </p:nvSpPr>
            <p:spPr bwMode="auto">
              <a:xfrm rot="5400000">
                <a:off x="7676444"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4" name="Oval 66"/>
              <p:cNvSpPr>
                <a:spLocks noChangeArrowheads="1"/>
              </p:cNvSpPr>
              <p:nvPr userDrawn="1"/>
            </p:nvSpPr>
            <p:spPr bwMode="auto">
              <a:xfrm rot="5400000">
                <a:off x="7676444"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5" name="Oval 67"/>
              <p:cNvSpPr>
                <a:spLocks noChangeArrowheads="1"/>
              </p:cNvSpPr>
              <p:nvPr userDrawn="1"/>
            </p:nvSpPr>
            <p:spPr bwMode="auto">
              <a:xfrm rot="5400000">
                <a:off x="7676444"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6" name="Oval 68"/>
              <p:cNvSpPr>
                <a:spLocks noChangeArrowheads="1"/>
              </p:cNvSpPr>
              <p:nvPr userDrawn="1"/>
            </p:nvSpPr>
            <p:spPr bwMode="auto">
              <a:xfrm rot="5400000">
                <a:off x="7678031"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7" name="Oval 71"/>
              <p:cNvSpPr>
                <a:spLocks noChangeArrowheads="1"/>
              </p:cNvSpPr>
              <p:nvPr userDrawn="1"/>
            </p:nvSpPr>
            <p:spPr bwMode="auto">
              <a:xfrm rot="5400000">
                <a:off x="7799475"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8" name="Oval 72"/>
              <p:cNvSpPr>
                <a:spLocks noChangeArrowheads="1"/>
              </p:cNvSpPr>
              <p:nvPr userDrawn="1"/>
            </p:nvSpPr>
            <p:spPr bwMode="auto">
              <a:xfrm rot="5400000">
                <a:off x="7801062"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9" name="Oval 73"/>
              <p:cNvSpPr>
                <a:spLocks noChangeArrowheads="1"/>
              </p:cNvSpPr>
              <p:nvPr userDrawn="1"/>
            </p:nvSpPr>
            <p:spPr bwMode="auto">
              <a:xfrm rot="5400000">
                <a:off x="7799475"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0" name="Oval 74"/>
              <p:cNvSpPr>
                <a:spLocks noChangeArrowheads="1"/>
              </p:cNvSpPr>
              <p:nvPr userDrawn="1"/>
            </p:nvSpPr>
            <p:spPr bwMode="auto">
              <a:xfrm rot="5400000">
                <a:off x="7799475"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1" name="Oval 75"/>
              <p:cNvSpPr>
                <a:spLocks noChangeArrowheads="1"/>
              </p:cNvSpPr>
              <p:nvPr userDrawn="1"/>
            </p:nvSpPr>
            <p:spPr bwMode="auto">
              <a:xfrm rot="5400000">
                <a:off x="7799475"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2" name="Oval 76"/>
              <p:cNvSpPr>
                <a:spLocks noChangeArrowheads="1"/>
              </p:cNvSpPr>
              <p:nvPr userDrawn="1"/>
            </p:nvSpPr>
            <p:spPr bwMode="auto">
              <a:xfrm rot="5400000">
                <a:off x="7801062"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3" name="Oval 79"/>
              <p:cNvSpPr>
                <a:spLocks noChangeArrowheads="1"/>
              </p:cNvSpPr>
              <p:nvPr userDrawn="1"/>
            </p:nvSpPr>
            <p:spPr bwMode="auto">
              <a:xfrm rot="5400000">
                <a:off x="792250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4" name="Oval 80"/>
              <p:cNvSpPr>
                <a:spLocks noChangeArrowheads="1"/>
              </p:cNvSpPr>
              <p:nvPr userDrawn="1"/>
            </p:nvSpPr>
            <p:spPr bwMode="auto">
              <a:xfrm rot="5400000">
                <a:off x="792409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5" name="Oval 81"/>
              <p:cNvSpPr>
                <a:spLocks noChangeArrowheads="1"/>
              </p:cNvSpPr>
              <p:nvPr userDrawn="1"/>
            </p:nvSpPr>
            <p:spPr bwMode="auto">
              <a:xfrm rot="5400000">
                <a:off x="792250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6" name="Oval 82"/>
              <p:cNvSpPr>
                <a:spLocks noChangeArrowheads="1"/>
              </p:cNvSpPr>
              <p:nvPr userDrawn="1"/>
            </p:nvSpPr>
            <p:spPr bwMode="auto">
              <a:xfrm rot="5400000">
                <a:off x="792250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7" name="Oval 83"/>
              <p:cNvSpPr>
                <a:spLocks noChangeArrowheads="1"/>
              </p:cNvSpPr>
              <p:nvPr userDrawn="1"/>
            </p:nvSpPr>
            <p:spPr bwMode="auto">
              <a:xfrm rot="5400000">
                <a:off x="792250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8" name="Oval 84"/>
              <p:cNvSpPr>
                <a:spLocks noChangeArrowheads="1"/>
              </p:cNvSpPr>
              <p:nvPr userDrawn="1"/>
            </p:nvSpPr>
            <p:spPr bwMode="auto">
              <a:xfrm rot="5400000">
                <a:off x="792409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9" name="Oval 87"/>
              <p:cNvSpPr>
                <a:spLocks noChangeArrowheads="1"/>
              </p:cNvSpPr>
              <p:nvPr userDrawn="1"/>
            </p:nvSpPr>
            <p:spPr bwMode="auto">
              <a:xfrm rot="5400000">
                <a:off x="8045537"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0" name="Oval 88"/>
              <p:cNvSpPr>
                <a:spLocks noChangeArrowheads="1"/>
              </p:cNvSpPr>
              <p:nvPr userDrawn="1"/>
            </p:nvSpPr>
            <p:spPr bwMode="auto">
              <a:xfrm rot="5400000">
                <a:off x="8047125"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1" name="Oval 89"/>
              <p:cNvSpPr>
                <a:spLocks noChangeArrowheads="1"/>
              </p:cNvSpPr>
              <p:nvPr userDrawn="1"/>
            </p:nvSpPr>
            <p:spPr bwMode="auto">
              <a:xfrm rot="5400000">
                <a:off x="8045537"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2" name="Oval 90"/>
              <p:cNvSpPr>
                <a:spLocks noChangeArrowheads="1"/>
              </p:cNvSpPr>
              <p:nvPr userDrawn="1"/>
            </p:nvSpPr>
            <p:spPr bwMode="auto">
              <a:xfrm rot="5400000">
                <a:off x="8045537"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3" name="Oval 91"/>
              <p:cNvSpPr>
                <a:spLocks noChangeArrowheads="1"/>
              </p:cNvSpPr>
              <p:nvPr userDrawn="1"/>
            </p:nvSpPr>
            <p:spPr bwMode="auto">
              <a:xfrm rot="5400000">
                <a:off x="8045537"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4" name="Oval 92"/>
              <p:cNvSpPr>
                <a:spLocks noChangeArrowheads="1"/>
              </p:cNvSpPr>
              <p:nvPr userDrawn="1"/>
            </p:nvSpPr>
            <p:spPr bwMode="auto">
              <a:xfrm rot="5400000">
                <a:off x="8047125"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5" name="Oval 95"/>
              <p:cNvSpPr>
                <a:spLocks noChangeArrowheads="1"/>
              </p:cNvSpPr>
              <p:nvPr userDrawn="1"/>
            </p:nvSpPr>
            <p:spPr bwMode="auto">
              <a:xfrm rot="5400000">
                <a:off x="816856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6" name="Oval 96"/>
              <p:cNvSpPr>
                <a:spLocks noChangeArrowheads="1"/>
              </p:cNvSpPr>
              <p:nvPr userDrawn="1"/>
            </p:nvSpPr>
            <p:spPr bwMode="auto">
              <a:xfrm rot="5400000">
                <a:off x="817015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7" name="Oval 97"/>
              <p:cNvSpPr>
                <a:spLocks noChangeArrowheads="1"/>
              </p:cNvSpPr>
              <p:nvPr userDrawn="1"/>
            </p:nvSpPr>
            <p:spPr bwMode="auto">
              <a:xfrm rot="5400000">
                <a:off x="816856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8" name="Oval 98"/>
              <p:cNvSpPr>
                <a:spLocks noChangeArrowheads="1"/>
              </p:cNvSpPr>
              <p:nvPr userDrawn="1"/>
            </p:nvSpPr>
            <p:spPr bwMode="auto">
              <a:xfrm rot="5400000">
                <a:off x="816856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9" name="Oval 99"/>
              <p:cNvSpPr>
                <a:spLocks noChangeArrowheads="1"/>
              </p:cNvSpPr>
              <p:nvPr userDrawn="1"/>
            </p:nvSpPr>
            <p:spPr bwMode="auto">
              <a:xfrm rot="5400000">
                <a:off x="816856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0" name="Oval 100"/>
              <p:cNvSpPr>
                <a:spLocks noChangeArrowheads="1"/>
              </p:cNvSpPr>
              <p:nvPr userDrawn="1"/>
            </p:nvSpPr>
            <p:spPr bwMode="auto">
              <a:xfrm rot="5400000">
                <a:off x="817015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1" name="Oval 103"/>
              <p:cNvSpPr>
                <a:spLocks noChangeArrowheads="1"/>
              </p:cNvSpPr>
              <p:nvPr userDrawn="1"/>
            </p:nvSpPr>
            <p:spPr bwMode="auto">
              <a:xfrm rot="5400000">
                <a:off x="8290806"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2" name="Oval 104"/>
              <p:cNvSpPr>
                <a:spLocks noChangeArrowheads="1"/>
              </p:cNvSpPr>
              <p:nvPr userDrawn="1"/>
            </p:nvSpPr>
            <p:spPr bwMode="auto">
              <a:xfrm rot="5400000">
                <a:off x="8292394"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3" name="Oval 105"/>
              <p:cNvSpPr>
                <a:spLocks noChangeArrowheads="1"/>
              </p:cNvSpPr>
              <p:nvPr userDrawn="1"/>
            </p:nvSpPr>
            <p:spPr bwMode="auto">
              <a:xfrm rot="5400000">
                <a:off x="8290806"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4" name="Oval 106"/>
              <p:cNvSpPr>
                <a:spLocks noChangeArrowheads="1"/>
              </p:cNvSpPr>
              <p:nvPr userDrawn="1"/>
            </p:nvSpPr>
            <p:spPr bwMode="auto">
              <a:xfrm rot="5400000">
                <a:off x="8290806"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5" name="Oval 107"/>
              <p:cNvSpPr>
                <a:spLocks noChangeArrowheads="1"/>
              </p:cNvSpPr>
              <p:nvPr userDrawn="1"/>
            </p:nvSpPr>
            <p:spPr bwMode="auto">
              <a:xfrm rot="5400000">
                <a:off x="8290806"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6" name="Oval 108"/>
              <p:cNvSpPr>
                <a:spLocks noChangeArrowheads="1"/>
              </p:cNvSpPr>
              <p:nvPr userDrawn="1"/>
            </p:nvSpPr>
            <p:spPr bwMode="auto">
              <a:xfrm rot="5400000">
                <a:off x="8292394"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7" name="Oval 111"/>
              <p:cNvSpPr>
                <a:spLocks noChangeArrowheads="1"/>
              </p:cNvSpPr>
              <p:nvPr userDrawn="1"/>
            </p:nvSpPr>
            <p:spPr bwMode="auto">
              <a:xfrm rot="5400000">
                <a:off x="8413044"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8" name="Oval 112"/>
              <p:cNvSpPr>
                <a:spLocks noChangeArrowheads="1"/>
              </p:cNvSpPr>
              <p:nvPr userDrawn="1"/>
            </p:nvSpPr>
            <p:spPr bwMode="auto">
              <a:xfrm rot="5400000">
                <a:off x="8414631"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9" name="Oval 113"/>
              <p:cNvSpPr>
                <a:spLocks noChangeArrowheads="1"/>
              </p:cNvSpPr>
              <p:nvPr userDrawn="1"/>
            </p:nvSpPr>
            <p:spPr bwMode="auto">
              <a:xfrm rot="5400000">
                <a:off x="8413044"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0" name="Oval 114"/>
              <p:cNvSpPr>
                <a:spLocks noChangeArrowheads="1"/>
              </p:cNvSpPr>
              <p:nvPr userDrawn="1"/>
            </p:nvSpPr>
            <p:spPr bwMode="auto">
              <a:xfrm rot="5400000">
                <a:off x="8413044"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1" name="Oval 115"/>
              <p:cNvSpPr>
                <a:spLocks noChangeArrowheads="1"/>
              </p:cNvSpPr>
              <p:nvPr userDrawn="1"/>
            </p:nvSpPr>
            <p:spPr bwMode="auto">
              <a:xfrm rot="5400000">
                <a:off x="8413044"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2" name="Oval 116"/>
              <p:cNvSpPr>
                <a:spLocks noChangeArrowheads="1"/>
              </p:cNvSpPr>
              <p:nvPr userDrawn="1"/>
            </p:nvSpPr>
            <p:spPr bwMode="auto">
              <a:xfrm rot="5400000">
                <a:off x="8414631"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3" name="Oval 119"/>
              <p:cNvSpPr>
                <a:spLocks noChangeArrowheads="1"/>
              </p:cNvSpPr>
              <p:nvPr userDrawn="1"/>
            </p:nvSpPr>
            <p:spPr bwMode="auto">
              <a:xfrm rot="5400000">
                <a:off x="853845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4" name="Oval 120"/>
              <p:cNvSpPr>
                <a:spLocks noChangeArrowheads="1"/>
              </p:cNvSpPr>
              <p:nvPr userDrawn="1"/>
            </p:nvSpPr>
            <p:spPr bwMode="auto">
              <a:xfrm rot="5400000">
                <a:off x="854004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5" name="Oval 121"/>
              <p:cNvSpPr>
                <a:spLocks noChangeArrowheads="1"/>
              </p:cNvSpPr>
              <p:nvPr userDrawn="1"/>
            </p:nvSpPr>
            <p:spPr bwMode="auto">
              <a:xfrm rot="5400000">
                <a:off x="853845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6" name="Oval 122"/>
              <p:cNvSpPr>
                <a:spLocks noChangeArrowheads="1"/>
              </p:cNvSpPr>
              <p:nvPr userDrawn="1"/>
            </p:nvSpPr>
            <p:spPr bwMode="auto">
              <a:xfrm rot="5400000">
                <a:off x="853845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7" name="Oval 123"/>
              <p:cNvSpPr>
                <a:spLocks noChangeArrowheads="1"/>
              </p:cNvSpPr>
              <p:nvPr userDrawn="1"/>
            </p:nvSpPr>
            <p:spPr bwMode="auto">
              <a:xfrm rot="5400000">
                <a:off x="853845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8" name="Oval 124"/>
              <p:cNvSpPr>
                <a:spLocks noChangeArrowheads="1"/>
              </p:cNvSpPr>
              <p:nvPr userDrawn="1"/>
            </p:nvSpPr>
            <p:spPr bwMode="auto">
              <a:xfrm rot="5400000">
                <a:off x="854004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9" name="Oval 127"/>
              <p:cNvSpPr>
                <a:spLocks noChangeArrowheads="1"/>
              </p:cNvSpPr>
              <p:nvPr userDrawn="1"/>
            </p:nvSpPr>
            <p:spPr bwMode="auto">
              <a:xfrm rot="5400000">
                <a:off x="865910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0" name="Oval 128"/>
              <p:cNvSpPr>
                <a:spLocks noChangeArrowheads="1"/>
              </p:cNvSpPr>
              <p:nvPr userDrawn="1"/>
            </p:nvSpPr>
            <p:spPr bwMode="auto">
              <a:xfrm rot="5400000">
                <a:off x="866069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1" name="Oval 129"/>
              <p:cNvSpPr>
                <a:spLocks noChangeArrowheads="1"/>
              </p:cNvSpPr>
              <p:nvPr userDrawn="1"/>
            </p:nvSpPr>
            <p:spPr bwMode="auto">
              <a:xfrm rot="5400000">
                <a:off x="865910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2" name="Oval 130"/>
              <p:cNvSpPr>
                <a:spLocks noChangeArrowheads="1"/>
              </p:cNvSpPr>
              <p:nvPr userDrawn="1"/>
            </p:nvSpPr>
            <p:spPr bwMode="auto">
              <a:xfrm rot="5400000">
                <a:off x="865910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3" name="Oval 131"/>
              <p:cNvSpPr>
                <a:spLocks noChangeArrowheads="1"/>
              </p:cNvSpPr>
              <p:nvPr userDrawn="1"/>
            </p:nvSpPr>
            <p:spPr bwMode="auto">
              <a:xfrm rot="5400000">
                <a:off x="865910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4" name="Oval 132"/>
              <p:cNvSpPr>
                <a:spLocks noChangeArrowheads="1"/>
              </p:cNvSpPr>
              <p:nvPr userDrawn="1"/>
            </p:nvSpPr>
            <p:spPr bwMode="auto">
              <a:xfrm rot="5400000">
                <a:off x="866069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5" name="Oval 135"/>
              <p:cNvSpPr>
                <a:spLocks noChangeArrowheads="1"/>
              </p:cNvSpPr>
              <p:nvPr userDrawn="1"/>
            </p:nvSpPr>
            <p:spPr bwMode="auto">
              <a:xfrm rot="5400000">
                <a:off x="8783725" y="680243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6" name="Oval 136"/>
              <p:cNvSpPr>
                <a:spLocks noChangeArrowheads="1"/>
              </p:cNvSpPr>
              <p:nvPr userDrawn="1"/>
            </p:nvSpPr>
            <p:spPr bwMode="auto">
              <a:xfrm rot="5400000">
                <a:off x="8785312" y="6700837"/>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7" name="Oval 137"/>
              <p:cNvSpPr>
                <a:spLocks noChangeArrowheads="1"/>
              </p:cNvSpPr>
              <p:nvPr userDrawn="1"/>
            </p:nvSpPr>
            <p:spPr bwMode="auto">
              <a:xfrm rot="5400000">
                <a:off x="8783725" y="6600825"/>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8" name="Oval 138"/>
              <p:cNvSpPr>
                <a:spLocks noChangeArrowheads="1"/>
              </p:cNvSpPr>
              <p:nvPr userDrawn="1"/>
            </p:nvSpPr>
            <p:spPr bwMode="auto">
              <a:xfrm rot="5400000">
                <a:off x="8783725" y="6502400"/>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9" name="Oval 139"/>
              <p:cNvSpPr>
                <a:spLocks noChangeArrowheads="1"/>
              </p:cNvSpPr>
              <p:nvPr userDrawn="1"/>
            </p:nvSpPr>
            <p:spPr bwMode="auto">
              <a:xfrm rot="5400000">
                <a:off x="8783725" y="640238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0" name="Oval 140"/>
              <p:cNvSpPr>
                <a:spLocks noChangeArrowheads="1"/>
              </p:cNvSpPr>
              <p:nvPr userDrawn="1"/>
            </p:nvSpPr>
            <p:spPr bwMode="auto">
              <a:xfrm rot="5400000">
                <a:off x="8785312" y="6302375"/>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1" name="Oval 143"/>
              <p:cNvSpPr>
                <a:spLocks noChangeArrowheads="1"/>
              </p:cNvSpPr>
              <p:nvPr userDrawn="1"/>
            </p:nvSpPr>
            <p:spPr bwMode="auto">
              <a:xfrm rot="5400000">
                <a:off x="890516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2" name="Oval 144"/>
              <p:cNvSpPr>
                <a:spLocks noChangeArrowheads="1"/>
              </p:cNvSpPr>
              <p:nvPr userDrawn="1"/>
            </p:nvSpPr>
            <p:spPr bwMode="auto">
              <a:xfrm rot="5400000">
                <a:off x="890675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3" name="Oval 145"/>
              <p:cNvSpPr>
                <a:spLocks noChangeArrowheads="1"/>
              </p:cNvSpPr>
              <p:nvPr userDrawn="1"/>
            </p:nvSpPr>
            <p:spPr bwMode="auto">
              <a:xfrm rot="5400000">
                <a:off x="890516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4" name="Oval 146"/>
              <p:cNvSpPr>
                <a:spLocks noChangeArrowheads="1"/>
              </p:cNvSpPr>
              <p:nvPr userDrawn="1"/>
            </p:nvSpPr>
            <p:spPr bwMode="auto">
              <a:xfrm rot="5400000">
                <a:off x="890516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5" name="Oval 147"/>
              <p:cNvSpPr>
                <a:spLocks noChangeArrowheads="1"/>
              </p:cNvSpPr>
              <p:nvPr userDrawn="1"/>
            </p:nvSpPr>
            <p:spPr bwMode="auto">
              <a:xfrm rot="5400000">
                <a:off x="890516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6" name="Oval 148"/>
              <p:cNvSpPr>
                <a:spLocks noChangeArrowheads="1"/>
              </p:cNvSpPr>
              <p:nvPr userDrawn="1"/>
            </p:nvSpPr>
            <p:spPr bwMode="auto">
              <a:xfrm rot="5400000">
                <a:off x="890675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7" name="Oval 151"/>
              <p:cNvSpPr>
                <a:spLocks noChangeArrowheads="1"/>
              </p:cNvSpPr>
              <p:nvPr userDrawn="1"/>
            </p:nvSpPr>
            <p:spPr bwMode="auto">
              <a:xfrm rot="5400000">
                <a:off x="9028994"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8" name="Oval 152"/>
              <p:cNvSpPr>
                <a:spLocks noChangeArrowheads="1"/>
              </p:cNvSpPr>
              <p:nvPr userDrawn="1"/>
            </p:nvSpPr>
            <p:spPr bwMode="auto">
              <a:xfrm rot="5400000">
                <a:off x="9030581"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9" name="Oval 153"/>
              <p:cNvSpPr>
                <a:spLocks noChangeArrowheads="1"/>
              </p:cNvSpPr>
              <p:nvPr userDrawn="1"/>
            </p:nvSpPr>
            <p:spPr bwMode="auto">
              <a:xfrm rot="5400000">
                <a:off x="9028994"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0" name="Oval 154"/>
              <p:cNvSpPr>
                <a:spLocks noChangeArrowheads="1"/>
              </p:cNvSpPr>
              <p:nvPr userDrawn="1"/>
            </p:nvSpPr>
            <p:spPr bwMode="auto">
              <a:xfrm rot="5400000">
                <a:off x="9028994"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1" name="Oval 155"/>
              <p:cNvSpPr>
                <a:spLocks noChangeArrowheads="1"/>
              </p:cNvSpPr>
              <p:nvPr userDrawn="1"/>
            </p:nvSpPr>
            <p:spPr bwMode="auto">
              <a:xfrm rot="5400000">
                <a:off x="9028994"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2" name="Oval 156"/>
              <p:cNvSpPr>
                <a:spLocks noChangeArrowheads="1"/>
              </p:cNvSpPr>
              <p:nvPr userDrawn="1"/>
            </p:nvSpPr>
            <p:spPr bwMode="auto">
              <a:xfrm rot="5400000">
                <a:off x="9030581"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3" name="Oval 159"/>
              <p:cNvSpPr>
                <a:spLocks noChangeArrowheads="1"/>
              </p:cNvSpPr>
              <p:nvPr userDrawn="1"/>
            </p:nvSpPr>
            <p:spPr bwMode="auto">
              <a:xfrm rot="5400000">
                <a:off x="9152025"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4" name="Oval 160"/>
              <p:cNvSpPr>
                <a:spLocks noChangeArrowheads="1"/>
              </p:cNvSpPr>
              <p:nvPr userDrawn="1"/>
            </p:nvSpPr>
            <p:spPr bwMode="auto">
              <a:xfrm rot="5400000">
                <a:off x="9153612"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5" name="Oval 161"/>
              <p:cNvSpPr>
                <a:spLocks noChangeArrowheads="1"/>
              </p:cNvSpPr>
              <p:nvPr userDrawn="1"/>
            </p:nvSpPr>
            <p:spPr bwMode="auto">
              <a:xfrm rot="5400000">
                <a:off x="9152025"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6" name="Oval 162"/>
              <p:cNvSpPr>
                <a:spLocks noChangeArrowheads="1"/>
              </p:cNvSpPr>
              <p:nvPr userDrawn="1"/>
            </p:nvSpPr>
            <p:spPr bwMode="auto">
              <a:xfrm rot="5400000">
                <a:off x="9152025"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7" name="Oval 163"/>
              <p:cNvSpPr>
                <a:spLocks noChangeArrowheads="1"/>
              </p:cNvSpPr>
              <p:nvPr userDrawn="1"/>
            </p:nvSpPr>
            <p:spPr bwMode="auto">
              <a:xfrm rot="5400000">
                <a:off x="9152025"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8" name="Oval 164"/>
              <p:cNvSpPr>
                <a:spLocks noChangeArrowheads="1"/>
              </p:cNvSpPr>
              <p:nvPr userDrawn="1"/>
            </p:nvSpPr>
            <p:spPr bwMode="auto">
              <a:xfrm rot="5400000">
                <a:off x="9153612"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9" name="Oval 167"/>
              <p:cNvSpPr>
                <a:spLocks noChangeArrowheads="1"/>
              </p:cNvSpPr>
              <p:nvPr userDrawn="1"/>
            </p:nvSpPr>
            <p:spPr bwMode="auto">
              <a:xfrm rot="5400000">
                <a:off x="927505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0" name="Oval 168"/>
              <p:cNvSpPr>
                <a:spLocks noChangeArrowheads="1"/>
              </p:cNvSpPr>
              <p:nvPr userDrawn="1"/>
            </p:nvSpPr>
            <p:spPr bwMode="auto">
              <a:xfrm rot="5400000">
                <a:off x="927664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1" name="Oval 169"/>
              <p:cNvSpPr>
                <a:spLocks noChangeArrowheads="1"/>
              </p:cNvSpPr>
              <p:nvPr userDrawn="1"/>
            </p:nvSpPr>
            <p:spPr bwMode="auto">
              <a:xfrm rot="5400000">
                <a:off x="927505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2" name="Oval 170"/>
              <p:cNvSpPr>
                <a:spLocks noChangeArrowheads="1"/>
              </p:cNvSpPr>
              <p:nvPr userDrawn="1"/>
            </p:nvSpPr>
            <p:spPr bwMode="auto">
              <a:xfrm rot="5400000">
                <a:off x="927505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3" name="Oval 171"/>
              <p:cNvSpPr>
                <a:spLocks noChangeArrowheads="1"/>
              </p:cNvSpPr>
              <p:nvPr userDrawn="1"/>
            </p:nvSpPr>
            <p:spPr bwMode="auto">
              <a:xfrm rot="5400000">
                <a:off x="927505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4" name="Oval 172"/>
              <p:cNvSpPr>
                <a:spLocks noChangeArrowheads="1"/>
              </p:cNvSpPr>
              <p:nvPr userDrawn="1"/>
            </p:nvSpPr>
            <p:spPr bwMode="auto">
              <a:xfrm rot="5400000">
                <a:off x="927664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5" name="Oval 175"/>
              <p:cNvSpPr>
                <a:spLocks noChangeArrowheads="1"/>
              </p:cNvSpPr>
              <p:nvPr userDrawn="1"/>
            </p:nvSpPr>
            <p:spPr bwMode="auto">
              <a:xfrm rot="5400000">
                <a:off x="9398087"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6" name="Oval 176"/>
              <p:cNvSpPr>
                <a:spLocks noChangeArrowheads="1"/>
              </p:cNvSpPr>
              <p:nvPr userDrawn="1"/>
            </p:nvSpPr>
            <p:spPr bwMode="auto">
              <a:xfrm rot="5400000">
                <a:off x="9399675"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7" name="Oval 177"/>
              <p:cNvSpPr>
                <a:spLocks noChangeArrowheads="1"/>
              </p:cNvSpPr>
              <p:nvPr userDrawn="1"/>
            </p:nvSpPr>
            <p:spPr bwMode="auto">
              <a:xfrm rot="5400000">
                <a:off x="9398087"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8" name="Oval 178"/>
              <p:cNvSpPr>
                <a:spLocks noChangeArrowheads="1"/>
              </p:cNvSpPr>
              <p:nvPr userDrawn="1"/>
            </p:nvSpPr>
            <p:spPr bwMode="auto">
              <a:xfrm rot="5400000">
                <a:off x="9398087"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9" name="Oval 179"/>
              <p:cNvSpPr>
                <a:spLocks noChangeArrowheads="1"/>
              </p:cNvSpPr>
              <p:nvPr userDrawn="1"/>
            </p:nvSpPr>
            <p:spPr bwMode="auto">
              <a:xfrm rot="5400000">
                <a:off x="9398087"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0" name="Oval 180"/>
              <p:cNvSpPr>
                <a:spLocks noChangeArrowheads="1"/>
              </p:cNvSpPr>
              <p:nvPr userDrawn="1"/>
            </p:nvSpPr>
            <p:spPr bwMode="auto">
              <a:xfrm rot="5400000">
                <a:off x="9399675"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1" name="Oval 183"/>
              <p:cNvSpPr>
                <a:spLocks noChangeArrowheads="1"/>
              </p:cNvSpPr>
              <p:nvPr userDrawn="1"/>
            </p:nvSpPr>
            <p:spPr bwMode="auto">
              <a:xfrm rot="5400000">
                <a:off x="9520325" y="680243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2" name="Oval 184"/>
              <p:cNvSpPr>
                <a:spLocks noChangeArrowheads="1"/>
              </p:cNvSpPr>
              <p:nvPr userDrawn="1"/>
            </p:nvSpPr>
            <p:spPr bwMode="auto">
              <a:xfrm rot="5400000">
                <a:off x="9521912" y="6700837"/>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3" name="Oval 185"/>
              <p:cNvSpPr>
                <a:spLocks noChangeArrowheads="1"/>
              </p:cNvSpPr>
              <p:nvPr userDrawn="1"/>
            </p:nvSpPr>
            <p:spPr bwMode="auto">
              <a:xfrm rot="5400000">
                <a:off x="9520325" y="6600825"/>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4" name="Oval 186"/>
              <p:cNvSpPr>
                <a:spLocks noChangeArrowheads="1"/>
              </p:cNvSpPr>
              <p:nvPr userDrawn="1"/>
            </p:nvSpPr>
            <p:spPr bwMode="auto">
              <a:xfrm rot="5400000">
                <a:off x="9520325" y="6502400"/>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5" name="Oval 187"/>
              <p:cNvSpPr>
                <a:spLocks noChangeArrowheads="1"/>
              </p:cNvSpPr>
              <p:nvPr userDrawn="1"/>
            </p:nvSpPr>
            <p:spPr bwMode="auto">
              <a:xfrm rot="5400000">
                <a:off x="9520325" y="640238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6" name="Oval 188"/>
              <p:cNvSpPr>
                <a:spLocks noChangeArrowheads="1"/>
              </p:cNvSpPr>
              <p:nvPr userDrawn="1"/>
            </p:nvSpPr>
            <p:spPr bwMode="auto">
              <a:xfrm rot="5400000">
                <a:off x="9521912" y="6302375"/>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7" name="Oval 288"/>
              <p:cNvSpPr>
                <a:spLocks noChangeArrowheads="1"/>
              </p:cNvSpPr>
              <p:nvPr userDrawn="1"/>
            </p:nvSpPr>
            <p:spPr bwMode="auto">
              <a:xfrm rot="5400000">
                <a:off x="9643356"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8" name="Oval 289"/>
              <p:cNvSpPr>
                <a:spLocks noChangeArrowheads="1"/>
              </p:cNvSpPr>
              <p:nvPr userDrawn="1"/>
            </p:nvSpPr>
            <p:spPr bwMode="auto">
              <a:xfrm rot="5400000">
                <a:off x="9644943"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9" name="Oval 290"/>
              <p:cNvSpPr>
                <a:spLocks noChangeArrowheads="1"/>
              </p:cNvSpPr>
              <p:nvPr userDrawn="1"/>
            </p:nvSpPr>
            <p:spPr bwMode="auto">
              <a:xfrm rot="5400000">
                <a:off x="9643356"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0" name="Oval 291"/>
              <p:cNvSpPr>
                <a:spLocks noChangeArrowheads="1"/>
              </p:cNvSpPr>
              <p:nvPr userDrawn="1"/>
            </p:nvSpPr>
            <p:spPr bwMode="auto">
              <a:xfrm rot="5400000">
                <a:off x="9643356"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1" name="Oval 292"/>
              <p:cNvSpPr>
                <a:spLocks noChangeArrowheads="1"/>
              </p:cNvSpPr>
              <p:nvPr userDrawn="1"/>
            </p:nvSpPr>
            <p:spPr bwMode="auto">
              <a:xfrm rot="5400000">
                <a:off x="9643356"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2" name="Oval 293"/>
              <p:cNvSpPr>
                <a:spLocks noChangeArrowheads="1"/>
              </p:cNvSpPr>
              <p:nvPr userDrawn="1"/>
            </p:nvSpPr>
            <p:spPr bwMode="auto">
              <a:xfrm rot="5400000">
                <a:off x="9644943"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grpSp>
        <p:sp>
          <p:nvSpPr>
            <p:cNvPr id="183" name="Oval 151"/>
            <p:cNvSpPr>
              <a:spLocks noChangeArrowheads="1"/>
            </p:cNvSpPr>
            <p:nvPr userDrawn="1"/>
          </p:nvSpPr>
          <p:spPr bwMode="auto">
            <a:xfrm rot="5400000">
              <a:off x="6072150"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184" name="Oval 152"/>
            <p:cNvSpPr>
              <a:spLocks noChangeArrowheads="1"/>
            </p:cNvSpPr>
            <p:nvPr userDrawn="1"/>
          </p:nvSpPr>
          <p:spPr bwMode="auto">
            <a:xfrm rot="5400000">
              <a:off x="6073737"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185" name="Oval 153"/>
            <p:cNvSpPr>
              <a:spLocks noChangeArrowheads="1"/>
            </p:cNvSpPr>
            <p:nvPr userDrawn="1"/>
          </p:nvSpPr>
          <p:spPr bwMode="auto">
            <a:xfrm rot="5400000">
              <a:off x="6072150"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186" name="Oval 154"/>
            <p:cNvSpPr>
              <a:spLocks noChangeArrowheads="1"/>
            </p:cNvSpPr>
            <p:nvPr userDrawn="1"/>
          </p:nvSpPr>
          <p:spPr bwMode="auto">
            <a:xfrm rot="5400000">
              <a:off x="6072150"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187" name="Oval 155"/>
            <p:cNvSpPr>
              <a:spLocks noChangeArrowheads="1"/>
            </p:cNvSpPr>
            <p:nvPr userDrawn="1"/>
          </p:nvSpPr>
          <p:spPr bwMode="auto">
            <a:xfrm rot="5400000">
              <a:off x="6072150"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188" name="Oval 156"/>
            <p:cNvSpPr>
              <a:spLocks noChangeArrowheads="1"/>
            </p:cNvSpPr>
            <p:nvPr userDrawn="1"/>
          </p:nvSpPr>
          <p:spPr bwMode="auto">
            <a:xfrm rot="5400000">
              <a:off x="6073737"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189" name="Oval 159"/>
            <p:cNvSpPr>
              <a:spLocks noChangeArrowheads="1"/>
            </p:cNvSpPr>
            <p:nvPr userDrawn="1"/>
          </p:nvSpPr>
          <p:spPr bwMode="auto">
            <a:xfrm rot="5400000">
              <a:off x="6195181"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190" name="Oval 160"/>
            <p:cNvSpPr>
              <a:spLocks noChangeArrowheads="1"/>
            </p:cNvSpPr>
            <p:nvPr userDrawn="1"/>
          </p:nvSpPr>
          <p:spPr bwMode="auto">
            <a:xfrm rot="5400000">
              <a:off x="6196768"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191" name="Oval 161"/>
            <p:cNvSpPr>
              <a:spLocks noChangeArrowheads="1"/>
            </p:cNvSpPr>
            <p:nvPr userDrawn="1"/>
          </p:nvSpPr>
          <p:spPr bwMode="auto">
            <a:xfrm rot="5400000">
              <a:off x="6195181"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192" name="Oval 162"/>
            <p:cNvSpPr>
              <a:spLocks noChangeArrowheads="1"/>
            </p:cNvSpPr>
            <p:nvPr userDrawn="1"/>
          </p:nvSpPr>
          <p:spPr bwMode="auto">
            <a:xfrm rot="5400000">
              <a:off x="6195181"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193" name="Oval 163"/>
            <p:cNvSpPr>
              <a:spLocks noChangeArrowheads="1"/>
            </p:cNvSpPr>
            <p:nvPr userDrawn="1"/>
          </p:nvSpPr>
          <p:spPr bwMode="auto">
            <a:xfrm rot="5400000">
              <a:off x="6195181"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194" name="Oval 164"/>
            <p:cNvSpPr>
              <a:spLocks noChangeArrowheads="1"/>
            </p:cNvSpPr>
            <p:nvPr userDrawn="1"/>
          </p:nvSpPr>
          <p:spPr bwMode="auto">
            <a:xfrm rot="5400000">
              <a:off x="6196768"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195" name="Oval 167"/>
            <p:cNvSpPr>
              <a:spLocks noChangeArrowheads="1"/>
            </p:cNvSpPr>
            <p:nvPr userDrawn="1"/>
          </p:nvSpPr>
          <p:spPr bwMode="auto">
            <a:xfrm rot="5400000">
              <a:off x="6318212"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196" name="Oval 168"/>
            <p:cNvSpPr>
              <a:spLocks noChangeArrowheads="1"/>
            </p:cNvSpPr>
            <p:nvPr userDrawn="1"/>
          </p:nvSpPr>
          <p:spPr bwMode="auto">
            <a:xfrm rot="5400000">
              <a:off x="6319800"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197" name="Oval 169"/>
            <p:cNvSpPr>
              <a:spLocks noChangeArrowheads="1"/>
            </p:cNvSpPr>
            <p:nvPr userDrawn="1"/>
          </p:nvSpPr>
          <p:spPr bwMode="auto">
            <a:xfrm rot="5400000">
              <a:off x="6318212"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198" name="Oval 170"/>
            <p:cNvSpPr>
              <a:spLocks noChangeArrowheads="1"/>
            </p:cNvSpPr>
            <p:nvPr userDrawn="1"/>
          </p:nvSpPr>
          <p:spPr bwMode="auto">
            <a:xfrm rot="5400000">
              <a:off x="6318212"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199" name="Oval 171"/>
            <p:cNvSpPr>
              <a:spLocks noChangeArrowheads="1"/>
            </p:cNvSpPr>
            <p:nvPr userDrawn="1"/>
          </p:nvSpPr>
          <p:spPr bwMode="auto">
            <a:xfrm rot="5400000">
              <a:off x="6318212"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00" name="Oval 172"/>
            <p:cNvSpPr>
              <a:spLocks noChangeArrowheads="1"/>
            </p:cNvSpPr>
            <p:nvPr userDrawn="1"/>
          </p:nvSpPr>
          <p:spPr bwMode="auto">
            <a:xfrm rot="5400000">
              <a:off x="6319800"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01" name="Oval 175"/>
            <p:cNvSpPr>
              <a:spLocks noChangeArrowheads="1"/>
            </p:cNvSpPr>
            <p:nvPr userDrawn="1"/>
          </p:nvSpPr>
          <p:spPr bwMode="auto">
            <a:xfrm rot="5400000">
              <a:off x="6441243"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02" name="Oval 176"/>
            <p:cNvSpPr>
              <a:spLocks noChangeArrowheads="1"/>
            </p:cNvSpPr>
            <p:nvPr userDrawn="1"/>
          </p:nvSpPr>
          <p:spPr bwMode="auto">
            <a:xfrm rot="5400000">
              <a:off x="6442831"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03" name="Oval 177"/>
            <p:cNvSpPr>
              <a:spLocks noChangeArrowheads="1"/>
            </p:cNvSpPr>
            <p:nvPr userDrawn="1"/>
          </p:nvSpPr>
          <p:spPr bwMode="auto">
            <a:xfrm rot="5400000">
              <a:off x="6441243"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04" name="Oval 178"/>
            <p:cNvSpPr>
              <a:spLocks noChangeArrowheads="1"/>
            </p:cNvSpPr>
            <p:nvPr userDrawn="1"/>
          </p:nvSpPr>
          <p:spPr bwMode="auto">
            <a:xfrm rot="5400000">
              <a:off x="6441243"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05" name="Oval 179"/>
            <p:cNvSpPr>
              <a:spLocks noChangeArrowheads="1"/>
            </p:cNvSpPr>
            <p:nvPr userDrawn="1"/>
          </p:nvSpPr>
          <p:spPr bwMode="auto">
            <a:xfrm rot="5400000">
              <a:off x="6441243"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06" name="Oval 180"/>
            <p:cNvSpPr>
              <a:spLocks noChangeArrowheads="1"/>
            </p:cNvSpPr>
            <p:nvPr userDrawn="1"/>
          </p:nvSpPr>
          <p:spPr bwMode="auto">
            <a:xfrm rot="5400000">
              <a:off x="6442831"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07" name="Oval 183"/>
            <p:cNvSpPr>
              <a:spLocks noChangeArrowheads="1"/>
            </p:cNvSpPr>
            <p:nvPr userDrawn="1"/>
          </p:nvSpPr>
          <p:spPr bwMode="auto">
            <a:xfrm rot="5400000">
              <a:off x="6563481" y="680243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08" name="Oval 184"/>
            <p:cNvSpPr>
              <a:spLocks noChangeArrowheads="1"/>
            </p:cNvSpPr>
            <p:nvPr userDrawn="1"/>
          </p:nvSpPr>
          <p:spPr bwMode="auto">
            <a:xfrm rot="5400000">
              <a:off x="6565068" y="6700837"/>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09" name="Oval 185"/>
            <p:cNvSpPr>
              <a:spLocks noChangeArrowheads="1"/>
            </p:cNvSpPr>
            <p:nvPr userDrawn="1"/>
          </p:nvSpPr>
          <p:spPr bwMode="auto">
            <a:xfrm rot="5400000">
              <a:off x="6563481" y="6600825"/>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10" name="Oval 186"/>
            <p:cNvSpPr>
              <a:spLocks noChangeArrowheads="1"/>
            </p:cNvSpPr>
            <p:nvPr userDrawn="1"/>
          </p:nvSpPr>
          <p:spPr bwMode="auto">
            <a:xfrm rot="5400000">
              <a:off x="6563481" y="6502400"/>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11" name="Oval 187"/>
            <p:cNvSpPr>
              <a:spLocks noChangeArrowheads="1"/>
            </p:cNvSpPr>
            <p:nvPr userDrawn="1"/>
          </p:nvSpPr>
          <p:spPr bwMode="auto">
            <a:xfrm rot="5400000">
              <a:off x="6563481" y="640238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12" name="Oval 188"/>
            <p:cNvSpPr>
              <a:spLocks noChangeArrowheads="1"/>
            </p:cNvSpPr>
            <p:nvPr userDrawn="1"/>
          </p:nvSpPr>
          <p:spPr bwMode="auto">
            <a:xfrm rot="5400000">
              <a:off x="6565068" y="6302375"/>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13" name="Oval 288"/>
            <p:cNvSpPr>
              <a:spLocks noChangeArrowheads="1"/>
            </p:cNvSpPr>
            <p:nvPr userDrawn="1"/>
          </p:nvSpPr>
          <p:spPr bwMode="auto">
            <a:xfrm rot="5400000">
              <a:off x="6686512"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14" name="Oval 289"/>
            <p:cNvSpPr>
              <a:spLocks noChangeArrowheads="1"/>
            </p:cNvSpPr>
            <p:nvPr userDrawn="1"/>
          </p:nvSpPr>
          <p:spPr bwMode="auto">
            <a:xfrm rot="5400000">
              <a:off x="6688099"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15" name="Oval 290"/>
            <p:cNvSpPr>
              <a:spLocks noChangeArrowheads="1"/>
            </p:cNvSpPr>
            <p:nvPr userDrawn="1"/>
          </p:nvSpPr>
          <p:spPr bwMode="auto">
            <a:xfrm rot="5400000">
              <a:off x="6686512"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16" name="Oval 291"/>
            <p:cNvSpPr>
              <a:spLocks noChangeArrowheads="1"/>
            </p:cNvSpPr>
            <p:nvPr userDrawn="1"/>
          </p:nvSpPr>
          <p:spPr bwMode="auto">
            <a:xfrm rot="5400000">
              <a:off x="6686512"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17" name="Oval 292"/>
            <p:cNvSpPr>
              <a:spLocks noChangeArrowheads="1"/>
            </p:cNvSpPr>
            <p:nvPr userDrawn="1"/>
          </p:nvSpPr>
          <p:spPr bwMode="auto">
            <a:xfrm rot="5400000">
              <a:off x="6686512"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18" name="Oval 293"/>
            <p:cNvSpPr>
              <a:spLocks noChangeArrowheads="1"/>
            </p:cNvSpPr>
            <p:nvPr userDrawn="1"/>
          </p:nvSpPr>
          <p:spPr bwMode="auto">
            <a:xfrm rot="5400000">
              <a:off x="6688099"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grpSp>
    </p:spTree>
    <p:extLst>
      <p:ext uri="{BB962C8B-B14F-4D97-AF65-F5344CB8AC3E}">
        <p14:creationId xmlns:p14="http://schemas.microsoft.com/office/powerpoint/2010/main" val="2018203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extLst>
    <p:ext uri="{DCECCB84-F9BA-43D5-87BE-67443E8EF086}">
      <p15:sldGuideLst xmlns:p15="http://schemas.microsoft.com/office/powerpoint/2012/main">
        <p15:guide id="4" orient="horz" pos="4269">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 1 big image left_Long title">
    <p:spTree>
      <p:nvGrpSpPr>
        <p:cNvPr id="1" name=""/>
        <p:cNvGrpSpPr/>
        <p:nvPr/>
      </p:nvGrpSpPr>
      <p:grpSpPr>
        <a:xfrm>
          <a:off x="0" y="0"/>
          <a:ext cx="0" cy="0"/>
          <a:chOff x="0" y="0"/>
          <a:chExt cx="0" cy="0"/>
        </a:xfrm>
      </p:grpSpPr>
      <p:sp>
        <p:nvSpPr>
          <p:cNvPr id="10" name="Picture Placeholder 8"/>
          <p:cNvSpPr>
            <a:spLocks noGrp="1"/>
          </p:cNvSpPr>
          <p:nvPr>
            <p:ph type="pic" sz="quarter" idx="13"/>
          </p:nvPr>
        </p:nvSpPr>
        <p:spPr>
          <a:xfrm>
            <a:off x="1" y="0"/>
            <a:ext cx="6096000" cy="6857999"/>
          </a:xfrm>
          <a:prstGeom prst="rect">
            <a:avLst/>
          </a:prstGeom>
          <a:solidFill>
            <a:schemeClr val="bg2"/>
          </a:solidFill>
          <a:ln>
            <a:noFill/>
          </a:ln>
        </p:spPr>
        <p:txBody>
          <a:bodyPr wrap="square" anchor="ctr">
            <a:noAutofit/>
          </a:bodyPr>
          <a:lstStyle>
            <a:lvl1pPr algn="ctr">
              <a:defRPr sz="1200">
                <a:solidFill>
                  <a:schemeClr val="tx1"/>
                </a:solidFill>
              </a:defRPr>
            </a:lvl1pPr>
          </a:lstStyle>
          <a:p>
            <a:endParaRPr lang="en-US" dirty="0"/>
          </a:p>
        </p:txBody>
      </p:sp>
      <p:sp>
        <p:nvSpPr>
          <p:cNvPr id="9" name="Segnaposto testo 10"/>
          <p:cNvSpPr>
            <a:spLocks noGrp="1"/>
          </p:cNvSpPr>
          <p:nvPr>
            <p:ph type="body" sz="quarter" idx="10" hasCustomPrompt="1"/>
          </p:nvPr>
        </p:nvSpPr>
        <p:spPr>
          <a:xfrm>
            <a:off x="6329585" y="404813"/>
            <a:ext cx="5303007" cy="387798"/>
          </a:xfrm>
          <a:prstGeom prst="rect">
            <a:avLst/>
          </a:prstGeom>
          <a:noFill/>
        </p:spPr>
        <p:txBody>
          <a:bodyPr wrap="square" lIns="0" tIns="0" rIns="0" bIns="0" rtlCol="0" anchor="t" anchorCtr="0">
            <a:spAutoFit/>
          </a:bodyPr>
          <a:lstStyle>
            <a:lvl1pPr marL="0" indent="0">
              <a:buNone/>
              <a:defRPr lang="it-IT" sz="2800" b="1" baseline="0" dirty="0" smtClean="0">
                <a:solidFill>
                  <a:schemeClr val="accent1"/>
                </a:solidFill>
                <a:latin typeface="Arial" panose="020B0604020202020204" pitchFamily="34" charset="0"/>
                <a:cs typeface="Arial" panose="020B0604020202020204" pitchFamily="34" charset="0"/>
              </a:defRPr>
            </a:lvl1pPr>
            <a:lvl2pPr>
              <a:defRPr lang="it-IT" dirty="0" smtClean="0"/>
            </a:lvl2pPr>
            <a:lvl3pPr>
              <a:defRPr lang="it-IT" sz="2400" dirty="0" smtClean="0"/>
            </a:lvl3pPr>
            <a:lvl4pPr>
              <a:defRPr lang="it-IT" sz="2400" dirty="0" smtClean="0"/>
            </a:lvl4pPr>
            <a:lvl5pPr>
              <a:defRPr lang="it-IT" sz="2400" dirty="0"/>
            </a:lvl5pPr>
          </a:lstStyle>
          <a:p>
            <a:pPr marL="0" lvl="0" defTabSz="609508"/>
            <a:r>
              <a:rPr lang="it-IT" dirty="0"/>
              <a:t>Title (</a:t>
            </a:r>
            <a:r>
              <a:rPr lang="it-IT" dirty="0" err="1"/>
              <a:t>Arial</a:t>
            </a:r>
            <a:r>
              <a:rPr lang="it-IT" dirty="0"/>
              <a:t> / 28 </a:t>
            </a:r>
            <a:r>
              <a:rPr lang="it-IT" dirty="0" err="1"/>
              <a:t>pt</a:t>
            </a:r>
            <a:r>
              <a:rPr lang="it-IT" dirty="0"/>
              <a:t>)</a:t>
            </a:r>
          </a:p>
        </p:txBody>
      </p:sp>
      <p:sp>
        <p:nvSpPr>
          <p:cNvPr id="13" name="Segnaposto testo 10"/>
          <p:cNvSpPr>
            <a:spLocks noGrp="1"/>
          </p:cNvSpPr>
          <p:nvPr>
            <p:ph type="body" sz="quarter" idx="12" hasCustomPrompt="1"/>
          </p:nvPr>
        </p:nvSpPr>
        <p:spPr>
          <a:xfrm>
            <a:off x="6329586" y="2001409"/>
            <a:ext cx="5303006" cy="945900"/>
          </a:xfrm>
          <a:prstGeom prst="rect">
            <a:avLst/>
          </a:prstGeom>
          <a:noFill/>
        </p:spPr>
        <p:txBody>
          <a:bodyPr wrap="square" lIns="0" tIns="0" rIns="0" bIns="0" rtlCol="0">
            <a:spAutoFit/>
          </a:bodyPr>
          <a:lstStyle>
            <a:lvl1pPr marL="207900" marR="0" indent="-207900" algn="l" defTabSz="609508" rtl="0" eaLnBrk="1" fontAlgn="auto" latinLnBrk="0" hangingPunct="1">
              <a:lnSpc>
                <a:spcPct val="100000"/>
              </a:lnSpc>
              <a:spcBef>
                <a:spcPts val="1000"/>
              </a:spcBef>
              <a:spcAft>
                <a:spcPts val="0"/>
              </a:spcAft>
              <a:buClr>
                <a:schemeClr val="accent1"/>
              </a:buClr>
              <a:buSzTx/>
              <a:buFont typeface="Arial" panose="020B0604020202020204" pitchFamily="34" charset="0"/>
              <a:buChar char="•"/>
              <a:tabLst/>
              <a:defRPr lang="it-IT" sz="1600" kern="1200" dirty="0" smtClean="0">
                <a:solidFill>
                  <a:schemeClr val="bg2">
                    <a:lumMod val="25000"/>
                  </a:schemeClr>
                </a:solidFill>
                <a:latin typeface="+mj-lt"/>
                <a:ea typeface="+mn-ea"/>
                <a:cs typeface="Arial" panose="020B0604020202020204" pitchFamily="34" charset="0"/>
              </a:defRPr>
            </a:lvl1pPr>
            <a:lvl2pPr>
              <a:lnSpc>
                <a:spcPct val="100000"/>
              </a:lnSpc>
              <a:buClr>
                <a:schemeClr val="accent1"/>
              </a:buClr>
              <a:defRPr lang="it-IT" sz="1600" dirty="0" smtClean="0">
                <a:latin typeface="+mj-lt"/>
              </a:defRPr>
            </a:lvl2pPr>
            <a:lvl3pPr>
              <a:lnSpc>
                <a:spcPct val="100000"/>
              </a:lnSpc>
              <a:buClr>
                <a:schemeClr val="accent1"/>
              </a:buClr>
              <a:defRPr lang="it-IT" sz="1600" dirty="0" smtClean="0">
                <a:latin typeface="+mj-lt"/>
              </a:defRPr>
            </a:lvl3pPr>
            <a:lvl4pPr>
              <a:defRPr lang="it-IT" sz="2400" dirty="0" smtClean="0"/>
            </a:lvl4pPr>
            <a:lvl5pPr>
              <a:defRPr lang="it-IT" sz="2400" dirty="0"/>
            </a:lvl5pPr>
          </a:lstStyle>
          <a:p>
            <a:pPr marL="0" lvl="0" defTabSz="609508"/>
            <a:r>
              <a:rPr lang="it-IT" dirty="0"/>
              <a:t>Text (</a:t>
            </a:r>
            <a:r>
              <a:rPr lang="it-IT" dirty="0" err="1"/>
              <a:t>Arial</a:t>
            </a:r>
            <a:r>
              <a:rPr lang="it-IT" dirty="0"/>
              <a:t> / 16 </a:t>
            </a:r>
            <a:r>
              <a:rPr lang="it-IT" dirty="0" err="1"/>
              <a:t>pt</a:t>
            </a:r>
            <a:r>
              <a:rPr lang="it-IT" dirty="0"/>
              <a:t>)</a:t>
            </a:r>
          </a:p>
          <a:p>
            <a:pPr marL="477797" marR="0" lvl="1" indent="-207900" algn="l" defTabSz="609508" rtl="0" eaLnBrk="1" fontAlgn="auto" latinLnBrk="0" hangingPunct="1">
              <a:lnSpc>
                <a:spcPct val="90000"/>
              </a:lnSpc>
              <a:spcBef>
                <a:spcPts val="1000"/>
              </a:spcBef>
              <a:spcAft>
                <a:spcPts val="0"/>
              </a:spcAft>
              <a:buClr>
                <a:schemeClr val="accent1"/>
              </a:buClr>
              <a:buSzTx/>
              <a:buFont typeface="Arial" panose="020B0604020202020204" pitchFamily="34" charset="0"/>
              <a:buChar char="•"/>
              <a:tabLst/>
              <a:defRPr/>
            </a:pPr>
            <a:r>
              <a:rPr lang="it-IT" dirty="0"/>
              <a:t>Text (</a:t>
            </a:r>
            <a:r>
              <a:rPr lang="it-IT" dirty="0" err="1"/>
              <a:t>Arial</a:t>
            </a:r>
            <a:r>
              <a:rPr lang="it-IT" dirty="0"/>
              <a:t> / 16 </a:t>
            </a:r>
            <a:r>
              <a:rPr lang="it-IT" dirty="0" err="1"/>
              <a:t>pt</a:t>
            </a:r>
            <a:r>
              <a:rPr lang="it-IT" dirty="0"/>
              <a:t>)</a:t>
            </a:r>
          </a:p>
          <a:p>
            <a:pPr marL="934927" marR="0" lvl="2" indent="-207900" algn="l" defTabSz="609508" rtl="0" eaLnBrk="1" fontAlgn="auto" latinLnBrk="0" hangingPunct="1">
              <a:lnSpc>
                <a:spcPct val="90000"/>
              </a:lnSpc>
              <a:spcBef>
                <a:spcPts val="1000"/>
              </a:spcBef>
              <a:spcAft>
                <a:spcPts val="0"/>
              </a:spcAft>
              <a:buClr>
                <a:schemeClr val="accent1"/>
              </a:buClr>
              <a:buSzTx/>
              <a:buFont typeface="Arial" panose="020B0604020202020204" pitchFamily="34" charset="0"/>
              <a:buChar char="•"/>
              <a:tabLst/>
              <a:defRPr/>
            </a:pPr>
            <a:r>
              <a:rPr lang="it-IT" dirty="0"/>
              <a:t>Text (</a:t>
            </a:r>
            <a:r>
              <a:rPr lang="it-IT" dirty="0" err="1"/>
              <a:t>Arial</a:t>
            </a:r>
            <a:r>
              <a:rPr lang="it-IT" dirty="0"/>
              <a:t> / 16 </a:t>
            </a:r>
            <a:r>
              <a:rPr lang="it-IT" dirty="0" err="1"/>
              <a:t>pt</a:t>
            </a:r>
            <a:r>
              <a:rPr lang="it-IT" dirty="0"/>
              <a:t>)</a:t>
            </a:r>
          </a:p>
        </p:txBody>
      </p:sp>
      <p:grpSp>
        <p:nvGrpSpPr>
          <p:cNvPr id="75" name="Gruppo 74"/>
          <p:cNvGrpSpPr/>
          <p:nvPr userDrawn="1"/>
        </p:nvGrpSpPr>
        <p:grpSpPr>
          <a:xfrm>
            <a:off x="11826852" y="18778"/>
            <a:ext cx="303214" cy="1466851"/>
            <a:chOff x="16385" y="18778"/>
            <a:chExt cx="303214" cy="1466851"/>
          </a:xfrm>
        </p:grpSpPr>
        <p:sp>
          <p:nvSpPr>
            <p:cNvPr id="76" name="Oval 90"/>
            <p:cNvSpPr>
              <a:spLocks noChangeArrowheads="1"/>
            </p:cNvSpPr>
            <p:nvPr/>
          </p:nvSpPr>
          <p:spPr bwMode="auto">
            <a:xfrm rot="5400000">
              <a:off x="18767" y="16397"/>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77" name="Oval 91"/>
            <p:cNvSpPr>
              <a:spLocks noChangeArrowheads="1"/>
            </p:cNvSpPr>
            <p:nvPr/>
          </p:nvSpPr>
          <p:spPr bwMode="auto">
            <a:xfrm rot="5400000">
              <a:off x="145767" y="17984"/>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78" name="Oval 92"/>
            <p:cNvSpPr>
              <a:spLocks noChangeArrowheads="1"/>
            </p:cNvSpPr>
            <p:nvPr/>
          </p:nvSpPr>
          <p:spPr bwMode="auto">
            <a:xfrm rot="5400000">
              <a:off x="274355" y="17984"/>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79" name="Oval 98"/>
            <p:cNvSpPr>
              <a:spLocks noChangeArrowheads="1"/>
            </p:cNvSpPr>
            <p:nvPr/>
          </p:nvSpPr>
          <p:spPr bwMode="auto">
            <a:xfrm rot="5400000">
              <a:off x="17973" y="174353"/>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80" name="Oval 99"/>
            <p:cNvSpPr>
              <a:spLocks noChangeArrowheads="1"/>
            </p:cNvSpPr>
            <p:nvPr/>
          </p:nvSpPr>
          <p:spPr bwMode="auto">
            <a:xfrm rot="5400000">
              <a:off x="144973" y="1759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81" name="Oval 100"/>
            <p:cNvSpPr>
              <a:spLocks noChangeArrowheads="1"/>
            </p:cNvSpPr>
            <p:nvPr/>
          </p:nvSpPr>
          <p:spPr bwMode="auto">
            <a:xfrm rot="5400000">
              <a:off x="273561" y="1759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82" name="Oval 106"/>
            <p:cNvSpPr>
              <a:spLocks noChangeArrowheads="1"/>
            </p:cNvSpPr>
            <p:nvPr/>
          </p:nvSpPr>
          <p:spPr bwMode="auto">
            <a:xfrm rot="5400000">
              <a:off x="17973" y="333103"/>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83" name="Oval 107"/>
            <p:cNvSpPr>
              <a:spLocks noChangeArrowheads="1"/>
            </p:cNvSpPr>
            <p:nvPr/>
          </p:nvSpPr>
          <p:spPr bwMode="auto">
            <a:xfrm rot="5400000">
              <a:off x="144973" y="33469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84" name="Oval 108"/>
            <p:cNvSpPr>
              <a:spLocks noChangeArrowheads="1"/>
            </p:cNvSpPr>
            <p:nvPr/>
          </p:nvSpPr>
          <p:spPr bwMode="auto">
            <a:xfrm rot="5400000">
              <a:off x="273561" y="33469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85" name="Oval 114"/>
            <p:cNvSpPr>
              <a:spLocks noChangeArrowheads="1"/>
            </p:cNvSpPr>
            <p:nvPr/>
          </p:nvSpPr>
          <p:spPr bwMode="auto">
            <a:xfrm rot="5400000">
              <a:off x="17973" y="491853"/>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86" name="Oval 115"/>
            <p:cNvSpPr>
              <a:spLocks noChangeArrowheads="1"/>
            </p:cNvSpPr>
            <p:nvPr/>
          </p:nvSpPr>
          <p:spPr bwMode="auto">
            <a:xfrm rot="5400000">
              <a:off x="144973" y="4934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87" name="Oval 116"/>
            <p:cNvSpPr>
              <a:spLocks noChangeArrowheads="1"/>
            </p:cNvSpPr>
            <p:nvPr/>
          </p:nvSpPr>
          <p:spPr bwMode="auto">
            <a:xfrm rot="5400000">
              <a:off x="273561" y="4934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88" name="Oval 122"/>
            <p:cNvSpPr>
              <a:spLocks noChangeArrowheads="1"/>
            </p:cNvSpPr>
            <p:nvPr/>
          </p:nvSpPr>
          <p:spPr bwMode="auto">
            <a:xfrm rot="5400000">
              <a:off x="16386" y="64742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89" name="Oval 123"/>
            <p:cNvSpPr>
              <a:spLocks noChangeArrowheads="1"/>
            </p:cNvSpPr>
            <p:nvPr/>
          </p:nvSpPr>
          <p:spPr bwMode="auto">
            <a:xfrm rot="5400000">
              <a:off x="143386" y="649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90" name="Oval 124"/>
            <p:cNvSpPr>
              <a:spLocks noChangeArrowheads="1"/>
            </p:cNvSpPr>
            <p:nvPr/>
          </p:nvSpPr>
          <p:spPr bwMode="auto">
            <a:xfrm rot="5400000">
              <a:off x="271973" y="649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91" name="Oval 130"/>
            <p:cNvSpPr>
              <a:spLocks noChangeArrowheads="1"/>
            </p:cNvSpPr>
            <p:nvPr/>
          </p:nvSpPr>
          <p:spPr bwMode="auto">
            <a:xfrm rot="5400000">
              <a:off x="16386" y="80617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92" name="Oval 131"/>
            <p:cNvSpPr>
              <a:spLocks noChangeArrowheads="1"/>
            </p:cNvSpPr>
            <p:nvPr/>
          </p:nvSpPr>
          <p:spPr bwMode="auto">
            <a:xfrm rot="5400000">
              <a:off x="143386" y="8077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93" name="Oval 132"/>
            <p:cNvSpPr>
              <a:spLocks noChangeArrowheads="1"/>
            </p:cNvSpPr>
            <p:nvPr/>
          </p:nvSpPr>
          <p:spPr bwMode="auto">
            <a:xfrm rot="5400000">
              <a:off x="271973" y="8077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94" name="Oval 138"/>
            <p:cNvSpPr>
              <a:spLocks noChangeArrowheads="1"/>
            </p:cNvSpPr>
            <p:nvPr/>
          </p:nvSpPr>
          <p:spPr bwMode="auto">
            <a:xfrm rot="5400000">
              <a:off x="16386" y="96492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95" name="Oval 139"/>
            <p:cNvSpPr>
              <a:spLocks noChangeArrowheads="1"/>
            </p:cNvSpPr>
            <p:nvPr/>
          </p:nvSpPr>
          <p:spPr bwMode="auto">
            <a:xfrm rot="5400000">
              <a:off x="143386" y="9665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96" name="Oval 140"/>
            <p:cNvSpPr>
              <a:spLocks noChangeArrowheads="1"/>
            </p:cNvSpPr>
            <p:nvPr/>
          </p:nvSpPr>
          <p:spPr bwMode="auto">
            <a:xfrm rot="5400000">
              <a:off x="271973" y="9665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97" name="Oval 146"/>
            <p:cNvSpPr>
              <a:spLocks noChangeArrowheads="1"/>
            </p:cNvSpPr>
            <p:nvPr/>
          </p:nvSpPr>
          <p:spPr bwMode="auto">
            <a:xfrm rot="5400000">
              <a:off x="16386" y="112367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98" name="Oval 147"/>
            <p:cNvSpPr>
              <a:spLocks noChangeArrowheads="1"/>
            </p:cNvSpPr>
            <p:nvPr/>
          </p:nvSpPr>
          <p:spPr bwMode="auto">
            <a:xfrm rot="5400000">
              <a:off x="143386" y="11252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99" name="Oval 148"/>
            <p:cNvSpPr>
              <a:spLocks noChangeArrowheads="1"/>
            </p:cNvSpPr>
            <p:nvPr/>
          </p:nvSpPr>
          <p:spPr bwMode="auto">
            <a:xfrm rot="5400000">
              <a:off x="271973" y="11252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00" name="Oval 154"/>
            <p:cNvSpPr>
              <a:spLocks noChangeArrowheads="1"/>
            </p:cNvSpPr>
            <p:nvPr/>
          </p:nvSpPr>
          <p:spPr bwMode="auto">
            <a:xfrm rot="5400000">
              <a:off x="16386" y="128242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01" name="Oval 155"/>
            <p:cNvSpPr>
              <a:spLocks noChangeArrowheads="1"/>
            </p:cNvSpPr>
            <p:nvPr/>
          </p:nvSpPr>
          <p:spPr bwMode="auto">
            <a:xfrm rot="5400000">
              <a:off x="143386" y="1284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02" name="Oval 156"/>
            <p:cNvSpPr>
              <a:spLocks noChangeArrowheads="1"/>
            </p:cNvSpPr>
            <p:nvPr/>
          </p:nvSpPr>
          <p:spPr bwMode="auto">
            <a:xfrm rot="5400000">
              <a:off x="271973" y="1284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03" name="Oval 162"/>
            <p:cNvSpPr>
              <a:spLocks noChangeArrowheads="1"/>
            </p:cNvSpPr>
            <p:nvPr/>
          </p:nvSpPr>
          <p:spPr bwMode="auto">
            <a:xfrm rot="5400000">
              <a:off x="18767" y="1438797"/>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04" name="Oval 163"/>
            <p:cNvSpPr>
              <a:spLocks noChangeArrowheads="1"/>
            </p:cNvSpPr>
            <p:nvPr/>
          </p:nvSpPr>
          <p:spPr bwMode="auto">
            <a:xfrm rot="5400000">
              <a:off x="145767" y="1440385"/>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05" name="Oval 164"/>
            <p:cNvSpPr>
              <a:spLocks noChangeArrowheads="1"/>
            </p:cNvSpPr>
            <p:nvPr/>
          </p:nvSpPr>
          <p:spPr bwMode="auto">
            <a:xfrm rot="5400000">
              <a:off x="274355" y="1440385"/>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grpSp>
      <p:grpSp>
        <p:nvGrpSpPr>
          <p:cNvPr id="106" name="Gruppo 105"/>
          <p:cNvGrpSpPr/>
          <p:nvPr userDrawn="1"/>
        </p:nvGrpSpPr>
        <p:grpSpPr>
          <a:xfrm>
            <a:off x="6106334" y="6303168"/>
            <a:ext cx="3607718" cy="536576"/>
            <a:chOff x="6072150" y="6303168"/>
            <a:chExt cx="3607718" cy="536576"/>
          </a:xfrm>
        </p:grpSpPr>
        <p:grpSp>
          <p:nvGrpSpPr>
            <p:cNvPr id="107" name="Gruppo 106"/>
            <p:cNvGrpSpPr/>
            <p:nvPr userDrawn="1"/>
          </p:nvGrpSpPr>
          <p:grpSpPr>
            <a:xfrm>
              <a:off x="6816019" y="6303168"/>
              <a:ext cx="2863849" cy="536576"/>
              <a:chOff x="6816019" y="6303168"/>
              <a:chExt cx="2863849" cy="536576"/>
            </a:xfrm>
          </p:grpSpPr>
          <p:sp>
            <p:nvSpPr>
              <p:cNvPr id="144" name="Oval 7"/>
              <p:cNvSpPr>
                <a:spLocks noChangeArrowheads="1"/>
              </p:cNvSpPr>
              <p:nvPr userDrawn="1"/>
            </p:nvSpPr>
            <p:spPr bwMode="auto">
              <a:xfrm rot="5400000">
                <a:off x="681601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145" name="Oval 8"/>
              <p:cNvSpPr>
                <a:spLocks noChangeArrowheads="1"/>
              </p:cNvSpPr>
              <p:nvPr userDrawn="1"/>
            </p:nvSpPr>
            <p:spPr bwMode="auto">
              <a:xfrm rot="5400000">
                <a:off x="681760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146" name="Oval 9"/>
              <p:cNvSpPr>
                <a:spLocks noChangeArrowheads="1"/>
              </p:cNvSpPr>
              <p:nvPr userDrawn="1"/>
            </p:nvSpPr>
            <p:spPr bwMode="auto">
              <a:xfrm rot="5400000">
                <a:off x="681601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147" name="Oval 10"/>
              <p:cNvSpPr>
                <a:spLocks noChangeArrowheads="1"/>
              </p:cNvSpPr>
              <p:nvPr userDrawn="1"/>
            </p:nvSpPr>
            <p:spPr bwMode="auto">
              <a:xfrm rot="5400000">
                <a:off x="681601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148" name="Oval 11"/>
              <p:cNvSpPr>
                <a:spLocks noChangeArrowheads="1"/>
              </p:cNvSpPr>
              <p:nvPr userDrawn="1"/>
            </p:nvSpPr>
            <p:spPr bwMode="auto">
              <a:xfrm rot="5400000">
                <a:off x="681601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149" name="Oval 12"/>
              <p:cNvSpPr>
                <a:spLocks noChangeArrowheads="1"/>
              </p:cNvSpPr>
              <p:nvPr userDrawn="1"/>
            </p:nvSpPr>
            <p:spPr bwMode="auto">
              <a:xfrm rot="5400000">
                <a:off x="681760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150" name="Oval 15"/>
              <p:cNvSpPr>
                <a:spLocks noChangeArrowheads="1"/>
              </p:cNvSpPr>
              <p:nvPr userDrawn="1"/>
            </p:nvSpPr>
            <p:spPr bwMode="auto">
              <a:xfrm rot="5400000">
                <a:off x="6938256"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151" name="Oval 16"/>
              <p:cNvSpPr>
                <a:spLocks noChangeArrowheads="1"/>
              </p:cNvSpPr>
              <p:nvPr userDrawn="1"/>
            </p:nvSpPr>
            <p:spPr bwMode="auto">
              <a:xfrm rot="5400000">
                <a:off x="6939844"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152" name="Oval 17"/>
              <p:cNvSpPr>
                <a:spLocks noChangeArrowheads="1"/>
              </p:cNvSpPr>
              <p:nvPr userDrawn="1"/>
            </p:nvSpPr>
            <p:spPr bwMode="auto">
              <a:xfrm rot="5400000">
                <a:off x="6938256"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153" name="Oval 18"/>
              <p:cNvSpPr>
                <a:spLocks noChangeArrowheads="1"/>
              </p:cNvSpPr>
              <p:nvPr userDrawn="1"/>
            </p:nvSpPr>
            <p:spPr bwMode="auto">
              <a:xfrm rot="5400000">
                <a:off x="6938256"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154" name="Oval 19"/>
              <p:cNvSpPr>
                <a:spLocks noChangeArrowheads="1"/>
              </p:cNvSpPr>
              <p:nvPr userDrawn="1"/>
            </p:nvSpPr>
            <p:spPr bwMode="auto">
              <a:xfrm rot="5400000">
                <a:off x="6938256"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155" name="Oval 20"/>
              <p:cNvSpPr>
                <a:spLocks noChangeArrowheads="1"/>
              </p:cNvSpPr>
              <p:nvPr userDrawn="1"/>
            </p:nvSpPr>
            <p:spPr bwMode="auto">
              <a:xfrm rot="5400000">
                <a:off x="6939844"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156" name="Oval 23"/>
              <p:cNvSpPr>
                <a:spLocks noChangeArrowheads="1"/>
              </p:cNvSpPr>
              <p:nvPr userDrawn="1"/>
            </p:nvSpPr>
            <p:spPr bwMode="auto">
              <a:xfrm rot="5400000">
                <a:off x="7061287" y="680243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157" name="Oval 24"/>
              <p:cNvSpPr>
                <a:spLocks noChangeArrowheads="1"/>
              </p:cNvSpPr>
              <p:nvPr userDrawn="1"/>
            </p:nvSpPr>
            <p:spPr bwMode="auto">
              <a:xfrm rot="5400000">
                <a:off x="7062875" y="6700837"/>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158" name="Oval 25"/>
              <p:cNvSpPr>
                <a:spLocks noChangeArrowheads="1"/>
              </p:cNvSpPr>
              <p:nvPr userDrawn="1"/>
            </p:nvSpPr>
            <p:spPr bwMode="auto">
              <a:xfrm rot="5400000">
                <a:off x="7061287" y="6600825"/>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159" name="Oval 26"/>
              <p:cNvSpPr>
                <a:spLocks noChangeArrowheads="1"/>
              </p:cNvSpPr>
              <p:nvPr userDrawn="1"/>
            </p:nvSpPr>
            <p:spPr bwMode="auto">
              <a:xfrm rot="5400000">
                <a:off x="7061287" y="6502400"/>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160" name="Oval 27"/>
              <p:cNvSpPr>
                <a:spLocks noChangeArrowheads="1"/>
              </p:cNvSpPr>
              <p:nvPr userDrawn="1"/>
            </p:nvSpPr>
            <p:spPr bwMode="auto">
              <a:xfrm rot="5400000">
                <a:off x="7061287" y="640238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161" name="Oval 28"/>
              <p:cNvSpPr>
                <a:spLocks noChangeArrowheads="1"/>
              </p:cNvSpPr>
              <p:nvPr userDrawn="1"/>
            </p:nvSpPr>
            <p:spPr bwMode="auto">
              <a:xfrm rot="5400000">
                <a:off x="7062875" y="6302375"/>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162" name="Oval 31"/>
              <p:cNvSpPr>
                <a:spLocks noChangeArrowheads="1"/>
              </p:cNvSpPr>
              <p:nvPr userDrawn="1"/>
            </p:nvSpPr>
            <p:spPr bwMode="auto">
              <a:xfrm rot="5400000">
                <a:off x="7184319"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163" name="Oval 32"/>
              <p:cNvSpPr>
                <a:spLocks noChangeArrowheads="1"/>
              </p:cNvSpPr>
              <p:nvPr userDrawn="1"/>
            </p:nvSpPr>
            <p:spPr bwMode="auto">
              <a:xfrm rot="5400000">
                <a:off x="7185906"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164" name="Oval 33"/>
              <p:cNvSpPr>
                <a:spLocks noChangeArrowheads="1"/>
              </p:cNvSpPr>
              <p:nvPr userDrawn="1"/>
            </p:nvSpPr>
            <p:spPr bwMode="auto">
              <a:xfrm rot="5400000">
                <a:off x="7184319"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165" name="Oval 34"/>
              <p:cNvSpPr>
                <a:spLocks noChangeArrowheads="1"/>
              </p:cNvSpPr>
              <p:nvPr userDrawn="1"/>
            </p:nvSpPr>
            <p:spPr bwMode="auto">
              <a:xfrm rot="5400000">
                <a:off x="7184319"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166" name="Oval 35"/>
              <p:cNvSpPr>
                <a:spLocks noChangeArrowheads="1"/>
              </p:cNvSpPr>
              <p:nvPr userDrawn="1"/>
            </p:nvSpPr>
            <p:spPr bwMode="auto">
              <a:xfrm rot="5400000">
                <a:off x="7184319"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167" name="Oval 36"/>
              <p:cNvSpPr>
                <a:spLocks noChangeArrowheads="1"/>
              </p:cNvSpPr>
              <p:nvPr userDrawn="1"/>
            </p:nvSpPr>
            <p:spPr bwMode="auto">
              <a:xfrm rot="5400000">
                <a:off x="7185906"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168" name="Oval 39"/>
              <p:cNvSpPr>
                <a:spLocks noChangeArrowheads="1"/>
              </p:cNvSpPr>
              <p:nvPr userDrawn="1"/>
            </p:nvSpPr>
            <p:spPr bwMode="auto">
              <a:xfrm rot="5400000">
                <a:off x="730655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169" name="Oval 40"/>
              <p:cNvSpPr>
                <a:spLocks noChangeArrowheads="1"/>
              </p:cNvSpPr>
              <p:nvPr userDrawn="1"/>
            </p:nvSpPr>
            <p:spPr bwMode="auto">
              <a:xfrm rot="5400000">
                <a:off x="730814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170" name="Oval 41"/>
              <p:cNvSpPr>
                <a:spLocks noChangeArrowheads="1"/>
              </p:cNvSpPr>
              <p:nvPr userDrawn="1"/>
            </p:nvSpPr>
            <p:spPr bwMode="auto">
              <a:xfrm rot="5400000">
                <a:off x="730655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171" name="Oval 42"/>
              <p:cNvSpPr>
                <a:spLocks noChangeArrowheads="1"/>
              </p:cNvSpPr>
              <p:nvPr userDrawn="1"/>
            </p:nvSpPr>
            <p:spPr bwMode="auto">
              <a:xfrm rot="5400000">
                <a:off x="730655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172" name="Oval 43"/>
              <p:cNvSpPr>
                <a:spLocks noChangeArrowheads="1"/>
              </p:cNvSpPr>
              <p:nvPr userDrawn="1"/>
            </p:nvSpPr>
            <p:spPr bwMode="auto">
              <a:xfrm rot="5400000">
                <a:off x="730655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173" name="Oval 44"/>
              <p:cNvSpPr>
                <a:spLocks noChangeArrowheads="1"/>
              </p:cNvSpPr>
              <p:nvPr userDrawn="1"/>
            </p:nvSpPr>
            <p:spPr bwMode="auto">
              <a:xfrm rot="5400000">
                <a:off x="730814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174" name="Oval 47"/>
              <p:cNvSpPr>
                <a:spLocks noChangeArrowheads="1"/>
              </p:cNvSpPr>
              <p:nvPr userDrawn="1"/>
            </p:nvSpPr>
            <p:spPr bwMode="auto">
              <a:xfrm rot="5400000">
                <a:off x="743196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175" name="Oval 48"/>
              <p:cNvSpPr>
                <a:spLocks noChangeArrowheads="1"/>
              </p:cNvSpPr>
              <p:nvPr userDrawn="1"/>
            </p:nvSpPr>
            <p:spPr bwMode="auto">
              <a:xfrm rot="5400000">
                <a:off x="743355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176" name="Oval 49"/>
              <p:cNvSpPr>
                <a:spLocks noChangeArrowheads="1"/>
              </p:cNvSpPr>
              <p:nvPr userDrawn="1"/>
            </p:nvSpPr>
            <p:spPr bwMode="auto">
              <a:xfrm rot="5400000">
                <a:off x="743196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177" name="Oval 50"/>
              <p:cNvSpPr>
                <a:spLocks noChangeArrowheads="1"/>
              </p:cNvSpPr>
              <p:nvPr userDrawn="1"/>
            </p:nvSpPr>
            <p:spPr bwMode="auto">
              <a:xfrm rot="5400000">
                <a:off x="743196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178" name="Oval 51"/>
              <p:cNvSpPr>
                <a:spLocks noChangeArrowheads="1"/>
              </p:cNvSpPr>
              <p:nvPr userDrawn="1"/>
            </p:nvSpPr>
            <p:spPr bwMode="auto">
              <a:xfrm rot="5400000">
                <a:off x="743196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179" name="Oval 52"/>
              <p:cNvSpPr>
                <a:spLocks noChangeArrowheads="1"/>
              </p:cNvSpPr>
              <p:nvPr userDrawn="1"/>
            </p:nvSpPr>
            <p:spPr bwMode="auto">
              <a:xfrm rot="5400000">
                <a:off x="743355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180" name="Oval 55"/>
              <p:cNvSpPr>
                <a:spLocks noChangeArrowheads="1"/>
              </p:cNvSpPr>
              <p:nvPr userDrawn="1"/>
            </p:nvSpPr>
            <p:spPr bwMode="auto">
              <a:xfrm rot="5400000">
                <a:off x="755261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181" name="Oval 56"/>
              <p:cNvSpPr>
                <a:spLocks noChangeArrowheads="1"/>
              </p:cNvSpPr>
              <p:nvPr userDrawn="1"/>
            </p:nvSpPr>
            <p:spPr bwMode="auto">
              <a:xfrm rot="5400000">
                <a:off x="755420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182" name="Oval 57"/>
              <p:cNvSpPr>
                <a:spLocks noChangeArrowheads="1"/>
              </p:cNvSpPr>
              <p:nvPr userDrawn="1"/>
            </p:nvSpPr>
            <p:spPr bwMode="auto">
              <a:xfrm rot="5400000">
                <a:off x="755261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183" name="Oval 58"/>
              <p:cNvSpPr>
                <a:spLocks noChangeArrowheads="1"/>
              </p:cNvSpPr>
              <p:nvPr userDrawn="1"/>
            </p:nvSpPr>
            <p:spPr bwMode="auto">
              <a:xfrm rot="5400000">
                <a:off x="755261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184" name="Oval 59"/>
              <p:cNvSpPr>
                <a:spLocks noChangeArrowheads="1"/>
              </p:cNvSpPr>
              <p:nvPr userDrawn="1"/>
            </p:nvSpPr>
            <p:spPr bwMode="auto">
              <a:xfrm rot="5400000">
                <a:off x="755261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185" name="Oval 60"/>
              <p:cNvSpPr>
                <a:spLocks noChangeArrowheads="1"/>
              </p:cNvSpPr>
              <p:nvPr userDrawn="1"/>
            </p:nvSpPr>
            <p:spPr bwMode="auto">
              <a:xfrm rot="5400000">
                <a:off x="755420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186" name="Oval 63"/>
              <p:cNvSpPr>
                <a:spLocks noChangeArrowheads="1"/>
              </p:cNvSpPr>
              <p:nvPr userDrawn="1"/>
            </p:nvSpPr>
            <p:spPr bwMode="auto">
              <a:xfrm rot="5400000">
                <a:off x="7676444"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187" name="Oval 64"/>
              <p:cNvSpPr>
                <a:spLocks noChangeArrowheads="1"/>
              </p:cNvSpPr>
              <p:nvPr userDrawn="1"/>
            </p:nvSpPr>
            <p:spPr bwMode="auto">
              <a:xfrm rot="5400000">
                <a:off x="7678031"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188" name="Oval 65"/>
              <p:cNvSpPr>
                <a:spLocks noChangeArrowheads="1"/>
              </p:cNvSpPr>
              <p:nvPr userDrawn="1"/>
            </p:nvSpPr>
            <p:spPr bwMode="auto">
              <a:xfrm rot="5400000">
                <a:off x="7676444"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189" name="Oval 66"/>
              <p:cNvSpPr>
                <a:spLocks noChangeArrowheads="1"/>
              </p:cNvSpPr>
              <p:nvPr userDrawn="1"/>
            </p:nvSpPr>
            <p:spPr bwMode="auto">
              <a:xfrm rot="5400000">
                <a:off x="7676444"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190" name="Oval 67"/>
              <p:cNvSpPr>
                <a:spLocks noChangeArrowheads="1"/>
              </p:cNvSpPr>
              <p:nvPr userDrawn="1"/>
            </p:nvSpPr>
            <p:spPr bwMode="auto">
              <a:xfrm rot="5400000">
                <a:off x="7676444"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191" name="Oval 68"/>
              <p:cNvSpPr>
                <a:spLocks noChangeArrowheads="1"/>
              </p:cNvSpPr>
              <p:nvPr userDrawn="1"/>
            </p:nvSpPr>
            <p:spPr bwMode="auto">
              <a:xfrm rot="5400000">
                <a:off x="7678031"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192" name="Oval 71"/>
              <p:cNvSpPr>
                <a:spLocks noChangeArrowheads="1"/>
              </p:cNvSpPr>
              <p:nvPr userDrawn="1"/>
            </p:nvSpPr>
            <p:spPr bwMode="auto">
              <a:xfrm rot="5400000">
                <a:off x="7799475"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193" name="Oval 72"/>
              <p:cNvSpPr>
                <a:spLocks noChangeArrowheads="1"/>
              </p:cNvSpPr>
              <p:nvPr userDrawn="1"/>
            </p:nvSpPr>
            <p:spPr bwMode="auto">
              <a:xfrm rot="5400000">
                <a:off x="7801062"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194" name="Oval 73"/>
              <p:cNvSpPr>
                <a:spLocks noChangeArrowheads="1"/>
              </p:cNvSpPr>
              <p:nvPr userDrawn="1"/>
            </p:nvSpPr>
            <p:spPr bwMode="auto">
              <a:xfrm rot="5400000">
                <a:off x="7799475"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195" name="Oval 74"/>
              <p:cNvSpPr>
                <a:spLocks noChangeArrowheads="1"/>
              </p:cNvSpPr>
              <p:nvPr userDrawn="1"/>
            </p:nvSpPr>
            <p:spPr bwMode="auto">
              <a:xfrm rot="5400000">
                <a:off x="7799475"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196" name="Oval 75"/>
              <p:cNvSpPr>
                <a:spLocks noChangeArrowheads="1"/>
              </p:cNvSpPr>
              <p:nvPr userDrawn="1"/>
            </p:nvSpPr>
            <p:spPr bwMode="auto">
              <a:xfrm rot="5400000">
                <a:off x="7799475"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197" name="Oval 76"/>
              <p:cNvSpPr>
                <a:spLocks noChangeArrowheads="1"/>
              </p:cNvSpPr>
              <p:nvPr userDrawn="1"/>
            </p:nvSpPr>
            <p:spPr bwMode="auto">
              <a:xfrm rot="5400000">
                <a:off x="7801062"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198" name="Oval 79"/>
              <p:cNvSpPr>
                <a:spLocks noChangeArrowheads="1"/>
              </p:cNvSpPr>
              <p:nvPr userDrawn="1"/>
            </p:nvSpPr>
            <p:spPr bwMode="auto">
              <a:xfrm rot="5400000">
                <a:off x="792250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199" name="Oval 80"/>
              <p:cNvSpPr>
                <a:spLocks noChangeArrowheads="1"/>
              </p:cNvSpPr>
              <p:nvPr userDrawn="1"/>
            </p:nvSpPr>
            <p:spPr bwMode="auto">
              <a:xfrm rot="5400000">
                <a:off x="792409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00" name="Oval 81"/>
              <p:cNvSpPr>
                <a:spLocks noChangeArrowheads="1"/>
              </p:cNvSpPr>
              <p:nvPr userDrawn="1"/>
            </p:nvSpPr>
            <p:spPr bwMode="auto">
              <a:xfrm rot="5400000">
                <a:off x="792250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01" name="Oval 82"/>
              <p:cNvSpPr>
                <a:spLocks noChangeArrowheads="1"/>
              </p:cNvSpPr>
              <p:nvPr userDrawn="1"/>
            </p:nvSpPr>
            <p:spPr bwMode="auto">
              <a:xfrm rot="5400000">
                <a:off x="792250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02" name="Oval 83"/>
              <p:cNvSpPr>
                <a:spLocks noChangeArrowheads="1"/>
              </p:cNvSpPr>
              <p:nvPr userDrawn="1"/>
            </p:nvSpPr>
            <p:spPr bwMode="auto">
              <a:xfrm rot="5400000">
                <a:off x="792250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03" name="Oval 84"/>
              <p:cNvSpPr>
                <a:spLocks noChangeArrowheads="1"/>
              </p:cNvSpPr>
              <p:nvPr userDrawn="1"/>
            </p:nvSpPr>
            <p:spPr bwMode="auto">
              <a:xfrm rot="5400000">
                <a:off x="792409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04" name="Oval 87"/>
              <p:cNvSpPr>
                <a:spLocks noChangeArrowheads="1"/>
              </p:cNvSpPr>
              <p:nvPr userDrawn="1"/>
            </p:nvSpPr>
            <p:spPr bwMode="auto">
              <a:xfrm rot="5400000">
                <a:off x="8045537"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05" name="Oval 88"/>
              <p:cNvSpPr>
                <a:spLocks noChangeArrowheads="1"/>
              </p:cNvSpPr>
              <p:nvPr userDrawn="1"/>
            </p:nvSpPr>
            <p:spPr bwMode="auto">
              <a:xfrm rot="5400000">
                <a:off x="8047125"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06" name="Oval 89"/>
              <p:cNvSpPr>
                <a:spLocks noChangeArrowheads="1"/>
              </p:cNvSpPr>
              <p:nvPr userDrawn="1"/>
            </p:nvSpPr>
            <p:spPr bwMode="auto">
              <a:xfrm rot="5400000">
                <a:off x="8045537"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07" name="Oval 90"/>
              <p:cNvSpPr>
                <a:spLocks noChangeArrowheads="1"/>
              </p:cNvSpPr>
              <p:nvPr userDrawn="1"/>
            </p:nvSpPr>
            <p:spPr bwMode="auto">
              <a:xfrm rot="5400000">
                <a:off x="8045537"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08" name="Oval 91"/>
              <p:cNvSpPr>
                <a:spLocks noChangeArrowheads="1"/>
              </p:cNvSpPr>
              <p:nvPr userDrawn="1"/>
            </p:nvSpPr>
            <p:spPr bwMode="auto">
              <a:xfrm rot="5400000">
                <a:off x="8045537"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09" name="Oval 92"/>
              <p:cNvSpPr>
                <a:spLocks noChangeArrowheads="1"/>
              </p:cNvSpPr>
              <p:nvPr userDrawn="1"/>
            </p:nvSpPr>
            <p:spPr bwMode="auto">
              <a:xfrm rot="5400000">
                <a:off x="8047125"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10" name="Oval 95"/>
              <p:cNvSpPr>
                <a:spLocks noChangeArrowheads="1"/>
              </p:cNvSpPr>
              <p:nvPr userDrawn="1"/>
            </p:nvSpPr>
            <p:spPr bwMode="auto">
              <a:xfrm rot="5400000">
                <a:off x="816856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11" name="Oval 96"/>
              <p:cNvSpPr>
                <a:spLocks noChangeArrowheads="1"/>
              </p:cNvSpPr>
              <p:nvPr userDrawn="1"/>
            </p:nvSpPr>
            <p:spPr bwMode="auto">
              <a:xfrm rot="5400000">
                <a:off x="817015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12" name="Oval 97"/>
              <p:cNvSpPr>
                <a:spLocks noChangeArrowheads="1"/>
              </p:cNvSpPr>
              <p:nvPr userDrawn="1"/>
            </p:nvSpPr>
            <p:spPr bwMode="auto">
              <a:xfrm rot="5400000">
                <a:off x="816856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13" name="Oval 98"/>
              <p:cNvSpPr>
                <a:spLocks noChangeArrowheads="1"/>
              </p:cNvSpPr>
              <p:nvPr userDrawn="1"/>
            </p:nvSpPr>
            <p:spPr bwMode="auto">
              <a:xfrm rot="5400000">
                <a:off x="816856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14" name="Oval 99"/>
              <p:cNvSpPr>
                <a:spLocks noChangeArrowheads="1"/>
              </p:cNvSpPr>
              <p:nvPr userDrawn="1"/>
            </p:nvSpPr>
            <p:spPr bwMode="auto">
              <a:xfrm rot="5400000">
                <a:off x="816856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15" name="Oval 100"/>
              <p:cNvSpPr>
                <a:spLocks noChangeArrowheads="1"/>
              </p:cNvSpPr>
              <p:nvPr userDrawn="1"/>
            </p:nvSpPr>
            <p:spPr bwMode="auto">
              <a:xfrm rot="5400000">
                <a:off x="817015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16" name="Oval 103"/>
              <p:cNvSpPr>
                <a:spLocks noChangeArrowheads="1"/>
              </p:cNvSpPr>
              <p:nvPr userDrawn="1"/>
            </p:nvSpPr>
            <p:spPr bwMode="auto">
              <a:xfrm rot="5400000">
                <a:off x="8290806"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17" name="Oval 104"/>
              <p:cNvSpPr>
                <a:spLocks noChangeArrowheads="1"/>
              </p:cNvSpPr>
              <p:nvPr userDrawn="1"/>
            </p:nvSpPr>
            <p:spPr bwMode="auto">
              <a:xfrm rot="5400000">
                <a:off x="8292394"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18" name="Oval 105"/>
              <p:cNvSpPr>
                <a:spLocks noChangeArrowheads="1"/>
              </p:cNvSpPr>
              <p:nvPr userDrawn="1"/>
            </p:nvSpPr>
            <p:spPr bwMode="auto">
              <a:xfrm rot="5400000">
                <a:off x="8290806"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19" name="Oval 106"/>
              <p:cNvSpPr>
                <a:spLocks noChangeArrowheads="1"/>
              </p:cNvSpPr>
              <p:nvPr userDrawn="1"/>
            </p:nvSpPr>
            <p:spPr bwMode="auto">
              <a:xfrm rot="5400000">
                <a:off x="8290806"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0" name="Oval 107"/>
              <p:cNvSpPr>
                <a:spLocks noChangeArrowheads="1"/>
              </p:cNvSpPr>
              <p:nvPr userDrawn="1"/>
            </p:nvSpPr>
            <p:spPr bwMode="auto">
              <a:xfrm rot="5400000">
                <a:off x="8290806"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1" name="Oval 108"/>
              <p:cNvSpPr>
                <a:spLocks noChangeArrowheads="1"/>
              </p:cNvSpPr>
              <p:nvPr userDrawn="1"/>
            </p:nvSpPr>
            <p:spPr bwMode="auto">
              <a:xfrm rot="5400000">
                <a:off x="8292394"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2" name="Oval 111"/>
              <p:cNvSpPr>
                <a:spLocks noChangeArrowheads="1"/>
              </p:cNvSpPr>
              <p:nvPr userDrawn="1"/>
            </p:nvSpPr>
            <p:spPr bwMode="auto">
              <a:xfrm rot="5400000">
                <a:off x="8413044"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3" name="Oval 112"/>
              <p:cNvSpPr>
                <a:spLocks noChangeArrowheads="1"/>
              </p:cNvSpPr>
              <p:nvPr userDrawn="1"/>
            </p:nvSpPr>
            <p:spPr bwMode="auto">
              <a:xfrm rot="5400000">
                <a:off x="8414631"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4" name="Oval 113"/>
              <p:cNvSpPr>
                <a:spLocks noChangeArrowheads="1"/>
              </p:cNvSpPr>
              <p:nvPr userDrawn="1"/>
            </p:nvSpPr>
            <p:spPr bwMode="auto">
              <a:xfrm rot="5400000">
                <a:off x="8413044"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5" name="Oval 114"/>
              <p:cNvSpPr>
                <a:spLocks noChangeArrowheads="1"/>
              </p:cNvSpPr>
              <p:nvPr userDrawn="1"/>
            </p:nvSpPr>
            <p:spPr bwMode="auto">
              <a:xfrm rot="5400000">
                <a:off x="8413044"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6" name="Oval 115"/>
              <p:cNvSpPr>
                <a:spLocks noChangeArrowheads="1"/>
              </p:cNvSpPr>
              <p:nvPr userDrawn="1"/>
            </p:nvSpPr>
            <p:spPr bwMode="auto">
              <a:xfrm rot="5400000">
                <a:off x="8413044"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7" name="Oval 116"/>
              <p:cNvSpPr>
                <a:spLocks noChangeArrowheads="1"/>
              </p:cNvSpPr>
              <p:nvPr userDrawn="1"/>
            </p:nvSpPr>
            <p:spPr bwMode="auto">
              <a:xfrm rot="5400000">
                <a:off x="8414631"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8" name="Oval 119"/>
              <p:cNvSpPr>
                <a:spLocks noChangeArrowheads="1"/>
              </p:cNvSpPr>
              <p:nvPr userDrawn="1"/>
            </p:nvSpPr>
            <p:spPr bwMode="auto">
              <a:xfrm rot="5400000">
                <a:off x="853845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9" name="Oval 120"/>
              <p:cNvSpPr>
                <a:spLocks noChangeArrowheads="1"/>
              </p:cNvSpPr>
              <p:nvPr userDrawn="1"/>
            </p:nvSpPr>
            <p:spPr bwMode="auto">
              <a:xfrm rot="5400000">
                <a:off x="854004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0" name="Oval 121"/>
              <p:cNvSpPr>
                <a:spLocks noChangeArrowheads="1"/>
              </p:cNvSpPr>
              <p:nvPr userDrawn="1"/>
            </p:nvSpPr>
            <p:spPr bwMode="auto">
              <a:xfrm rot="5400000">
                <a:off x="853845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1" name="Oval 122"/>
              <p:cNvSpPr>
                <a:spLocks noChangeArrowheads="1"/>
              </p:cNvSpPr>
              <p:nvPr userDrawn="1"/>
            </p:nvSpPr>
            <p:spPr bwMode="auto">
              <a:xfrm rot="5400000">
                <a:off x="853845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2" name="Oval 123"/>
              <p:cNvSpPr>
                <a:spLocks noChangeArrowheads="1"/>
              </p:cNvSpPr>
              <p:nvPr userDrawn="1"/>
            </p:nvSpPr>
            <p:spPr bwMode="auto">
              <a:xfrm rot="5400000">
                <a:off x="853845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3" name="Oval 124"/>
              <p:cNvSpPr>
                <a:spLocks noChangeArrowheads="1"/>
              </p:cNvSpPr>
              <p:nvPr userDrawn="1"/>
            </p:nvSpPr>
            <p:spPr bwMode="auto">
              <a:xfrm rot="5400000">
                <a:off x="854004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4" name="Oval 127"/>
              <p:cNvSpPr>
                <a:spLocks noChangeArrowheads="1"/>
              </p:cNvSpPr>
              <p:nvPr userDrawn="1"/>
            </p:nvSpPr>
            <p:spPr bwMode="auto">
              <a:xfrm rot="5400000">
                <a:off x="865910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5" name="Oval 128"/>
              <p:cNvSpPr>
                <a:spLocks noChangeArrowheads="1"/>
              </p:cNvSpPr>
              <p:nvPr userDrawn="1"/>
            </p:nvSpPr>
            <p:spPr bwMode="auto">
              <a:xfrm rot="5400000">
                <a:off x="866069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6" name="Oval 129"/>
              <p:cNvSpPr>
                <a:spLocks noChangeArrowheads="1"/>
              </p:cNvSpPr>
              <p:nvPr userDrawn="1"/>
            </p:nvSpPr>
            <p:spPr bwMode="auto">
              <a:xfrm rot="5400000">
                <a:off x="865910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7" name="Oval 130"/>
              <p:cNvSpPr>
                <a:spLocks noChangeArrowheads="1"/>
              </p:cNvSpPr>
              <p:nvPr userDrawn="1"/>
            </p:nvSpPr>
            <p:spPr bwMode="auto">
              <a:xfrm rot="5400000">
                <a:off x="865910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8" name="Oval 131"/>
              <p:cNvSpPr>
                <a:spLocks noChangeArrowheads="1"/>
              </p:cNvSpPr>
              <p:nvPr userDrawn="1"/>
            </p:nvSpPr>
            <p:spPr bwMode="auto">
              <a:xfrm rot="5400000">
                <a:off x="865910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9" name="Oval 132"/>
              <p:cNvSpPr>
                <a:spLocks noChangeArrowheads="1"/>
              </p:cNvSpPr>
              <p:nvPr userDrawn="1"/>
            </p:nvSpPr>
            <p:spPr bwMode="auto">
              <a:xfrm rot="5400000">
                <a:off x="866069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0" name="Oval 135"/>
              <p:cNvSpPr>
                <a:spLocks noChangeArrowheads="1"/>
              </p:cNvSpPr>
              <p:nvPr userDrawn="1"/>
            </p:nvSpPr>
            <p:spPr bwMode="auto">
              <a:xfrm rot="5400000">
                <a:off x="8783725" y="680243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1" name="Oval 136"/>
              <p:cNvSpPr>
                <a:spLocks noChangeArrowheads="1"/>
              </p:cNvSpPr>
              <p:nvPr userDrawn="1"/>
            </p:nvSpPr>
            <p:spPr bwMode="auto">
              <a:xfrm rot="5400000">
                <a:off x="8785312" y="6700837"/>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2" name="Oval 137"/>
              <p:cNvSpPr>
                <a:spLocks noChangeArrowheads="1"/>
              </p:cNvSpPr>
              <p:nvPr userDrawn="1"/>
            </p:nvSpPr>
            <p:spPr bwMode="auto">
              <a:xfrm rot="5400000">
                <a:off x="8783725" y="6600825"/>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3" name="Oval 138"/>
              <p:cNvSpPr>
                <a:spLocks noChangeArrowheads="1"/>
              </p:cNvSpPr>
              <p:nvPr userDrawn="1"/>
            </p:nvSpPr>
            <p:spPr bwMode="auto">
              <a:xfrm rot="5400000">
                <a:off x="8783725" y="6502400"/>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4" name="Oval 139"/>
              <p:cNvSpPr>
                <a:spLocks noChangeArrowheads="1"/>
              </p:cNvSpPr>
              <p:nvPr userDrawn="1"/>
            </p:nvSpPr>
            <p:spPr bwMode="auto">
              <a:xfrm rot="5400000">
                <a:off x="8783725" y="640238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5" name="Oval 140"/>
              <p:cNvSpPr>
                <a:spLocks noChangeArrowheads="1"/>
              </p:cNvSpPr>
              <p:nvPr userDrawn="1"/>
            </p:nvSpPr>
            <p:spPr bwMode="auto">
              <a:xfrm rot="5400000">
                <a:off x="8785312" y="6302375"/>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6" name="Oval 143"/>
              <p:cNvSpPr>
                <a:spLocks noChangeArrowheads="1"/>
              </p:cNvSpPr>
              <p:nvPr userDrawn="1"/>
            </p:nvSpPr>
            <p:spPr bwMode="auto">
              <a:xfrm rot="5400000">
                <a:off x="890516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7" name="Oval 144"/>
              <p:cNvSpPr>
                <a:spLocks noChangeArrowheads="1"/>
              </p:cNvSpPr>
              <p:nvPr userDrawn="1"/>
            </p:nvSpPr>
            <p:spPr bwMode="auto">
              <a:xfrm rot="5400000">
                <a:off x="890675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8" name="Oval 145"/>
              <p:cNvSpPr>
                <a:spLocks noChangeArrowheads="1"/>
              </p:cNvSpPr>
              <p:nvPr userDrawn="1"/>
            </p:nvSpPr>
            <p:spPr bwMode="auto">
              <a:xfrm rot="5400000">
                <a:off x="890516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9" name="Oval 146"/>
              <p:cNvSpPr>
                <a:spLocks noChangeArrowheads="1"/>
              </p:cNvSpPr>
              <p:nvPr userDrawn="1"/>
            </p:nvSpPr>
            <p:spPr bwMode="auto">
              <a:xfrm rot="5400000">
                <a:off x="890516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0" name="Oval 147"/>
              <p:cNvSpPr>
                <a:spLocks noChangeArrowheads="1"/>
              </p:cNvSpPr>
              <p:nvPr userDrawn="1"/>
            </p:nvSpPr>
            <p:spPr bwMode="auto">
              <a:xfrm rot="5400000">
                <a:off x="890516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1" name="Oval 148"/>
              <p:cNvSpPr>
                <a:spLocks noChangeArrowheads="1"/>
              </p:cNvSpPr>
              <p:nvPr userDrawn="1"/>
            </p:nvSpPr>
            <p:spPr bwMode="auto">
              <a:xfrm rot="5400000">
                <a:off x="890675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2" name="Oval 151"/>
              <p:cNvSpPr>
                <a:spLocks noChangeArrowheads="1"/>
              </p:cNvSpPr>
              <p:nvPr userDrawn="1"/>
            </p:nvSpPr>
            <p:spPr bwMode="auto">
              <a:xfrm rot="5400000">
                <a:off x="9028994"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3" name="Oval 152"/>
              <p:cNvSpPr>
                <a:spLocks noChangeArrowheads="1"/>
              </p:cNvSpPr>
              <p:nvPr userDrawn="1"/>
            </p:nvSpPr>
            <p:spPr bwMode="auto">
              <a:xfrm rot="5400000">
                <a:off x="9030581"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4" name="Oval 153"/>
              <p:cNvSpPr>
                <a:spLocks noChangeArrowheads="1"/>
              </p:cNvSpPr>
              <p:nvPr userDrawn="1"/>
            </p:nvSpPr>
            <p:spPr bwMode="auto">
              <a:xfrm rot="5400000">
                <a:off x="9028994"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5" name="Oval 154"/>
              <p:cNvSpPr>
                <a:spLocks noChangeArrowheads="1"/>
              </p:cNvSpPr>
              <p:nvPr userDrawn="1"/>
            </p:nvSpPr>
            <p:spPr bwMode="auto">
              <a:xfrm rot="5400000">
                <a:off x="9028994"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6" name="Oval 155"/>
              <p:cNvSpPr>
                <a:spLocks noChangeArrowheads="1"/>
              </p:cNvSpPr>
              <p:nvPr userDrawn="1"/>
            </p:nvSpPr>
            <p:spPr bwMode="auto">
              <a:xfrm rot="5400000">
                <a:off x="9028994"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7" name="Oval 156"/>
              <p:cNvSpPr>
                <a:spLocks noChangeArrowheads="1"/>
              </p:cNvSpPr>
              <p:nvPr userDrawn="1"/>
            </p:nvSpPr>
            <p:spPr bwMode="auto">
              <a:xfrm rot="5400000">
                <a:off x="9030581"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8" name="Oval 159"/>
              <p:cNvSpPr>
                <a:spLocks noChangeArrowheads="1"/>
              </p:cNvSpPr>
              <p:nvPr userDrawn="1"/>
            </p:nvSpPr>
            <p:spPr bwMode="auto">
              <a:xfrm rot="5400000">
                <a:off x="9152025"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9" name="Oval 160"/>
              <p:cNvSpPr>
                <a:spLocks noChangeArrowheads="1"/>
              </p:cNvSpPr>
              <p:nvPr userDrawn="1"/>
            </p:nvSpPr>
            <p:spPr bwMode="auto">
              <a:xfrm rot="5400000">
                <a:off x="9153612"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0" name="Oval 161"/>
              <p:cNvSpPr>
                <a:spLocks noChangeArrowheads="1"/>
              </p:cNvSpPr>
              <p:nvPr userDrawn="1"/>
            </p:nvSpPr>
            <p:spPr bwMode="auto">
              <a:xfrm rot="5400000">
                <a:off x="9152025"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1" name="Oval 162"/>
              <p:cNvSpPr>
                <a:spLocks noChangeArrowheads="1"/>
              </p:cNvSpPr>
              <p:nvPr userDrawn="1"/>
            </p:nvSpPr>
            <p:spPr bwMode="auto">
              <a:xfrm rot="5400000">
                <a:off x="9152025"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2" name="Oval 163"/>
              <p:cNvSpPr>
                <a:spLocks noChangeArrowheads="1"/>
              </p:cNvSpPr>
              <p:nvPr userDrawn="1"/>
            </p:nvSpPr>
            <p:spPr bwMode="auto">
              <a:xfrm rot="5400000">
                <a:off x="9152025"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3" name="Oval 164"/>
              <p:cNvSpPr>
                <a:spLocks noChangeArrowheads="1"/>
              </p:cNvSpPr>
              <p:nvPr userDrawn="1"/>
            </p:nvSpPr>
            <p:spPr bwMode="auto">
              <a:xfrm rot="5400000">
                <a:off x="9153612"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4" name="Oval 167"/>
              <p:cNvSpPr>
                <a:spLocks noChangeArrowheads="1"/>
              </p:cNvSpPr>
              <p:nvPr userDrawn="1"/>
            </p:nvSpPr>
            <p:spPr bwMode="auto">
              <a:xfrm rot="5400000">
                <a:off x="927505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5" name="Oval 168"/>
              <p:cNvSpPr>
                <a:spLocks noChangeArrowheads="1"/>
              </p:cNvSpPr>
              <p:nvPr userDrawn="1"/>
            </p:nvSpPr>
            <p:spPr bwMode="auto">
              <a:xfrm rot="5400000">
                <a:off x="927664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6" name="Oval 169"/>
              <p:cNvSpPr>
                <a:spLocks noChangeArrowheads="1"/>
              </p:cNvSpPr>
              <p:nvPr userDrawn="1"/>
            </p:nvSpPr>
            <p:spPr bwMode="auto">
              <a:xfrm rot="5400000">
                <a:off x="927505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7" name="Oval 170"/>
              <p:cNvSpPr>
                <a:spLocks noChangeArrowheads="1"/>
              </p:cNvSpPr>
              <p:nvPr userDrawn="1"/>
            </p:nvSpPr>
            <p:spPr bwMode="auto">
              <a:xfrm rot="5400000">
                <a:off x="927505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8" name="Oval 171"/>
              <p:cNvSpPr>
                <a:spLocks noChangeArrowheads="1"/>
              </p:cNvSpPr>
              <p:nvPr userDrawn="1"/>
            </p:nvSpPr>
            <p:spPr bwMode="auto">
              <a:xfrm rot="5400000">
                <a:off x="927505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9" name="Oval 172"/>
              <p:cNvSpPr>
                <a:spLocks noChangeArrowheads="1"/>
              </p:cNvSpPr>
              <p:nvPr userDrawn="1"/>
            </p:nvSpPr>
            <p:spPr bwMode="auto">
              <a:xfrm rot="5400000">
                <a:off x="927664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0" name="Oval 175"/>
              <p:cNvSpPr>
                <a:spLocks noChangeArrowheads="1"/>
              </p:cNvSpPr>
              <p:nvPr userDrawn="1"/>
            </p:nvSpPr>
            <p:spPr bwMode="auto">
              <a:xfrm rot="5400000">
                <a:off x="9398087"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1" name="Oval 176"/>
              <p:cNvSpPr>
                <a:spLocks noChangeArrowheads="1"/>
              </p:cNvSpPr>
              <p:nvPr userDrawn="1"/>
            </p:nvSpPr>
            <p:spPr bwMode="auto">
              <a:xfrm rot="5400000">
                <a:off x="9399675"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2" name="Oval 177"/>
              <p:cNvSpPr>
                <a:spLocks noChangeArrowheads="1"/>
              </p:cNvSpPr>
              <p:nvPr userDrawn="1"/>
            </p:nvSpPr>
            <p:spPr bwMode="auto">
              <a:xfrm rot="5400000">
                <a:off x="9398087"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3" name="Oval 178"/>
              <p:cNvSpPr>
                <a:spLocks noChangeArrowheads="1"/>
              </p:cNvSpPr>
              <p:nvPr userDrawn="1"/>
            </p:nvSpPr>
            <p:spPr bwMode="auto">
              <a:xfrm rot="5400000">
                <a:off x="9398087"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4" name="Oval 179"/>
              <p:cNvSpPr>
                <a:spLocks noChangeArrowheads="1"/>
              </p:cNvSpPr>
              <p:nvPr userDrawn="1"/>
            </p:nvSpPr>
            <p:spPr bwMode="auto">
              <a:xfrm rot="5400000">
                <a:off x="9398087"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5" name="Oval 180"/>
              <p:cNvSpPr>
                <a:spLocks noChangeArrowheads="1"/>
              </p:cNvSpPr>
              <p:nvPr userDrawn="1"/>
            </p:nvSpPr>
            <p:spPr bwMode="auto">
              <a:xfrm rot="5400000">
                <a:off x="9399675"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6" name="Oval 183"/>
              <p:cNvSpPr>
                <a:spLocks noChangeArrowheads="1"/>
              </p:cNvSpPr>
              <p:nvPr userDrawn="1"/>
            </p:nvSpPr>
            <p:spPr bwMode="auto">
              <a:xfrm rot="5400000">
                <a:off x="9520325" y="680243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7" name="Oval 184"/>
              <p:cNvSpPr>
                <a:spLocks noChangeArrowheads="1"/>
              </p:cNvSpPr>
              <p:nvPr userDrawn="1"/>
            </p:nvSpPr>
            <p:spPr bwMode="auto">
              <a:xfrm rot="5400000">
                <a:off x="9521912" y="6700837"/>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8" name="Oval 185"/>
              <p:cNvSpPr>
                <a:spLocks noChangeArrowheads="1"/>
              </p:cNvSpPr>
              <p:nvPr userDrawn="1"/>
            </p:nvSpPr>
            <p:spPr bwMode="auto">
              <a:xfrm rot="5400000">
                <a:off x="9520325" y="6600825"/>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9" name="Oval 186"/>
              <p:cNvSpPr>
                <a:spLocks noChangeArrowheads="1"/>
              </p:cNvSpPr>
              <p:nvPr userDrawn="1"/>
            </p:nvSpPr>
            <p:spPr bwMode="auto">
              <a:xfrm rot="5400000">
                <a:off x="9520325" y="6502400"/>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0" name="Oval 187"/>
              <p:cNvSpPr>
                <a:spLocks noChangeArrowheads="1"/>
              </p:cNvSpPr>
              <p:nvPr userDrawn="1"/>
            </p:nvSpPr>
            <p:spPr bwMode="auto">
              <a:xfrm rot="5400000">
                <a:off x="9520325" y="640238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1" name="Oval 188"/>
              <p:cNvSpPr>
                <a:spLocks noChangeArrowheads="1"/>
              </p:cNvSpPr>
              <p:nvPr userDrawn="1"/>
            </p:nvSpPr>
            <p:spPr bwMode="auto">
              <a:xfrm rot="5400000">
                <a:off x="9521912" y="6302375"/>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2" name="Oval 288"/>
              <p:cNvSpPr>
                <a:spLocks noChangeArrowheads="1"/>
              </p:cNvSpPr>
              <p:nvPr userDrawn="1"/>
            </p:nvSpPr>
            <p:spPr bwMode="auto">
              <a:xfrm rot="5400000">
                <a:off x="9643356"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3" name="Oval 289"/>
              <p:cNvSpPr>
                <a:spLocks noChangeArrowheads="1"/>
              </p:cNvSpPr>
              <p:nvPr userDrawn="1"/>
            </p:nvSpPr>
            <p:spPr bwMode="auto">
              <a:xfrm rot="5400000">
                <a:off x="9644943"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4" name="Oval 290"/>
              <p:cNvSpPr>
                <a:spLocks noChangeArrowheads="1"/>
              </p:cNvSpPr>
              <p:nvPr userDrawn="1"/>
            </p:nvSpPr>
            <p:spPr bwMode="auto">
              <a:xfrm rot="5400000">
                <a:off x="9643356"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5" name="Oval 291"/>
              <p:cNvSpPr>
                <a:spLocks noChangeArrowheads="1"/>
              </p:cNvSpPr>
              <p:nvPr userDrawn="1"/>
            </p:nvSpPr>
            <p:spPr bwMode="auto">
              <a:xfrm rot="5400000">
                <a:off x="9643356"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6" name="Oval 292"/>
              <p:cNvSpPr>
                <a:spLocks noChangeArrowheads="1"/>
              </p:cNvSpPr>
              <p:nvPr userDrawn="1"/>
            </p:nvSpPr>
            <p:spPr bwMode="auto">
              <a:xfrm rot="5400000">
                <a:off x="9643356"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7" name="Oval 293"/>
              <p:cNvSpPr>
                <a:spLocks noChangeArrowheads="1"/>
              </p:cNvSpPr>
              <p:nvPr userDrawn="1"/>
            </p:nvSpPr>
            <p:spPr bwMode="auto">
              <a:xfrm rot="5400000">
                <a:off x="9644943"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grpSp>
        <p:sp>
          <p:nvSpPr>
            <p:cNvPr id="108" name="Oval 151"/>
            <p:cNvSpPr>
              <a:spLocks noChangeArrowheads="1"/>
            </p:cNvSpPr>
            <p:nvPr userDrawn="1"/>
          </p:nvSpPr>
          <p:spPr bwMode="auto">
            <a:xfrm rot="5400000">
              <a:off x="6072150"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109" name="Oval 152"/>
            <p:cNvSpPr>
              <a:spLocks noChangeArrowheads="1"/>
            </p:cNvSpPr>
            <p:nvPr userDrawn="1"/>
          </p:nvSpPr>
          <p:spPr bwMode="auto">
            <a:xfrm rot="5400000">
              <a:off x="6073737"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110" name="Oval 153"/>
            <p:cNvSpPr>
              <a:spLocks noChangeArrowheads="1"/>
            </p:cNvSpPr>
            <p:nvPr userDrawn="1"/>
          </p:nvSpPr>
          <p:spPr bwMode="auto">
            <a:xfrm rot="5400000">
              <a:off x="6072150"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111" name="Oval 154"/>
            <p:cNvSpPr>
              <a:spLocks noChangeArrowheads="1"/>
            </p:cNvSpPr>
            <p:nvPr userDrawn="1"/>
          </p:nvSpPr>
          <p:spPr bwMode="auto">
            <a:xfrm rot="5400000">
              <a:off x="6072150"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112" name="Oval 155"/>
            <p:cNvSpPr>
              <a:spLocks noChangeArrowheads="1"/>
            </p:cNvSpPr>
            <p:nvPr userDrawn="1"/>
          </p:nvSpPr>
          <p:spPr bwMode="auto">
            <a:xfrm rot="5400000">
              <a:off x="6072150"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113" name="Oval 156"/>
            <p:cNvSpPr>
              <a:spLocks noChangeArrowheads="1"/>
            </p:cNvSpPr>
            <p:nvPr userDrawn="1"/>
          </p:nvSpPr>
          <p:spPr bwMode="auto">
            <a:xfrm rot="5400000">
              <a:off x="6073737"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114" name="Oval 159"/>
            <p:cNvSpPr>
              <a:spLocks noChangeArrowheads="1"/>
            </p:cNvSpPr>
            <p:nvPr userDrawn="1"/>
          </p:nvSpPr>
          <p:spPr bwMode="auto">
            <a:xfrm rot="5400000">
              <a:off x="6195181"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115" name="Oval 160"/>
            <p:cNvSpPr>
              <a:spLocks noChangeArrowheads="1"/>
            </p:cNvSpPr>
            <p:nvPr userDrawn="1"/>
          </p:nvSpPr>
          <p:spPr bwMode="auto">
            <a:xfrm rot="5400000">
              <a:off x="6196768"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116" name="Oval 161"/>
            <p:cNvSpPr>
              <a:spLocks noChangeArrowheads="1"/>
            </p:cNvSpPr>
            <p:nvPr userDrawn="1"/>
          </p:nvSpPr>
          <p:spPr bwMode="auto">
            <a:xfrm rot="5400000">
              <a:off x="6195181"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117" name="Oval 162"/>
            <p:cNvSpPr>
              <a:spLocks noChangeArrowheads="1"/>
            </p:cNvSpPr>
            <p:nvPr userDrawn="1"/>
          </p:nvSpPr>
          <p:spPr bwMode="auto">
            <a:xfrm rot="5400000">
              <a:off x="6195181"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118" name="Oval 163"/>
            <p:cNvSpPr>
              <a:spLocks noChangeArrowheads="1"/>
            </p:cNvSpPr>
            <p:nvPr userDrawn="1"/>
          </p:nvSpPr>
          <p:spPr bwMode="auto">
            <a:xfrm rot="5400000">
              <a:off x="6195181"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119" name="Oval 164"/>
            <p:cNvSpPr>
              <a:spLocks noChangeArrowheads="1"/>
            </p:cNvSpPr>
            <p:nvPr userDrawn="1"/>
          </p:nvSpPr>
          <p:spPr bwMode="auto">
            <a:xfrm rot="5400000">
              <a:off x="6196768"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120" name="Oval 167"/>
            <p:cNvSpPr>
              <a:spLocks noChangeArrowheads="1"/>
            </p:cNvSpPr>
            <p:nvPr userDrawn="1"/>
          </p:nvSpPr>
          <p:spPr bwMode="auto">
            <a:xfrm rot="5400000">
              <a:off x="6318212"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121" name="Oval 168"/>
            <p:cNvSpPr>
              <a:spLocks noChangeArrowheads="1"/>
            </p:cNvSpPr>
            <p:nvPr userDrawn="1"/>
          </p:nvSpPr>
          <p:spPr bwMode="auto">
            <a:xfrm rot="5400000">
              <a:off x="6319800"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122" name="Oval 169"/>
            <p:cNvSpPr>
              <a:spLocks noChangeArrowheads="1"/>
            </p:cNvSpPr>
            <p:nvPr userDrawn="1"/>
          </p:nvSpPr>
          <p:spPr bwMode="auto">
            <a:xfrm rot="5400000">
              <a:off x="6318212"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123" name="Oval 170"/>
            <p:cNvSpPr>
              <a:spLocks noChangeArrowheads="1"/>
            </p:cNvSpPr>
            <p:nvPr userDrawn="1"/>
          </p:nvSpPr>
          <p:spPr bwMode="auto">
            <a:xfrm rot="5400000">
              <a:off x="6318212"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124" name="Oval 171"/>
            <p:cNvSpPr>
              <a:spLocks noChangeArrowheads="1"/>
            </p:cNvSpPr>
            <p:nvPr userDrawn="1"/>
          </p:nvSpPr>
          <p:spPr bwMode="auto">
            <a:xfrm rot="5400000">
              <a:off x="6318212"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125" name="Oval 172"/>
            <p:cNvSpPr>
              <a:spLocks noChangeArrowheads="1"/>
            </p:cNvSpPr>
            <p:nvPr userDrawn="1"/>
          </p:nvSpPr>
          <p:spPr bwMode="auto">
            <a:xfrm rot="5400000">
              <a:off x="6319800"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126" name="Oval 175"/>
            <p:cNvSpPr>
              <a:spLocks noChangeArrowheads="1"/>
            </p:cNvSpPr>
            <p:nvPr userDrawn="1"/>
          </p:nvSpPr>
          <p:spPr bwMode="auto">
            <a:xfrm rot="5400000">
              <a:off x="6441243"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127" name="Oval 176"/>
            <p:cNvSpPr>
              <a:spLocks noChangeArrowheads="1"/>
            </p:cNvSpPr>
            <p:nvPr userDrawn="1"/>
          </p:nvSpPr>
          <p:spPr bwMode="auto">
            <a:xfrm rot="5400000">
              <a:off x="6442831"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128" name="Oval 177"/>
            <p:cNvSpPr>
              <a:spLocks noChangeArrowheads="1"/>
            </p:cNvSpPr>
            <p:nvPr userDrawn="1"/>
          </p:nvSpPr>
          <p:spPr bwMode="auto">
            <a:xfrm rot="5400000">
              <a:off x="6441243"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129" name="Oval 178"/>
            <p:cNvSpPr>
              <a:spLocks noChangeArrowheads="1"/>
            </p:cNvSpPr>
            <p:nvPr userDrawn="1"/>
          </p:nvSpPr>
          <p:spPr bwMode="auto">
            <a:xfrm rot="5400000">
              <a:off x="6441243"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130" name="Oval 179"/>
            <p:cNvSpPr>
              <a:spLocks noChangeArrowheads="1"/>
            </p:cNvSpPr>
            <p:nvPr userDrawn="1"/>
          </p:nvSpPr>
          <p:spPr bwMode="auto">
            <a:xfrm rot="5400000">
              <a:off x="6441243"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131" name="Oval 180"/>
            <p:cNvSpPr>
              <a:spLocks noChangeArrowheads="1"/>
            </p:cNvSpPr>
            <p:nvPr userDrawn="1"/>
          </p:nvSpPr>
          <p:spPr bwMode="auto">
            <a:xfrm rot="5400000">
              <a:off x="6442831"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132" name="Oval 183"/>
            <p:cNvSpPr>
              <a:spLocks noChangeArrowheads="1"/>
            </p:cNvSpPr>
            <p:nvPr userDrawn="1"/>
          </p:nvSpPr>
          <p:spPr bwMode="auto">
            <a:xfrm rot="5400000">
              <a:off x="6563481" y="680243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133" name="Oval 184"/>
            <p:cNvSpPr>
              <a:spLocks noChangeArrowheads="1"/>
            </p:cNvSpPr>
            <p:nvPr userDrawn="1"/>
          </p:nvSpPr>
          <p:spPr bwMode="auto">
            <a:xfrm rot="5400000">
              <a:off x="6565068" y="6700837"/>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134" name="Oval 185"/>
            <p:cNvSpPr>
              <a:spLocks noChangeArrowheads="1"/>
            </p:cNvSpPr>
            <p:nvPr userDrawn="1"/>
          </p:nvSpPr>
          <p:spPr bwMode="auto">
            <a:xfrm rot="5400000">
              <a:off x="6563481" y="6600825"/>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135" name="Oval 186"/>
            <p:cNvSpPr>
              <a:spLocks noChangeArrowheads="1"/>
            </p:cNvSpPr>
            <p:nvPr userDrawn="1"/>
          </p:nvSpPr>
          <p:spPr bwMode="auto">
            <a:xfrm rot="5400000">
              <a:off x="6563481" y="6502400"/>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136" name="Oval 187"/>
            <p:cNvSpPr>
              <a:spLocks noChangeArrowheads="1"/>
            </p:cNvSpPr>
            <p:nvPr userDrawn="1"/>
          </p:nvSpPr>
          <p:spPr bwMode="auto">
            <a:xfrm rot="5400000">
              <a:off x="6563481" y="640238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137" name="Oval 188"/>
            <p:cNvSpPr>
              <a:spLocks noChangeArrowheads="1"/>
            </p:cNvSpPr>
            <p:nvPr userDrawn="1"/>
          </p:nvSpPr>
          <p:spPr bwMode="auto">
            <a:xfrm rot="5400000">
              <a:off x="6565068" y="6302375"/>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138" name="Oval 288"/>
            <p:cNvSpPr>
              <a:spLocks noChangeArrowheads="1"/>
            </p:cNvSpPr>
            <p:nvPr userDrawn="1"/>
          </p:nvSpPr>
          <p:spPr bwMode="auto">
            <a:xfrm rot="5400000">
              <a:off x="6686512"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139" name="Oval 289"/>
            <p:cNvSpPr>
              <a:spLocks noChangeArrowheads="1"/>
            </p:cNvSpPr>
            <p:nvPr userDrawn="1"/>
          </p:nvSpPr>
          <p:spPr bwMode="auto">
            <a:xfrm rot="5400000">
              <a:off x="6688099"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140" name="Oval 290"/>
            <p:cNvSpPr>
              <a:spLocks noChangeArrowheads="1"/>
            </p:cNvSpPr>
            <p:nvPr userDrawn="1"/>
          </p:nvSpPr>
          <p:spPr bwMode="auto">
            <a:xfrm rot="5400000">
              <a:off x="6686512"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141" name="Oval 291"/>
            <p:cNvSpPr>
              <a:spLocks noChangeArrowheads="1"/>
            </p:cNvSpPr>
            <p:nvPr userDrawn="1"/>
          </p:nvSpPr>
          <p:spPr bwMode="auto">
            <a:xfrm rot="5400000">
              <a:off x="6686512"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142" name="Oval 292"/>
            <p:cNvSpPr>
              <a:spLocks noChangeArrowheads="1"/>
            </p:cNvSpPr>
            <p:nvPr userDrawn="1"/>
          </p:nvSpPr>
          <p:spPr bwMode="auto">
            <a:xfrm rot="5400000">
              <a:off x="6686512"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143" name="Oval 293"/>
            <p:cNvSpPr>
              <a:spLocks noChangeArrowheads="1"/>
            </p:cNvSpPr>
            <p:nvPr userDrawn="1"/>
          </p:nvSpPr>
          <p:spPr bwMode="auto">
            <a:xfrm rot="5400000">
              <a:off x="6688099"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grpSp>
      <p:sp>
        <p:nvSpPr>
          <p:cNvPr id="288" name="Segnaposto testo 10"/>
          <p:cNvSpPr>
            <a:spLocks noGrp="1"/>
          </p:cNvSpPr>
          <p:nvPr>
            <p:ph type="body" sz="quarter" idx="11" hasCustomPrompt="1"/>
          </p:nvPr>
        </p:nvSpPr>
        <p:spPr>
          <a:xfrm>
            <a:off x="6329585" y="1300544"/>
            <a:ext cx="5311553" cy="221599"/>
          </a:xfrm>
          <a:prstGeom prst="rect">
            <a:avLst/>
          </a:prstGeom>
          <a:noFill/>
        </p:spPr>
        <p:txBody>
          <a:bodyPr wrap="square" lIns="0" tIns="0" rIns="0" bIns="0" rtlCol="0">
            <a:spAutoFit/>
          </a:bodyPr>
          <a:lstStyle>
            <a:lvl1pPr marL="0" indent="0" defTabSz="609508">
              <a:buNone/>
              <a:defRPr lang="it-IT" sz="1600" baseline="0" dirty="0" smtClean="0">
                <a:solidFill>
                  <a:schemeClr val="accent2"/>
                </a:solidFill>
                <a:latin typeface="Arial" panose="020B0604020202020204" pitchFamily="34" charset="0"/>
                <a:cs typeface="Arial" panose="020B0604020202020204" pitchFamily="34" charset="0"/>
              </a:defRPr>
            </a:lvl1pPr>
            <a:lvl2pPr>
              <a:defRPr lang="it-IT" dirty="0" smtClean="0"/>
            </a:lvl2pPr>
            <a:lvl3pPr>
              <a:defRPr lang="it-IT" sz="2400" dirty="0" smtClean="0"/>
            </a:lvl3pPr>
            <a:lvl4pPr>
              <a:defRPr lang="it-IT" sz="2400" dirty="0" smtClean="0"/>
            </a:lvl4pPr>
            <a:lvl5pPr>
              <a:defRPr lang="it-IT" sz="2400" dirty="0"/>
            </a:lvl5pPr>
          </a:lstStyle>
          <a:p>
            <a:pPr marL="0" lvl="0" defTabSz="609508"/>
            <a:r>
              <a:rPr lang="it-IT" dirty="0" err="1"/>
              <a:t>Highlights</a:t>
            </a:r>
            <a:r>
              <a:rPr lang="it-IT" dirty="0"/>
              <a:t> (</a:t>
            </a:r>
            <a:r>
              <a:rPr lang="it-IT" dirty="0" err="1"/>
              <a:t>Arial</a:t>
            </a:r>
            <a:r>
              <a:rPr lang="it-IT" dirty="0"/>
              <a:t> / 16 </a:t>
            </a:r>
            <a:r>
              <a:rPr lang="it-IT" dirty="0" err="1"/>
              <a:t>pt</a:t>
            </a:r>
            <a:r>
              <a:rPr lang="it-IT" dirty="0"/>
              <a:t>)</a:t>
            </a:r>
          </a:p>
        </p:txBody>
      </p:sp>
      <p:sp>
        <p:nvSpPr>
          <p:cNvPr id="289" name="Rettangolo 288"/>
          <p:cNvSpPr/>
          <p:nvPr userDrawn="1"/>
        </p:nvSpPr>
        <p:spPr>
          <a:xfrm>
            <a:off x="6329585" y="1603911"/>
            <a:ext cx="855748" cy="45719"/>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736969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 1 image right">
    <p:spTree>
      <p:nvGrpSpPr>
        <p:cNvPr id="1" name=""/>
        <p:cNvGrpSpPr/>
        <p:nvPr/>
      </p:nvGrpSpPr>
      <p:grpSpPr>
        <a:xfrm>
          <a:off x="0" y="0"/>
          <a:ext cx="0" cy="0"/>
          <a:chOff x="0" y="0"/>
          <a:chExt cx="0" cy="0"/>
        </a:xfrm>
      </p:grpSpPr>
      <p:sp>
        <p:nvSpPr>
          <p:cNvPr id="5" name="Picture Placeholder 8"/>
          <p:cNvSpPr>
            <a:spLocks noGrp="1"/>
          </p:cNvSpPr>
          <p:nvPr>
            <p:ph type="pic" sz="quarter" idx="13"/>
          </p:nvPr>
        </p:nvSpPr>
        <p:spPr>
          <a:xfrm>
            <a:off x="9186333" y="0"/>
            <a:ext cx="3005668" cy="6858000"/>
          </a:xfrm>
          <a:prstGeom prst="rect">
            <a:avLst/>
          </a:prstGeom>
          <a:solidFill>
            <a:schemeClr val="bg2"/>
          </a:solidFill>
          <a:ln>
            <a:noFill/>
          </a:ln>
        </p:spPr>
        <p:txBody>
          <a:bodyPr wrap="square" anchor="ctr">
            <a:noAutofit/>
          </a:bodyPr>
          <a:lstStyle>
            <a:lvl1pPr algn="ctr">
              <a:defRPr sz="1200">
                <a:solidFill>
                  <a:schemeClr val="tx1"/>
                </a:solidFill>
              </a:defRPr>
            </a:lvl1pPr>
          </a:lstStyle>
          <a:p>
            <a:endParaRPr lang="en-US" dirty="0"/>
          </a:p>
        </p:txBody>
      </p:sp>
      <p:sp>
        <p:nvSpPr>
          <p:cNvPr id="6" name="Segnaposto testo 10"/>
          <p:cNvSpPr>
            <a:spLocks noGrp="1"/>
          </p:cNvSpPr>
          <p:nvPr>
            <p:ph type="body" sz="quarter" idx="10" hasCustomPrompt="1"/>
          </p:nvPr>
        </p:nvSpPr>
        <p:spPr>
          <a:xfrm>
            <a:off x="550863" y="404813"/>
            <a:ext cx="8345309" cy="387798"/>
          </a:xfrm>
          <a:prstGeom prst="rect">
            <a:avLst/>
          </a:prstGeom>
          <a:noFill/>
        </p:spPr>
        <p:txBody>
          <a:bodyPr wrap="square" lIns="0" tIns="0" rIns="0" bIns="0" rtlCol="0" anchor="t" anchorCtr="0">
            <a:spAutoFit/>
          </a:bodyPr>
          <a:lstStyle>
            <a:lvl1pPr marL="0" indent="0">
              <a:buNone/>
              <a:defRPr lang="it-IT" sz="2800" b="1" baseline="0" dirty="0" smtClean="0">
                <a:solidFill>
                  <a:schemeClr val="accent1"/>
                </a:solidFill>
                <a:latin typeface="Arial" panose="020B0604020202020204" pitchFamily="34" charset="0"/>
                <a:cs typeface="Arial" panose="020B0604020202020204" pitchFamily="34" charset="0"/>
              </a:defRPr>
            </a:lvl1pPr>
            <a:lvl2pPr>
              <a:defRPr lang="it-IT" dirty="0" smtClean="0"/>
            </a:lvl2pPr>
            <a:lvl3pPr>
              <a:defRPr lang="it-IT" sz="2400" dirty="0" smtClean="0"/>
            </a:lvl3pPr>
            <a:lvl4pPr>
              <a:defRPr lang="it-IT" sz="2400" dirty="0" smtClean="0"/>
            </a:lvl4pPr>
            <a:lvl5pPr>
              <a:defRPr lang="it-IT" sz="2400" dirty="0"/>
            </a:lvl5pPr>
          </a:lstStyle>
          <a:p>
            <a:pPr marL="0" lvl="0" defTabSz="609508"/>
            <a:r>
              <a:rPr lang="it-IT" dirty="0"/>
              <a:t>Title (</a:t>
            </a:r>
            <a:r>
              <a:rPr lang="it-IT" dirty="0" err="1"/>
              <a:t>Arial</a:t>
            </a:r>
            <a:r>
              <a:rPr lang="it-IT" dirty="0"/>
              <a:t> / 28 </a:t>
            </a:r>
            <a:r>
              <a:rPr lang="it-IT" dirty="0" err="1"/>
              <a:t>pt</a:t>
            </a:r>
            <a:r>
              <a:rPr lang="it-IT" dirty="0"/>
              <a:t>)</a:t>
            </a:r>
          </a:p>
        </p:txBody>
      </p:sp>
      <p:sp>
        <p:nvSpPr>
          <p:cNvPr id="7" name="Segnaposto testo 10"/>
          <p:cNvSpPr>
            <a:spLocks noGrp="1"/>
          </p:cNvSpPr>
          <p:nvPr>
            <p:ph type="body" sz="quarter" idx="14" hasCustomPrompt="1"/>
          </p:nvPr>
        </p:nvSpPr>
        <p:spPr>
          <a:xfrm>
            <a:off x="550863" y="888952"/>
            <a:ext cx="8345309" cy="221599"/>
          </a:xfrm>
          <a:prstGeom prst="rect">
            <a:avLst/>
          </a:prstGeom>
          <a:noFill/>
        </p:spPr>
        <p:txBody>
          <a:bodyPr wrap="square" lIns="0" tIns="0" rIns="0" bIns="0" rtlCol="0">
            <a:spAutoFit/>
          </a:bodyPr>
          <a:lstStyle>
            <a:lvl1pPr marL="0" indent="0" defTabSz="609508">
              <a:buNone/>
              <a:defRPr lang="it-IT" sz="1600" baseline="0" dirty="0" smtClean="0">
                <a:solidFill>
                  <a:schemeClr val="accent2"/>
                </a:solidFill>
                <a:latin typeface="Arial" panose="020B0604020202020204" pitchFamily="34" charset="0"/>
                <a:cs typeface="Arial" panose="020B0604020202020204" pitchFamily="34" charset="0"/>
              </a:defRPr>
            </a:lvl1pPr>
            <a:lvl2pPr>
              <a:defRPr lang="it-IT" dirty="0" smtClean="0"/>
            </a:lvl2pPr>
            <a:lvl3pPr>
              <a:defRPr lang="it-IT" sz="2400" dirty="0" smtClean="0"/>
            </a:lvl3pPr>
            <a:lvl4pPr>
              <a:defRPr lang="it-IT" sz="2400" dirty="0" smtClean="0"/>
            </a:lvl4pPr>
            <a:lvl5pPr>
              <a:defRPr lang="it-IT" sz="2400" dirty="0"/>
            </a:lvl5pPr>
          </a:lstStyle>
          <a:p>
            <a:pPr marL="0" lvl="0" defTabSz="609508"/>
            <a:r>
              <a:rPr lang="it-IT" dirty="0" err="1"/>
              <a:t>Highlights</a:t>
            </a:r>
            <a:r>
              <a:rPr lang="it-IT" dirty="0"/>
              <a:t> (</a:t>
            </a:r>
            <a:r>
              <a:rPr lang="it-IT" dirty="0" err="1"/>
              <a:t>Arial</a:t>
            </a:r>
            <a:r>
              <a:rPr lang="it-IT" dirty="0"/>
              <a:t> / 16 </a:t>
            </a:r>
            <a:r>
              <a:rPr lang="it-IT" dirty="0" err="1"/>
              <a:t>pt</a:t>
            </a:r>
            <a:r>
              <a:rPr lang="it-IT" dirty="0"/>
              <a:t>)</a:t>
            </a:r>
          </a:p>
        </p:txBody>
      </p:sp>
      <p:sp>
        <p:nvSpPr>
          <p:cNvPr id="8" name="Rettangolo 7"/>
          <p:cNvSpPr/>
          <p:nvPr userDrawn="1"/>
        </p:nvSpPr>
        <p:spPr>
          <a:xfrm>
            <a:off x="550863" y="1192319"/>
            <a:ext cx="855748" cy="45719"/>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Segnaposto testo 10"/>
          <p:cNvSpPr>
            <a:spLocks noGrp="1"/>
          </p:cNvSpPr>
          <p:nvPr>
            <p:ph type="body" sz="quarter" idx="12" hasCustomPrompt="1"/>
          </p:nvPr>
        </p:nvSpPr>
        <p:spPr>
          <a:xfrm>
            <a:off x="550864" y="1565884"/>
            <a:ext cx="8345308" cy="945900"/>
          </a:xfrm>
          <a:prstGeom prst="rect">
            <a:avLst/>
          </a:prstGeom>
          <a:noFill/>
        </p:spPr>
        <p:txBody>
          <a:bodyPr wrap="square" lIns="0" tIns="0" rIns="0" bIns="0" rtlCol="0">
            <a:spAutoFit/>
          </a:bodyPr>
          <a:lstStyle>
            <a:lvl1pPr marL="207900" marR="0" indent="-207900" algn="l" defTabSz="609508" rtl="0" eaLnBrk="1" fontAlgn="auto" latinLnBrk="0" hangingPunct="1">
              <a:lnSpc>
                <a:spcPct val="100000"/>
              </a:lnSpc>
              <a:spcBef>
                <a:spcPts val="1000"/>
              </a:spcBef>
              <a:spcAft>
                <a:spcPts val="0"/>
              </a:spcAft>
              <a:buClr>
                <a:schemeClr val="accent1"/>
              </a:buClr>
              <a:buSzTx/>
              <a:buFont typeface="Arial" panose="020B0604020202020204" pitchFamily="34" charset="0"/>
              <a:buChar char="•"/>
              <a:tabLst/>
              <a:defRPr lang="it-IT" sz="1600" kern="1200" dirty="0" smtClean="0">
                <a:solidFill>
                  <a:schemeClr val="bg2">
                    <a:lumMod val="25000"/>
                  </a:schemeClr>
                </a:solidFill>
                <a:latin typeface="+mj-lt"/>
                <a:ea typeface="+mn-ea"/>
                <a:cs typeface="Arial" panose="020B0604020202020204" pitchFamily="34" charset="0"/>
              </a:defRPr>
            </a:lvl1pPr>
            <a:lvl2pPr>
              <a:lnSpc>
                <a:spcPct val="100000"/>
              </a:lnSpc>
              <a:buClr>
                <a:schemeClr val="accent1"/>
              </a:buClr>
              <a:defRPr lang="it-IT" sz="1600" dirty="0" smtClean="0">
                <a:latin typeface="+mj-lt"/>
              </a:defRPr>
            </a:lvl2pPr>
            <a:lvl3pPr>
              <a:lnSpc>
                <a:spcPct val="100000"/>
              </a:lnSpc>
              <a:buClr>
                <a:schemeClr val="accent1"/>
              </a:buClr>
              <a:defRPr lang="it-IT" sz="1600" dirty="0" smtClean="0">
                <a:latin typeface="+mj-lt"/>
              </a:defRPr>
            </a:lvl3pPr>
            <a:lvl4pPr>
              <a:defRPr lang="it-IT" sz="2400" dirty="0" smtClean="0"/>
            </a:lvl4pPr>
            <a:lvl5pPr>
              <a:defRPr lang="it-IT" sz="2400" dirty="0"/>
            </a:lvl5pPr>
          </a:lstStyle>
          <a:p>
            <a:pPr marL="0" lvl="0" defTabSz="609508"/>
            <a:r>
              <a:rPr lang="it-IT" dirty="0"/>
              <a:t>Text (</a:t>
            </a:r>
            <a:r>
              <a:rPr lang="it-IT" dirty="0" err="1"/>
              <a:t>Arial</a:t>
            </a:r>
            <a:r>
              <a:rPr lang="it-IT" dirty="0"/>
              <a:t> / 16 </a:t>
            </a:r>
            <a:r>
              <a:rPr lang="it-IT" dirty="0" err="1"/>
              <a:t>pt</a:t>
            </a:r>
            <a:r>
              <a:rPr lang="it-IT" dirty="0"/>
              <a:t>)</a:t>
            </a:r>
          </a:p>
          <a:p>
            <a:pPr marL="477797" marR="0" lvl="1" indent="-207900" algn="l" defTabSz="609508" rtl="0" eaLnBrk="1" fontAlgn="auto" latinLnBrk="0" hangingPunct="1">
              <a:lnSpc>
                <a:spcPct val="90000"/>
              </a:lnSpc>
              <a:spcBef>
                <a:spcPts val="1000"/>
              </a:spcBef>
              <a:spcAft>
                <a:spcPts val="0"/>
              </a:spcAft>
              <a:buClr>
                <a:schemeClr val="accent1"/>
              </a:buClr>
              <a:buSzTx/>
              <a:buFont typeface="Arial" panose="020B0604020202020204" pitchFamily="34" charset="0"/>
              <a:buChar char="•"/>
              <a:tabLst/>
              <a:defRPr/>
            </a:pPr>
            <a:r>
              <a:rPr lang="it-IT" dirty="0"/>
              <a:t>Text (</a:t>
            </a:r>
            <a:r>
              <a:rPr lang="it-IT" dirty="0" err="1"/>
              <a:t>Arial</a:t>
            </a:r>
            <a:r>
              <a:rPr lang="it-IT" dirty="0"/>
              <a:t> / 16 </a:t>
            </a:r>
            <a:r>
              <a:rPr lang="it-IT" dirty="0" err="1"/>
              <a:t>pt</a:t>
            </a:r>
            <a:r>
              <a:rPr lang="it-IT" dirty="0"/>
              <a:t>)</a:t>
            </a:r>
          </a:p>
          <a:p>
            <a:pPr marL="934927" marR="0" lvl="2" indent="-207900" algn="l" defTabSz="609508" rtl="0" eaLnBrk="1" fontAlgn="auto" latinLnBrk="0" hangingPunct="1">
              <a:lnSpc>
                <a:spcPct val="90000"/>
              </a:lnSpc>
              <a:spcBef>
                <a:spcPts val="1000"/>
              </a:spcBef>
              <a:spcAft>
                <a:spcPts val="0"/>
              </a:spcAft>
              <a:buClr>
                <a:schemeClr val="accent1"/>
              </a:buClr>
              <a:buSzTx/>
              <a:buFont typeface="Arial" panose="020B0604020202020204" pitchFamily="34" charset="0"/>
              <a:buChar char="•"/>
              <a:tabLst/>
              <a:defRPr/>
            </a:pPr>
            <a:r>
              <a:rPr lang="it-IT" dirty="0"/>
              <a:t>Text (</a:t>
            </a:r>
            <a:r>
              <a:rPr lang="it-IT" dirty="0" err="1"/>
              <a:t>Arial</a:t>
            </a:r>
            <a:r>
              <a:rPr lang="it-IT" dirty="0"/>
              <a:t> / 16 </a:t>
            </a:r>
            <a:r>
              <a:rPr lang="it-IT" dirty="0" err="1"/>
              <a:t>pt</a:t>
            </a:r>
            <a:r>
              <a:rPr lang="it-IT" dirty="0"/>
              <a:t>)</a:t>
            </a:r>
          </a:p>
        </p:txBody>
      </p:sp>
      <p:sp>
        <p:nvSpPr>
          <p:cNvPr id="179" name="Segnaposto data 3"/>
          <p:cNvSpPr>
            <a:spLocks noGrp="1"/>
          </p:cNvSpPr>
          <p:nvPr>
            <p:ph type="dt" sz="half" idx="2"/>
          </p:nvPr>
        </p:nvSpPr>
        <p:spPr>
          <a:xfrm>
            <a:off x="677593" y="6662346"/>
            <a:ext cx="2743200" cy="172637"/>
          </a:xfrm>
          <a:prstGeom prst="rect">
            <a:avLst/>
          </a:prstGeom>
        </p:spPr>
        <p:txBody>
          <a:bodyPr lIns="0" tIns="0" rIns="0" bIns="0"/>
          <a:lstStyle>
            <a:lvl1pPr>
              <a:defRPr lang="it-IT" sz="909" kern="1200" cap="all" baseline="0" smtClean="0">
                <a:solidFill>
                  <a:schemeClr val="accent1"/>
                </a:solidFill>
                <a:latin typeface="Arial" panose="020B0604020202020204" pitchFamily="34" charset="0"/>
                <a:ea typeface="+mn-ea"/>
                <a:cs typeface="Arial" panose="020B0604020202020204" pitchFamily="34" charset="0"/>
              </a:defRPr>
            </a:lvl1pPr>
          </a:lstStyle>
          <a:p>
            <a:fld id="{7A4AF16A-B0B8-4637-BCC3-1D6538DB946A}" type="datetime4">
              <a:rPr lang="it-IT" smtClean="0"/>
              <a:t>18 settembre 2023</a:t>
            </a:fld>
            <a:endParaRPr lang="it-IT" dirty="0"/>
          </a:p>
        </p:txBody>
      </p:sp>
      <p:grpSp>
        <p:nvGrpSpPr>
          <p:cNvPr id="178" name="Gruppo 177"/>
          <p:cNvGrpSpPr/>
          <p:nvPr userDrawn="1"/>
        </p:nvGrpSpPr>
        <p:grpSpPr>
          <a:xfrm>
            <a:off x="54168" y="25602"/>
            <a:ext cx="422839" cy="1466852"/>
            <a:chOff x="-12795" y="18778"/>
            <a:chExt cx="422839" cy="1466852"/>
          </a:xfrm>
        </p:grpSpPr>
        <p:sp>
          <p:nvSpPr>
            <p:cNvPr id="180" name="Oval 90"/>
            <p:cNvSpPr>
              <a:spLocks noChangeArrowheads="1"/>
            </p:cNvSpPr>
            <p:nvPr/>
          </p:nvSpPr>
          <p:spPr bwMode="auto">
            <a:xfrm rot="5400000">
              <a:off x="109212" y="16397"/>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1" name="Oval 91"/>
            <p:cNvSpPr>
              <a:spLocks noChangeArrowheads="1"/>
            </p:cNvSpPr>
            <p:nvPr/>
          </p:nvSpPr>
          <p:spPr bwMode="auto">
            <a:xfrm rot="5400000">
              <a:off x="236212" y="17984"/>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2" name="Oval 92"/>
            <p:cNvSpPr>
              <a:spLocks noChangeArrowheads="1"/>
            </p:cNvSpPr>
            <p:nvPr/>
          </p:nvSpPr>
          <p:spPr bwMode="auto">
            <a:xfrm rot="5400000">
              <a:off x="364800" y="17984"/>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3" name="Oval 98"/>
            <p:cNvSpPr>
              <a:spLocks noChangeArrowheads="1"/>
            </p:cNvSpPr>
            <p:nvPr/>
          </p:nvSpPr>
          <p:spPr bwMode="auto">
            <a:xfrm rot="5400000">
              <a:off x="108418" y="174353"/>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4" name="Oval 99"/>
            <p:cNvSpPr>
              <a:spLocks noChangeArrowheads="1"/>
            </p:cNvSpPr>
            <p:nvPr/>
          </p:nvSpPr>
          <p:spPr bwMode="auto">
            <a:xfrm rot="5400000">
              <a:off x="235418" y="1759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5" name="Oval 100"/>
            <p:cNvSpPr>
              <a:spLocks noChangeArrowheads="1"/>
            </p:cNvSpPr>
            <p:nvPr/>
          </p:nvSpPr>
          <p:spPr bwMode="auto">
            <a:xfrm rot="5400000">
              <a:off x="364006" y="1759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6" name="Oval 106"/>
            <p:cNvSpPr>
              <a:spLocks noChangeArrowheads="1"/>
            </p:cNvSpPr>
            <p:nvPr/>
          </p:nvSpPr>
          <p:spPr bwMode="auto">
            <a:xfrm rot="5400000">
              <a:off x="108418" y="333103"/>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7" name="Oval 107"/>
            <p:cNvSpPr>
              <a:spLocks noChangeArrowheads="1"/>
            </p:cNvSpPr>
            <p:nvPr/>
          </p:nvSpPr>
          <p:spPr bwMode="auto">
            <a:xfrm rot="5400000">
              <a:off x="235418" y="33469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8" name="Oval 108"/>
            <p:cNvSpPr>
              <a:spLocks noChangeArrowheads="1"/>
            </p:cNvSpPr>
            <p:nvPr/>
          </p:nvSpPr>
          <p:spPr bwMode="auto">
            <a:xfrm rot="5400000">
              <a:off x="364006" y="33469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9" name="Oval 114"/>
            <p:cNvSpPr>
              <a:spLocks noChangeArrowheads="1"/>
            </p:cNvSpPr>
            <p:nvPr/>
          </p:nvSpPr>
          <p:spPr bwMode="auto">
            <a:xfrm rot="5400000">
              <a:off x="108418" y="491853"/>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0" name="Oval 115"/>
            <p:cNvSpPr>
              <a:spLocks noChangeArrowheads="1"/>
            </p:cNvSpPr>
            <p:nvPr/>
          </p:nvSpPr>
          <p:spPr bwMode="auto">
            <a:xfrm rot="5400000">
              <a:off x="235418" y="4934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1" name="Oval 116"/>
            <p:cNvSpPr>
              <a:spLocks noChangeArrowheads="1"/>
            </p:cNvSpPr>
            <p:nvPr/>
          </p:nvSpPr>
          <p:spPr bwMode="auto">
            <a:xfrm rot="5400000">
              <a:off x="364006" y="4934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2" name="Oval 122"/>
            <p:cNvSpPr>
              <a:spLocks noChangeArrowheads="1"/>
            </p:cNvSpPr>
            <p:nvPr/>
          </p:nvSpPr>
          <p:spPr bwMode="auto">
            <a:xfrm rot="5400000">
              <a:off x="106831" y="64742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3" name="Oval 123"/>
            <p:cNvSpPr>
              <a:spLocks noChangeArrowheads="1"/>
            </p:cNvSpPr>
            <p:nvPr/>
          </p:nvSpPr>
          <p:spPr bwMode="auto">
            <a:xfrm rot="5400000">
              <a:off x="233831" y="649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4" name="Oval 124"/>
            <p:cNvSpPr>
              <a:spLocks noChangeArrowheads="1"/>
            </p:cNvSpPr>
            <p:nvPr/>
          </p:nvSpPr>
          <p:spPr bwMode="auto">
            <a:xfrm rot="5400000">
              <a:off x="362418" y="649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5" name="Oval 130"/>
            <p:cNvSpPr>
              <a:spLocks noChangeArrowheads="1"/>
            </p:cNvSpPr>
            <p:nvPr/>
          </p:nvSpPr>
          <p:spPr bwMode="auto">
            <a:xfrm rot="5400000">
              <a:off x="106831" y="80617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6" name="Oval 131"/>
            <p:cNvSpPr>
              <a:spLocks noChangeArrowheads="1"/>
            </p:cNvSpPr>
            <p:nvPr/>
          </p:nvSpPr>
          <p:spPr bwMode="auto">
            <a:xfrm rot="5400000">
              <a:off x="233831" y="8077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7" name="Oval 132"/>
            <p:cNvSpPr>
              <a:spLocks noChangeArrowheads="1"/>
            </p:cNvSpPr>
            <p:nvPr/>
          </p:nvSpPr>
          <p:spPr bwMode="auto">
            <a:xfrm rot="5400000">
              <a:off x="362418" y="8077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8" name="Oval 138"/>
            <p:cNvSpPr>
              <a:spLocks noChangeArrowheads="1"/>
            </p:cNvSpPr>
            <p:nvPr/>
          </p:nvSpPr>
          <p:spPr bwMode="auto">
            <a:xfrm rot="5400000">
              <a:off x="106831" y="96492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9" name="Oval 139"/>
            <p:cNvSpPr>
              <a:spLocks noChangeArrowheads="1"/>
            </p:cNvSpPr>
            <p:nvPr/>
          </p:nvSpPr>
          <p:spPr bwMode="auto">
            <a:xfrm rot="5400000">
              <a:off x="233831" y="9665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0" name="Oval 140"/>
            <p:cNvSpPr>
              <a:spLocks noChangeArrowheads="1"/>
            </p:cNvSpPr>
            <p:nvPr/>
          </p:nvSpPr>
          <p:spPr bwMode="auto">
            <a:xfrm rot="5400000">
              <a:off x="362418" y="9665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1" name="Oval 146"/>
            <p:cNvSpPr>
              <a:spLocks noChangeArrowheads="1"/>
            </p:cNvSpPr>
            <p:nvPr/>
          </p:nvSpPr>
          <p:spPr bwMode="auto">
            <a:xfrm rot="5400000">
              <a:off x="106831" y="112367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2" name="Oval 147"/>
            <p:cNvSpPr>
              <a:spLocks noChangeArrowheads="1"/>
            </p:cNvSpPr>
            <p:nvPr/>
          </p:nvSpPr>
          <p:spPr bwMode="auto">
            <a:xfrm rot="5400000">
              <a:off x="233831" y="11252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3" name="Oval 148"/>
            <p:cNvSpPr>
              <a:spLocks noChangeArrowheads="1"/>
            </p:cNvSpPr>
            <p:nvPr/>
          </p:nvSpPr>
          <p:spPr bwMode="auto">
            <a:xfrm rot="5400000">
              <a:off x="362418" y="11252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4" name="Oval 154"/>
            <p:cNvSpPr>
              <a:spLocks noChangeArrowheads="1"/>
            </p:cNvSpPr>
            <p:nvPr/>
          </p:nvSpPr>
          <p:spPr bwMode="auto">
            <a:xfrm rot="5400000">
              <a:off x="106831" y="128242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5" name="Oval 155"/>
            <p:cNvSpPr>
              <a:spLocks noChangeArrowheads="1"/>
            </p:cNvSpPr>
            <p:nvPr/>
          </p:nvSpPr>
          <p:spPr bwMode="auto">
            <a:xfrm rot="5400000">
              <a:off x="233831" y="1284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6" name="Oval 156"/>
            <p:cNvSpPr>
              <a:spLocks noChangeArrowheads="1"/>
            </p:cNvSpPr>
            <p:nvPr/>
          </p:nvSpPr>
          <p:spPr bwMode="auto">
            <a:xfrm rot="5400000">
              <a:off x="362418" y="1284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7" name="Oval 162"/>
            <p:cNvSpPr>
              <a:spLocks noChangeArrowheads="1"/>
            </p:cNvSpPr>
            <p:nvPr/>
          </p:nvSpPr>
          <p:spPr bwMode="auto">
            <a:xfrm rot="5400000">
              <a:off x="109212" y="1438797"/>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8" name="Oval 163"/>
            <p:cNvSpPr>
              <a:spLocks noChangeArrowheads="1"/>
            </p:cNvSpPr>
            <p:nvPr/>
          </p:nvSpPr>
          <p:spPr bwMode="auto">
            <a:xfrm rot="5400000">
              <a:off x="236212" y="1440385"/>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9" name="Oval 164"/>
            <p:cNvSpPr>
              <a:spLocks noChangeArrowheads="1"/>
            </p:cNvSpPr>
            <p:nvPr/>
          </p:nvSpPr>
          <p:spPr bwMode="auto">
            <a:xfrm rot="5400000">
              <a:off x="364800" y="1440385"/>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0" name="Oval 90"/>
            <p:cNvSpPr>
              <a:spLocks noChangeArrowheads="1"/>
            </p:cNvSpPr>
            <p:nvPr userDrawn="1"/>
          </p:nvSpPr>
          <p:spPr bwMode="auto">
            <a:xfrm rot="5400000">
              <a:off x="-10413" y="16398"/>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1" name="Oval 98"/>
            <p:cNvSpPr>
              <a:spLocks noChangeArrowheads="1"/>
            </p:cNvSpPr>
            <p:nvPr userDrawn="1"/>
          </p:nvSpPr>
          <p:spPr bwMode="auto">
            <a:xfrm rot="5400000">
              <a:off x="-11207" y="174354"/>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2" name="Oval 106"/>
            <p:cNvSpPr>
              <a:spLocks noChangeArrowheads="1"/>
            </p:cNvSpPr>
            <p:nvPr userDrawn="1"/>
          </p:nvSpPr>
          <p:spPr bwMode="auto">
            <a:xfrm rot="5400000">
              <a:off x="-11207" y="333104"/>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3" name="Oval 114"/>
            <p:cNvSpPr>
              <a:spLocks noChangeArrowheads="1"/>
            </p:cNvSpPr>
            <p:nvPr userDrawn="1"/>
          </p:nvSpPr>
          <p:spPr bwMode="auto">
            <a:xfrm rot="5400000">
              <a:off x="-11207" y="491854"/>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4" name="Oval 122"/>
            <p:cNvSpPr>
              <a:spLocks noChangeArrowheads="1"/>
            </p:cNvSpPr>
            <p:nvPr userDrawn="1"/>
          </p:nvSpPr>
          <p:spPr bwMode="auto">
            <a:xfrm rot="5400000">
              <a:off x="-12794" y="64742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5" name="Oval 130"/>
            <p:cNvSpPr>
              <a:spLocks noChangeArrowheads="1"/>
            </p:cNvSpPr>
            <p:nvPr userDrawn="1"/>
          </p:nvSpPr>
          <p:spPr bwMode="auto">
            <a:xfrm rot="5400000">
              <a:off x="-12794" y="80617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6" name="Oval 138"/>
            <p:cNvSpPr>
              <a:spLocks noChangeArrowheads="1"/>
            </p:cNvSpPr>
            <p:nvPr userDrawn="1"/>
          </p:nvSpPr>
          <p:spPr bwMode="auto">
            <a:xfrm rot="5400000">
              <a:off x="-12794" y="96492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7" name="Oval 146"/>
            <p:cNvSpPr>
              <a:spLocks noChangeArrowheads="1"/>
            </p:cNvSpPr>
            <p:nvPr userDrawn="1"/>
          </p:nvSpPr>
          <p:spPr bwMode="auto">
            <a:xfrm rot="5400000">
              <a:off x="-12794" y="112367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8" name="Oval 154"/>
            <p:cNvSpPr>
              <a:spLocks noChangeArrowheads="1"/>
            </p:cNvSpPr>
            <p:nvPr userDrawn="1"/>
          </p:nvSpPr>
          <p:spPr bwMode="auto">
            <a:xfrm rot="5400000">
              <a:off x="-12794" y="128242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9" name="Oval 162"/>
            <p:cNvSpPr>
              <a:spLocks noChangeArrowheads="1"/>
            </p:cNvSpPr>
            <p:nvPr userDrawn="1"/>
          </p:nvSpPr>
          <p:spPr bwMode="auto">
            <a:xfrm rot="5400000">
              <a:off x="-10413" y="1438798"/>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grpSp>
      <p:grpSp>
        <p:nvGrpSpPr>
          <p:cNvPr id="220" name="Gruppo 219"/>
          <p:cNvGrpSpPr/>
          <p:nvPr userDrawn="1"/>
        </p:nvGrpSpPr>
        <p:grpSpPr>
          <a:xfrm>
            <a:off x="6106334" y="6303168"/>
            <a:ext cx="3607718" cy="536576"/>
            <a:chOff x="6072150" y="6303168"/>
            <a:chExt cx="3607718" cy="536576"/>
          </a:xfrm>
        </p:grpSpPr>
        <p:grpSp>
          <p:nvGrpSpPr>
            <p:cNvPr id="221" name="Gruppo 220"/>
            <p:cNvGrpSpPr/>
            <p:nvPr userDrawn="1"/>
          </p:nvGrpSpPr>
          <p:grpSpPr>
            <a:xfrm>
              <a:off x="6816019" y="6303168"/>
              <a:ext cx="2863849" cy="536576"/>
              <a:chOff x="6816019" y="6303168"/>
              <a:chExt cx="2863849" cy="536576"/>
            </a:xfrm>
          </p:grpSpPr>
          <p:sp>
            <p:nvSpPr>
              <p:cNvPr id="258" name="Oval 7"/>
              <p:cNvSpPr>
                <a:spLocks noChangeArrowheads="1"/>
              </p:cNvSpPr>
              <p:nvPr userDrawn="1"/>
            </p:nvSpPr>
            <p:spPr bwMode="auto">
              <a:xfrm rot="5400000">
                <a:off x="681601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9" name="Oval 8"/>
              <p:cNvSpPr>
                <a:spLocks noChangeArrowheads="1"/>
              </p:cNvSpPr>
              <p:nvPr userDrawn="1"/>
            </p:nvSpPr>
            <p:spPr bwMode="auto">
              <a:xfrm rot="5400000">
                <a:off x="681760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0" name="Oval 9"/>
              <p:cNvSpPr>
                <a:spLocks noChangeArrowheads="1"/>
              </p:cNvSpPr>
              <p:nvPr userDrawn="1"/>
            </p:nvSpPr>
            <p:spPr bwMode="auto">
              <a:xfrm rot="5400000">
                <a:off x="681601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1" name="Oval 10"/>
              <p:cNvSpPr>
                <a:spLocks noChangeArrowheads="1"/>
              </p:cNvSpPr>
              <p:nvPr userDrawn="1"/>
            </p:nvSpPr>
            <p:spPr bwMode="auto">
              <a:xfrm rot="5400000">
                <a:off x="681601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2" name="Oval 11"/>
              <p:cNvSpPr>
                <a:spLocks noChangeArrowheads="1"/>
              </p:cNvSpPr>
              <p:nvPr userDrawn="1"/>
            </p:nvSpPr>
            <p:spPr bwMode="auto">
              <a:xfrm rot="5400000">
                <a:off x="681601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3" name="Oval 12"/>
              <p:cNvSpPr>
                <a:spLocks noChangeArrowheads="1"/>
              </p:cNvSpPr>
              <p:nvPr userDrawn="1"/>
            </p:nvSpPr>
            <p:spPr bwMode="auto">
              <a:xfrm rot="5400000">
                <a:off x="681760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4" name="Oval 15"/>
              <p:cNvSpPr>
                <a:spLocks noChangeArrowheads="1"/>
              </p:cNvSpPr>
              <p:nvPr userDrawn="1"/>
            </p:nvSpPr>
            <p:spPr bwMode="auto">
              <a:xfrm rot="5400000">
                <a:off x="6938256"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5" name="Oval 16"/>
              <p:cNvSpPr>
                <a:spLocks noChangeArrowheads="1"/>
              </p:cNvSpPr>
              <p:nvPr userDrawn="1"/>
            </p:nvSpPr>
            <p:spPr bwMode="auto">
              <a:xfrm rot="5400000">
                <a:off x="6939844"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6" name="Oval 17"/>
              <p:cNvSpPr>
                <a:spLocks noChangeArrowheads="1"/>
              </p:cNvSpPr>
              <p:nvPr userDrawn="1"/>
            </p:nvSpPr>
            <p:spPr bwMode="auto">
              <a:xfrm rot="5400000">
                <a:off x="6938256"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7" name="Oval 18"/>
              <p:cNvSpPr>
                <a:spLocks noChangeArrowheads="1"/>
              </p:cNvSpPr>
              <p:nvPr userDrawn="1"/>
            </p:nvSpPr>
            <p:spPr bwMode="auto">
              <a:xfrm rot="5400000">
                <a:off x="6938256"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8" name="Oval 19"/>
              <p:cNvSpPr>
                <a:spLocks noChangeArrowheads="1"/>
              </p:cNvSpPr>
              <p:nvPr userDrawn="1"/>
            </p:nvSpPr>
            <p:spPr bwMode="auto">
              <a:xfrm rot="5400000">
                <a:off x="6938256"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9" name="Oval 20"/>
              <p:cNvSpPr>
                <a:spLocks noChangeArrowheads="1"/>
              </p:cNvSpPr>
              <p:nvPr userDrawn="1"/>
            </p:nvSpPr>
            <p:spPr bwMode="auto">
              <a:xfrm rot="5400000">
                <a:off x="6939844"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0" name="Oval 23"/>
              <p:cNvSpPr>
                <a:spLocks noChangeArrowheads="1"/>
              </p:cNvSpPr>
              <p:nvPr userDrawn="1"/>
            </p:nvSpPr>
            <p:spPr bwMode="auto">
              <a:xfrm rot="5400000">
                <a:off x="7061287" y="680243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1" name="Oval 24"/>
              <p:cNvSpPr>
                <a:spLocks noChangeArrowheads="1"/>
              </p:cNvSpPr>
              <p:nvPr userDrawn="1"/>
            </p:nvSpPr>
            <p:spPr bwMode="auto">
              <a:xfrm rot="5400000">
                <a:off x="7062875" y="6700837"/>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2" name="Oval 25"/>
              <p:cNvSpPr>
                <a:spLocks noChangeArrowheads="1"/>
              </p:cNvSpPr>
              <p:nvPr userDrawn="1"/>
            </p:nvSpPr>
            <p:spPr bwMode="auto">
              <a:xfrm rot="5400000">
                <a:off x="7061287" y="6600825"/>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3" name="Oval 26"/>
              <p:cNvSpPr>
                <a:spLocks noChangeArrowheads="1"/>
              </p:cNvSpPr>
              <p:nvPr userDrawn="1"/>
            </p:nvSpPr>
            <p:spPr bwMode="auto">
              <a:xfrm rot="5400000">
                <a:off x="7061287" y="6502400"/>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4" name="Oval 27"/>
              <p:cNvSpPr>
                <a:spLocks noChangeArrowheads="1"/>
              </p:cNvSpPr>
              <p:nvPr userDrawn="1"/>
            </p:nvSpPr>
            <p:spPr bwMode="auto">
              <a:xfrm rot="5400000">
                <a:off x="7061287" y="640238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5" name="Oval 28"/>
              <p:cNvSpPr>
                <a:spLocks noChangeArrowheads="1"/>
              </p:cNvSpPr>
              <p:nvPr userDrawn="1"/>
            </p:nvSpPr>
            <p:spPr bwMode="auto">
              <a:xfrm rot="5400000">
                <a:off x="7062875" y="6302375"/>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6" name="Oval 31"/>
              <p:cNvSpPr>
                <a:spLocks noChangeArrowheads="1"/>
              </p:cNvSpPr>
              <p:nvPr userDrawn="1"/>
            </p:nvSpPr>
            <p:spPr bwMode="auto">
              <a:xfrm rot="5400000">
                <a:off x="7184319"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7" name="Oval 32"/>
              <p:cNvSpPr>
                <a:spLocks noChangeArrowheads="1"/>
              </p:cNvSpPr>
              <p:nvPr userDrawn="1"/>
            </p:nvSpPr>
            <p:spPr bwMode="auto">
              <a:xfrm rot="5400000">
                <a:off x="7185906"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8" name="Oval 33"/>
              <p:cNvSpPr>
                <a:spLocks noChangeArrowheads="1"/>
              </p:cNvSpPr>
              <p:nvPr userDrawn="1"/>
            </p:nvSpPr>
            <p:spPr bwMode="auto">
              <a:xfrm rot="5400000">
                <a:off x="7184319"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9" name="Oval 34"/>
              <p:cNvSpPr>
                <a:spLocks noChangeArrowheads="1"/>
              </p:cNvSpPr>
              <p:nvPr userDrawn="1"/>
            </p:nvSpPr>
            <p:spPr bwMode="auto">
              <a:xfrm rot="5400000">
                <a:off x="7184319"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0" name="Oval 35"/>
              <p:cNvSpPr>
                <a:spLocks noChangeArrowheads="1"/>
              </p:cNvSpPr>
              <p:nvPr userDrawn="1"/>
            </p:nvSpPr>
            <p:spPr bwMode="auto">
              <a:xfrm rot="5400000">
                <a:off x="7184319"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1" name="Oval 36"/>
              <p:cNvSpPr>
                <a:spLocks noChangeArrowheads="1"/>
              </p:cNvSpPr>
              <p:nvPr userDrawn="1"/>
            </p:nvSpPr>
            <p:spPr bwMode="auto">
              <a:xfrm rot="5400000">
                <a:off x="7185906"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2" name="Oval 39"/>
              <p:cNvSpPr>
                <a:spLocks noChangeArrowheads="1"/>
              </p:cNvSpPr>
              <p:nvPr userDrawn="1"/>
            </p:nvSpPr>
            <p:spPr bwMode="auto">
              <a:xfrm rot="5400000">
                <a:off x="730655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3" name="Oval 40"/>
              <p:cNvSpPr>
                <a:spLocks noChangeArrowheads="1"/>
              </p:cNvSpPr>
              <p:nvPr userDrawn="1"/>
            </p:nvSpPr>
            <p:spPr bwMode="auto">
              <a:xfrm rot="5400000">
                <a:off x="730814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4" name="Oval 41"/>
              <p:cNvSpPr>
                <a:spLocks noChangeArrowheads="1"/>
              </p:cNvSpPr>
              <p:nvPr userDrawn="1"/>
            </p:nvSpPr>
            <p:spPr bwMode="auto">
              <a:xfrm rot="5400000">
                <a:off x="730655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5" name="Oval 42"/>
              <p:cNvSpPr>
                <a:spLocks noChangeArrowheads="1"/>
              </p:cNvSpPr>
              <p:nvPr userDrawn="1"/>
            </p:nvSpPr>
            <p:spPr bwMode="auto">
              <a:xfrm rot="5400000">
                <a:off x="730655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6" name="Oval 43"/>
              <p:cNvSpPr>
                <a:spLocks noChangeArrowheads="1"/>
              </p:cNvSpPr>
              <p:nvPr userDrawn="1"/>
            </p:nvSpPr>
            <p:spPr bwMode="auto">
              <a:xfrm rot="5400000">
                <a:off x="730655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7" name="Oval 44"/>
              <p:cNvSpPr>
                <a:spLocks noChangeArrowheads="1"/>
              </p:cNvSpPr>
              <p:nvPr userDrawn="1"/>
            </p:nvSpPr>
            <p:spPr bwMode="auto">
              <a:xfrm rot="5400000">
                <a:off x="730814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8" name="Oval 47"/>
              <p:cNvSpPr>
                <a:spLocks noChangeArrowheads="1"/>
              </p:cNvSpPr>
              <p:nvPr userDrawn="1"/>
            </p:nvSpPr>
            <p:spPr bwMode="auto">
              <a:xfrm rot="5400000">
                <a:off x="743196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9" name="Oval 48"/>
              <p:cNvSpPr>
                <a:spLocks noChangeArrowheads="1"/>
              </p:cNvSpPr>
              <p:nvPr userDrawn="1"/>
            </p:nvSpPr>
            <p:spPr bwMode="auto">
              <a:xfrm rot="5400000">
                <a:off x="743355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0" name="Oval 49"/>
              <p:cNvSpPr>
                <a:spLocks noChangeArrowheads="1"/>
              </p:cNvSpPr>
              <p:nvPr userDrawn="1"/>
            </p:nvSpPr>
            <p:spPr bwMode="auto">
              <a:xfrm rot="5400000">
                <a:off x="743196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1" name="Oval 50"/>
              <p:cNvSpPr>
                <a:spLocks noChangeArrowheads="1"/>
              </p:cNvSpPr>
              <p:nvPr userDrawn="1"/>
            </p:nvSpPr>
            <p:spPr bwMode="auto">
              <a:xfrm rot="5400000">
                <a:off x="743196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2" name="Oval 51"/>
              <p:cNvSpPr>
                <a:spLocks noChangeArrowheads="1"/>
              </p:cNvSpPr>
              <p:nvPr userDrawn="1"/>
            </p:nvSpPr>
            <p:spPr bwMode="auto">
              <a:xfrm rot="5400000">
                <a:off x="743196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3" name="Oval 52"/>
              <p:cNvSpPr>
                <a:spLocks noChangeArrowheads="1"/>
              </p:cNvSpPr>
              <p:nvPr userDrawn="1"/>
            </p:nvSpPr>
            <p:spPr bwMode="auto">
              <a:xfrm rot="5400000">
                <a:off x="743355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4" name="Oval 55"/>
              <p:cNvSpPr>
                <a:spLocks noChangeArrowheads="1"/>
              </p:cNvSpPr>
              <p:nvPr userDrawn="1"/>
            </p:nvSpPr>
            <p:spPr bwMode="auto">
              <a:xfrm rot="5400000">
                <a:off x="755261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5" name="Oval 56"/>
              <p:cNvSpPr>
                <a:spLocks noChangeArrowheads="1"/>
              </p:cNvSpPr>
              <p:nvPr userDrawn="1"/>
            </p:nvSpPr>
            <p:spPr bwMode="auto">
              <a:xfrm rot="5400000">
                <a:off x="755420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6" name="Oval 57"/>
              <p:cNvSpPr>
                <a:spLocks noChangeArrowheads="1"/>
              </p:cNvSpPr>
              <p:nvPr userDrawn="1"/>
            </p:nvSpPr>
            <p:spPr bwMode="auto">
              <a:xfrm rot="5400000">
                <a:off x="755261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7" name="Oval 58"/>
              <p:cNvSpPr>
                <a:spLocks noChangeArrowheads="1"/>
              </p:cNvSpPr>
              <p:nvPr userDrawn="1"/>
            </p:nvSpPr>
            <p:spPr bwMode="auto">
              <a:xfrm rot="5400000">
                <a:off x="755261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8" name="Oval 59"/>
              <p:cNvSpPr>
                <a:spLocks noChangeArrowheads="1"/>
              </p:cNvSpPr>
              <p:nvPr userDrawn="1"/>
            </p:nvSpPr>
            <p:spPr bwMode="auto">
              <a:xfrm rot="5400000">
                <a:off x="755261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9" name="Oval 60"/>
              <p:cNvSpPr>
                <a:spLocks noChangeArrowheads="1"/>
              </p:cNvSpPr>
              <p:nvPr userDrawn="1"/>
            </p:nvSpPr>
            <p:spPr bwMode="auto">
              <a:xfrm rot="5400000">
                <a:off x="755420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0" name="Oval 63"/>
              <p:cNvSpPr>
                <a:spLocks noChangeArrowheads="1"/>
              </p:cNvSpPr>
              <p:nvPr userDrawn="1"/>
            </p:nvSpPr>
            <p:spPr bwMode="auto">
              <a:xfrm rot="5400000">
                <a:off x="7676444"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1" name="Oval 64"/>
              <p:cNvSpPr>
                <a:spLocks noChangeArrowheads="1"/>
              </p:cNvSpPr>
              <p:nvPr userDrawn="1"/>
            </p:nvSpPr>
            <p:spPr bwMode="auto">
              <a:xfrm rot="5400000">
                <a:off x="7678031"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2" name="Oval 65"/>
              <p:cNvSpPr>
                <a:spLocks noChangeArrowheads="1"/>
              </p:cNvSpPr>
              <p:nvPr userDrawn="1"/>
            </p:nvSpPr>
            <p:spPr bwMode="auto">
              <a:xfrm rot="5400000">
                <a:off x="7676444"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3" name="Oval 66"/>
              <p:cNvSpPr>
                <a:spLocks noChangeArrowheads="1"/>
              </p:cNvSpPr>
              <p:nvPr userDrawn="1"/>
            </p:nvSpPr>
            <p:spPr bwMode="auto">
              <a:xfrm rot="5400000">
                <a:off x="7676444"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4" name="Oval 67"/>
              <p:cNvSpPr>
                <a:spLocks noChangeArrowheads="1"/>
              </p:cNvSpPr>
              <p:nvPr userDrawn="1"/>
            </p:nvSpPr>
            <p:spPr bwMode="auto">
              <a:xfrm rot="5400000">
                <a:off x="7676444"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5" name="Oval 68"/>
              <p:cNvSpPr>
                <a:spLocks noChangeArrowheads="1"/>
              </p:cNvSpPr>
              <p:nvPr userDrawn="1"/>
            </p:nvSpPr>
            <p:spPr bwMode="auto">
              <a:xfrm rot="5400000">
                <a:off x="7678031"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6" name="Oval 71"/>
              <p:cNvSpPr>
                <a:spLocks noChangeArrowheads="1"/>
              </p:cNvSpPr>
              <p:nvPr userDrawn="1"/>
            </p:nvSpPr>
            <p:spPr bwMode="auto">
              <a:xfrm rot="5400000">
                <a:off x="7799475"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7" name="Oval 72"/>
              <p:cNvSpPr>
                <a:spLocks noChangeArrowheads="1"/>
              </p:cNvSpPr>
              <p:nvPr userDrawn="1"/>
            </p:nvSpPr>
            <p:spPr bwMode="auto">
              <a:xfrm rot="5400000">
                <a:off x="7801062"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8" name="Oval 73"/>
              <p:cNvSpPr>
                <a:spLocks noChangeArrowheads="1"/>
              </p:cNvSpPr>
              <p:nvPr userDrawn="1"/>
            </p:nvSpPr>
            <p:spPr bwMode="auto">
              <a:xfrm rot="5400000">
                <a:off x="7799475"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9" name="Oval 74"/>
              <p:cNvSpPr>
                <a:spLocks noChangeArrowheads="1"/>
              </p:cNvSpPr>
              <p:nvPr userDrawn="1"/>
            </p:nvSpPr>
            <p:spPr bwMode="auto">
              <a:xfrm rot="5400000">
                <a:off x="7799475"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0" name="Oval 75"/>
              <p:cNvSpPr>
                <a:spLocks noChangeArrowheads="1"/>
              </p:cNvSpPr>
              <p:nvPr userDrawn="1"/>
            </p:nvSpPr>
            <p:spPr bwMode="auto">
              <a:xfrm rot="5400000">
                <a:off x="7799475"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1" name="Oval 76"/>
              <p:cNvSpPr>
                <a:spLocks noChangeArrowheads="1"/>
              </p:cNvSpPr>
              <p:nvPr userDrawn="1"/>
            </p:nvSpPr>
            <p:spPr bwMode="auto">
              <a:xfrm rot="5400000">
                <a:off x="7801062"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2" name="Oval 79"/>
              <p:cNvSpPr>
                <a:spLocks noChangeArrowheads="1"/>
              </p:cNvSpPr>
              <p:nvPr userDrawn="1"/>
            </p:nvSpPr>
            <p:spPr bwMode="auto">
              <a:xfrm rot="5400000">
                <a:off x="792250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3" name="Oval 80"/>
              <p:cNvSpPr>
                <a:spLocks noChangeArrowheads="1"/>
              </p:cNvSpPr>
              <p:nvPr userDrawn="1"/>
            </p:nvSpPr>
            <p:spPr bwMode="auto">
              <a:xfrm rot="5400000">
                <a:off x="792409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4" name="Oval 81"/>
              <p:cNvSpPr>
                <a:spLocks noChangeArrowheads="1"/>
              </p:cNvSpPr>
              <p:nvPr userDrawn="1"/>
            </p:nvSpPr>
            <p:spPr bwMode="auto">
              <a:xfrm rot="5400000">
                <a:off x="792250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5" name="Oval 82"/>
              <p:cNvSpPr>
                <a:spLocks noChangeArrowheads="1"/>
              </p:cNvSpPr>
              <p:nvPr userDrawn="1"/>
            </p:nvSpPr>
            <p:spPr bwMode="auto">
              <a:xfrm rot="5400000">
                <a:off x="792250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6" name="Oval 83"/>
              <p:cNvSpPr>
                <a:spLocks noChangeArrowheads="1"/>
              </p:cNvSpPr>
              <p:nvPr userDrawn="1"/>
            </p:nvSpPr>
            <p:spPr bwMode="auto">
              <a:xfrm rot="5400000">
                <a:off x="792250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7" name="Oval 84"/>
              <p:cNvSpPr>
                <a:spLocks noChangeArrowheads="1"/>
              </p:cNvSpPr>
              <p:nvPr userDrawn="1"/>
            </p:nvSpPr>
            <p:spPr bwMode="auto">
              <a:xfrm rot="5400000">
                <a:off x="792409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8" name="Oval 87"/>
              <p:cNvSpPr>
                <a:spLocks noChangeArrowheads="1"/>
              </p:cNvSpPr>
              <p:nvPr userDrawn="1"/>
            </p:nvSpPr>
            <p:spPr bwMode="auto">
              <a:xfrm rot="5400000">
                <a:off x="8045537"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9" name="Oval 88"/>
              <p:cNvSpPr>
                <a:spLocks noChangeArrowheads="1"/>
              </p:cNvSpPr>
              <p:nvPr userDrawn="1"/>
            </p:nvSpPr>
            <p:spPr bwMode="auto">
              <a:xfrm rot="5400000">
                <a:off x="8047125"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0" name="Oval 89"/>
              <p:cNvSpPr>
                <a:spLocks noChangeArrowheads="1"/>
              </p:cNvSpPr>
              <p:nvPr userDrawn="1"/>
            </p:nvSpPr>
            <p:spPr bwMode="auto">
              <a:xfrm rot="5400000">
                <a:off x="8045537"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1" name="Oval 90"/>
              <p:cNvSpPr>
                <a:spLocks noChangeArrowheads="1"/>
              </p:cNvSpPr>
              <p:nvPr userDrawn="1"/>
            </p:nvSpPr>
            <p:spPr bwMode="auto">
              <a:xfrm rot="5400000">
                <a:off x="8045537"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2" name="Oval 91"/>
              <p:cNvSpPr>
                <a:spLocks noChangeArrowheads="1"/>
              </p:cNvSpPr>
              <p:nvPr userDrawn="1"/>
            </p:nvSpPr>
            <p:spPr bwMode="auto">
              <a:xfrm rot="5400000">
                <a:off x="8045537"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3" name="Oval 92"/>
              <p:cNvSpPr>
                <a:spLocks noChangeArrowheads="1"/>
              </p:cNvSpPr>
              <p:nvPr userDrawn="1"/>
            </p:nvSpPr>
            <p:spPr bwMode="auto">
              <a:xfrm rot="5400000">
                <a:off x="8047125"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4" name="Oval 95"/>
              <p:cNvSpPr>
                <a:spLocks noChangeArrowheads="1"/>
              </p:cNvSpPr>
              <p:nvPr userDrawn="1"/>
            </p:nvSpPr>
            <p:spPr bwMode="auto">
              <a:xfrm rot="5400000">
                <a:off x="816856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5" name="Oval 96"/>
              <p:cNvSpPr>
                <a:spLocks noChangeArrowheads="1"/>
              </p:cNvSpPr>
              <p:nvPr userDrawn="1"/>
            </p:nvSpPr>
            <p:spPr bwMode="auto">
              <a:xfrm rot="5400000">
                <a:off x="817015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6" name="Oval 97"/>
              <p:cNvSpPr>
                <a:spLocks noChangeArrowheads="1"/>
              </p:cNvSpPr>
              <p:nvPr userDrawn="1"/>
            </p:nvSpPr>
            <p:spPr bwMode="auto">
              <a:xfrm rot="5400000">
                <a:off x="816856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7" name="Oval 98"/>
              <p:cNvSpPr>
                <a:spLocks noChangeArrowheads="1"/>
              </p:cNvSpPr>
              <p:nvPr userDrawn="1"/>
            </p:nvSpPr>
            <p:spPr bwMode="auto">
              <a:xfrm rot="5400000">
                <a:off x="816856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8" name="Oval 99"/>
              <p:cNvSpPr>
                <a:spLocks noChangeArrowheads="1"/>
              </p:cNvSpPr>
              <p:nvPr userDrawn="1"/>
            </p:nvSpPr>
            <p:spPr bwMode="auto">
              <a:xfrm rot="5400000">
                <a:off x="816856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9" name="Oval 100"/>
              <p:cNvSpPr>
                <a:spLocks noChangeArrowheads="1"/>
              </p:cNvSpPr>
              <p:nvPr userDrawn="1"/>
            </p:nvSpPr>
            <p:spPr bwMode="auto">
              <a:xfrm rot="5400000">
                <a:off x="817015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0" name="Oval 103"/>
              <p:cNvSpPr>
                <a:spLocks noChangeArrowheads="1"/>
              </p:cNvSpPr>
              <p:nvPr userDrawn="1"/>
            </p:nvSpPr>
            <p:spPr bwMode="auto">
              <a:xfrm rot="5400000">
                <a:off x="8290806"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1" name="Oval 104"/>
              <p:cNvSpPr>
                <a:spLocks noChangeArrowheads="1"/>
              </p:cNvSpPr>
              <p:nvPr userDrawn="1"/>
            </p:nvSpPr>
            <p:spPr bwMode="auto">
              <a:xfrm rot="5400000">
                <a:off x="8292394"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2" name="Oval 105"/>
              <p:cNvSpPr>
                <a:spLocks noChangeArrowheads="1"/>
              </p:cNvSpPr>
              <p:nvPr userDrawn="1"/>
            </p:nvSpPr>
            <p:spPr bwMode="auto">
              <a:xfrm rot="5400000">
                <a:off x="8290806"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3" name="Oval 106"/>
              <p:cNvSpPr>
                <a:spLocks noChangeArrowheads="1"/>
              </p:cNvSpPr>
              <p:nvPr userDrawn="1"/>
            </p:nvSpPr>
            <p:spPr bwMode="auto">
              <a:xfrm rot="5400000">
                <a:off x="8290806"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4" name="Oval 107"/>
              <p:cNvSpPr>
                <a:spLocks noChangeArrowheads="1"/>
              </p:cNvSpPr>
              <p:nvPr userDrawn="1"/>
            </p:nvSpPr>
            <p:spPr bwMode="auto">
              <a:xfrm rot="5400000">
                <a:off x="8290806"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5" name="Oval 108"/>
              <p:cNvSpPr>
                <a:spLocks noChangeArrowheads="1"/>
              </p:cNvSpPr>
              <p:nvPr userDrawn="1"/>
            </p:nvSpPr>
            <p:spPr bwMode="auto">
              <a:xfrm rot="5400000">
                <a:off x="8292394"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6" name="Oval 111"/>
              <p:cNvSpPr>
                <a:spLocks noChangeArrowheads="1"/>
              </p:cNvSpPr>
              <p:nvPr userDrawn="1"/>
            </p:nvSpPr>
            <p:spPr bwMode="auto">
              <a:xfrm rot="5400000">
                <a:off x="8413044"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7" name="Oval 112"/>
              <p:cNvSpPr>
                <a:spLocks noChangeArrowheads="1"/>
              </p:cNvSpPr>
              <p:nvPr userDrawn="1"/>
            </p:nvSpPr>
            <p:spPr bwMode="auto">
              <a:xfrm rot="5400000">
                <a:off x="8414631"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8" name="Oval 113"/>
              <p:cNvSpPr>
                <a:spLocks noChangeArrowheads="1"/>
              </p:cNvSpPr>
              <p:nvPr userDrawn="1"/>
            </p:nvSpPr>
            <p:spPr bwMode="auto">
              <a:xfrm rot="5400000">
                <a:off x="8413044"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9" name="Oval 114"/>
              <p:cNvSpPr>
                <a:spLocks noChangeArrowheads="1"/>
              </p:cNvSpPr>
              <p:nvPr userDrawn="1"/>
            </p:nvSpPr>
            <p:spPr bwMode="auto">
              <a:xfrm rot="5400000">
                <a:off x="8413044"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0" name="Oval 115"/>
              <p:cNvSpPr>
                <a:spLocks noChangeArrowheads="1"/>
              </p:cNvSpPr>
              <p:nvPr userDrawn="1"/>
            </p:nvSpPr>
            <p:spPr bwMode="auto">
              <a:xfrm rot="5400000">
                <a:off x="8413044"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1" name="Oval 116"/>
              <p:cNvSpPr>
                <a:spLocks noChangeArrowheads="1"/>
              </p:cNvSpPr>
              <p:nvPr userDrawn="1"/>
            </p:nvSpPr>
            <p:spPr bwMode="auto">
              <a:xfrm rot="5400000">
                <a:off x="8414631"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2" name="Oval 119"/>
              <p:cNvSpPr>
                <a:spLocks noChangeArrowheads="1"/>
              </p:cNvSpPr>
              <p:nvPr userDrawn="1"/>
            </p:nvSpPr>
            <p:spPr bwMode="auto">
              <a:xfrm rot="5400000">
                <a:off x="853845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3" name="Oval 120"/>
              <p:cNvSpPr>
                <a:spLocks noChangeArrowheads="1"/>
              </p:cNvSpPr>
              <p:nvPr userDrawn="1"/>
            </p:nvSpPr>
            <p:spPr bwMode="auto">
              <a:xfrm rot="5400000">
                <a:off x="854004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4" name="Oval 121"/>
              <p:cNvSpPr>
                <a:spLocks noChangeArrowheads="1"/>
              </p:cNvSpPr>
              <p:nvPr userDrawn="1"/>
            </p:nvSpPr>
            <p:spPr bwMode="auto">
              <a:xfrm rot="5400000">
                <a:off x="853845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5" name="Oval 122"/>
              <p:cNvSpPr>
                <a:spLocks noChangeArrowheads="1"/>
              </p:cNvSpPr>
              <p:nvPr userDrawn="1"/>
            </p:nvSpPr>
            <p:spPr bwMode="auto">
              <a:xfrm rot="5400000">
                <a:off x="853845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6" name="Oval 123"/>
              <p:cNvSpPr>
                <a:spLocks noChangeArrowheads="1"/>
              </p:cNvSpPr>
              <p:nvPr userDrawn="1"/>
            </p:nvSpPr>
            <p:spPr bwMode="auto">
              <a:xfrm rot="5400000">
                <a:off x="853845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7" name="Oval 124"/>
              <p:cNvSpPr>
                <a:spLocks noChangeArrowheads="1"/>
              </p:cNvSpPr>
              <p:nvPr userDrawn="1"/>
            </p:nvSpPr>
            <p:spPr bwMode="auto">
              <a:xfrm rot="5400000">
                <a:off x="854004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8" name="Oval 127"/>
              <p:cNvSpPr>
                <a:spLocks noChangeArrowheads="1"/>
              </p:cNvSpPr>
              <p:nvPr userDrawn="1"/>
            </p:nvSpPr>
            <p:spPr bwMode="auto">
              <a:xfrm rot="5400000">
                <a:off x="865910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9" name="Oval 128"/>
              <p:cNvSpPr>
                <a:spLocks noChangeArrowheads="1"/>
              </p:cNvSpPr>
              <p:nvPr userDrawn="1"/>
            </p:nvSpPr>
            <p:spPr bwMode="auto">
              <a:xfrm rot="5400000">
                <a:off x="866069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0" name="Oval 129"/>
              <p:cNvSpPr>
                <a:spLocks noChangeArrowheads="1"/>
              </p:cNvSpPr>
              <p:nvPr userDrawn="1"/>
            </p:nvSpPr>
            <p:spPr bwMode="auto">
              <a:xfrm rot="5400000">
                <a:off x="865910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1" name="Oval 130"/>
              <p:cNvSpPr>
                <a:spLocks noChangeArrowheads="1"/>
              </p:cNvSpPr>
              <p:nvPr userDrawn="1"/>
            </p:nvSpPr>
            <p:spPr bwMode="auto">
              <a:xfrm rot="5400000">
                <a:off x="865910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2" name="Oval 131"/>
              <p:cNvSpPr>
                <a:spLocks noChangeArrowheads="1"/>
              </p:cNvSpPr>
              <p:nvPr userDrawn="1"/>
            </p:nvSpPr>
            <p:spPr bwMode="auto">
              <a:xfrm rot="5400000">
                <a:off x="865910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3" name="Oval 132"/>
              <p:cNvSpPr>
                <a:spLocks noChangeArrowheads="1"/>
              </p:cNvSpPr>
              <p:nvPr userDrawn="1"/>
            </p:nvSpPr>
            <p:spPr bwMode="auto">
              <a:xfrm rot="5400000">
                <a:off x="866069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4" name="Oval 135"/>
              <p:cNvSpPr>
                <a:spLocks noChangeArrowheads="1"/>
              </p:cNvSpPr>
              <p:nvPr userDrawn="1"/>
            </p:nvSpPr>
            <p:spPr bwMode="auto">
              <a:xfrm rot="5400000">
                <a:off x="8783725" y="680243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5" name="Oval 136"/>
              <p:cNvSpPr>
                <a:spLocks noChangeArrowheads="1"/>
              </p:cNvSpPr>
              <p:nvPr userDrawn="1"/>
            </p:nvSpPr>
            <p:spPr bwMode="auto">
              <a:xfrm rot="5400000">
                <a:off x="8785312" y="6700837"/>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6" name="Oval 137"/>
              <p:cNvSpPr>
                <a:spLocks noChangeArrowheads="1"/>
              </p:cNvSpPr>
              <p:nvPr userDrawn="1"/>
            </p:nvSpPr>
            <p:spPr bwMode="auto">
              <a:xfrm rot="5400000">
                <a:off x="8783725" y="6600825"/>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7" name="Oval 138"/>
              <p:cNvSpPr>
                <a:spLocks noChangeArrowheads="1"/>
              </p:cNvSpPr>
              <p:nvPr userDrawn="1"/>
            </p:nvSpPr>
            <p:spPr bwMode="auto">
              <a:xfrm rot="5400000">
                <a:off x="8783725" y="6502400"/>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8" name="Oval 139"/>
              <p:cNvSpPr>
                <a:spLocks noChangeArrowheads="1"/>
              </p:cNvSpPr>
              <p:nvPr userDrawn="1"/>
            </p:nvSpPr>
            <p:spPr bwMode="auto">
              <a:xfrm rot="5400000">
                <a:off x="8783725" y="640238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9" name="Oval 140"/>
              <p:cNvSpPr>
                <a:spLocks noChangeArrowheads="1"/>
              </p:cNvSpPr>
              <p:nvPr userDrawn="1"/>
            </p:nvSpPr>
            <p:spPr bwMode="auto">
              <a:xfrm rot="5400000">
                <a:off x="8785312" y="6302375"/>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0" name="Oval 143"/>
              <p:cNvSpPr>
                <a:spLocks noChangeArrowheads="1"/>
              </p:cNvSpPr>
              <p:nvPr userDrawn="1"/>
            </p:nvSpPr>
            <p:spPr bwMode="auto">
              <a:xfrm rot="5400000">
                <a:off x="890516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1" name="Oval 144"/>
              <p:cNvSpPr>
                <a:spLocks noChangeArrowheads="1"/>
              </p:cNvSpPr>
              <p:nvPr userDrawn="1"/>
            </p:nvSpPr>
            <p:spPr bwMode="auto">
              <a:xfrm rot="5400000">
                <a:off x="890675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2" name="Oval 145"/>
              <p:cNvSpPr>
                <a:spLocks noChangeArrowheads="1"/>
              </p:cNvSpPr>
              <p:nvPr userDrawn="1"/>
            </p:nvSpPr>
            <p:spPr bwMode="auto">
              <a:xfrm rot="5400000">
                <a:off x="890516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3" name="Oval 146"/>
              <p:cNvSpPr>
                <a:spLocks noChangeArrowheads="1"/>
              </p:cNvSpPr>
              <p:nvPr userDrawn="1"/>
            </p:nvSpPr>
            <p:spPr bwMode="auto">
              <a:xfrm rot="5400000">
                <a:off x="890516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4" name="Oval 147"/>
              <p:cNvSpPr>
                <a:spLocks noChangeArrowheads="1"/>
              </p:cNvSpPr>
              <p:nvPr userDrawn="1"/>
            </p:nvSpPr>
            <p:spPr bwMode="auto">
              <a:xfrm rot="5400000">
                <a:off x="890516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5" name="Oval 148"/>
              <p:cNvSpPr>
                <a:spLocks noChangeArrowheads="1"/>
              </p:cNvSpPr>
              <p:nvPr userDrawn="1"/>
            </p:nvSpPr>
            <p:spPr bwMode="auto">
              <a:xfrm rot="5400000">
                <a:off x="890675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6" name="Oval 151"/>
              <p:cNvSpPr>
                <a:spLocks noChangeArrowheads="1"/>
              </p:cNvSpPr>
              <p:nvPr userDrawn="1"/>
            </p:nvSpPr>
            <p:spPr bwMode="auto">
              <a:xfrm rot="5400000">
                <a:off x="9028994"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7" name="Oval 152"/>
              <p:cNvSpPr>
                <a:spLocks noChangeArrowheads="1"/>
              </p:cNvSpPr>
              <p:nvPr userDrawn="1"/>
            </p:nvSpPr>
            <p:spPr bwMode="auto">
              <a:xfrm rot="5400000">
                <a:off x="9030581"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8" name="Oval 153"/>
              <p:cNvSpPr>
                <a:spLocks noChangeArrowheads="1"/>
              </p:cNvSpPr>
              <p:nvPr userDrawn="1"/>
            </p:nvSpPr>
            <p:spPr bwMode="auto">
              <a:xfrm rot="5400000">
                <a:off x="9028994"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9" name="Oval 154"/>
              <p:cNvSpPr>
                <a:spLocks noChangeArrowheads="1"/>
              </p:cNvSpPr>
              <p:nvPr userDrawn="1"/>
            </p:nvSpPr>
            <p:spPr bwMode="auto">
              <a:xfrm rot="5400000">
                <a:off x="9028994"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0" name="Oval 155"/>
              <p:cNvSpPr>
                <a:spLocks noChangeArrowheads="1"/>
              </p:cNvSpPr>
              <p:nvPr userDrawn="1"/>
            </p:nvSpPr>
            <p:spPr bwMode="auto">
              <a:xfrm rot="5400000">
                <a:off x="9028994"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1" name="Oval 156"/>
              <p:cNvSpPr>
                <a:spLocks noChangeArrowheads="1"/>
              </p:cNvSpPr>
              <p:nvPr userDrawn="1"/>
            </p:nvSpPr>
            <p:spPr bwMode="auto">
              <a:xfrm rot="5400000">
                <a:off x="9030581"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2" name="Oval 159"/>
              <p:cNvSpPr>
                <a:spLocks noChangeArrowheads="1"/>
              </p:cNvSpPr>
              <p:nvPr userDrawn="1"/>
            </p:nvSpPr>
            <p:spPr bwMode="auto">
              <a:xfrm rot="5400000">
                <a:off x="9152025"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3" name="Oval 160"/>
              <p:cNvSpPr>
                <a:spLocks noChangeArrowheads="1"/>
              </p:cNvSpPr>
              <p:nvPr userDrawn="1"/>
            </p:nvSpPr>
            <p:spPr bwMode="auto">
              <a:xfrm rot="5400000">
                <a:off x="9153612"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4" name="Oval 161"/>
              <p:cNvSpPr>
                <a:spLocks noChangeArrowheads="1"/>
              </p:cNvSpPr>
              <p:nvPr userDrawn="1"/>
            </p:nvSpPr>
            <p:spPr bwMode="auto">
              <a:xfrm rot="5400000">
                <a:off x="9152025"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5" name="Oval 162"/>
              <p:cNvSpPr>
                <a:spLocks noChangeArrowheads="1"/>
              </p:cNvSpPr>
              <p:nvPr userDrawn="1"/>
            </p:nvSpPr>
            <p:spPr bwMode="auto">
              <a:xfrm rot="5400000">
                <a:off x="9152025"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6" name="Oval 163"/>
              <p:cNvSpPr>
                <a:spLocks noChangeArrowheads="1"/>
              </p:cNvSpPr>
              <p:nvPr userDrawn="1"/>
            </p:nvSpPr>
            <p:spPr bwMode="auto">
              <a:xfrm rot="5400000">
                <a:off x="9152025"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7" name="Oval 164"/>
              <p:cNvSpPr>
                <a:spLocks noChangeArrowheads="1"/>
              </p:cNvSpPr>
              <p:nvPr userDrawn="1"/>
            </p:nvSpPr>
            <p:spPr bwMode="auto">
              <a:xfrm rot="5400000">
                <a:off x="9153612"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8" name="Oval 167"/>
              <p:cNvSpPr>
                <a:spLocks noChangeArrowheads="1"/>
              </p:cNvSpPr>
              <p:nvPr userDrawn="1"/>
            </p:nvSpPr>
            <p:spPr bwMode="auto">
              <a:xfrm rot="5400000">
                <a:off x="927505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9" name="Oval 168"/>
              <p:cNvSpPr>
                <a:spLocks noChangeArrowheads="1"/>
              </p:cNvSpPr>
              <p:nvPr userDrawn="1"/>
            </p:nvSpPr>
            <p:spPr bwMode="auto">
              <a:xfrm rot="5400000">
                <a:off x="927664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0" name="Oval 169"/>
              <p:cNvSpPr>
                <a:spLocks noChangeArrowheads="1"/>
              </p:cNvSpPr>
              <p:nvPr userDrawn="1"/>
            </p:nvSpPr>
            <p:spPr bwMode="auto">
              <a:xfrm rot="5400000">
                <a:off x="927505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1" name="Oval 170"/>
              <p:cNvSpPr>
                <a:spLocks noChangeArrowheads="1"/>
              </p:cNvSpPr>
              <p:nvPr userDrawn="1"/>
            </p:nvSpPr>
            <p:spPr bwMode="auto">
              <a:xfrm rot="5400000">
                <a:off x="927505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2" name="Oval 171"/>
              <p:cNvSpPr>
                <a:spLocks noChangeArrowheads="1"/>
              </p:cNvSpPr>
              <p:nvPr userDrawn="1"/>
            </p:nvSpPr>
            <p:spPr bwMode="auto">
              <a:xfrm rot="5400000">
                <a:off x="927505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3" name="Oval 172"/>
              <p:cNvSpPr>
                <a:spLocks noChangeArrowheads="1"/>
              </p:cNvSpPr>
              <p:nvPr userDrawn="1"/>
            </p:nvSpPr>
            <p:spPr bwMode="auto">
              <a:xfrm rot="5400000">
                <a:off x="927664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4" name="Oval 175"/>
              <p:cNvSpPr>
                <a:spLocks noChangeArrowheads="1"/>
              </p:cNvSpPr>
              <p:nvPr userDrawn="1"/>
            </p:nvSpPr>
            <p:spPr bwMode="auto">
              <a:xfrm rot="5400000">
                <a:off x="9398087"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5" name="Oval 176"/>
              <p:cNvSpPr>
                <a:spLocks noChangeArrowheads="1"/>
              </p:cNvSpPr>
              <p:nvPr userDrawn="1"/>
            </p:nvSpPr>
            <p:spPr bwMode="auto">
              <a:xfrm rot="5400000">
                <a:off x="9399675"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6" name="Oval 177"/>
              <p:cNvSpPr>
                <a:spLocks noChangeArrowheads="1"/>
              </p:cNvSpPr>
              <p:nvPr userDrawn="1"/>
            </p:nvSpPr>
            <p:spPr bwMode="auto">
              <a:xfrm rot="5400000">
                <a:off x="9398087"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7" name="Oval 178"/>
              <p:cNvSpPr>
                <a:spLocks noChangeArrowheads="1"/>
              </p:cNvSpPr>
              <p:nvPr userDrawn="1"/>
            </p:nvSpPr>
            <p:spPr bwMode="auto">
              <a:xfrm rot="5400000">
                <a:off x="9398087"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8" name="Oval 179"/>
              <p:cNvSpPr>
                <a:spLocks noChangeArrowheads="1"/>
              </p:cNvSpPr>
              <p:nvPr userDrawn="1"/>
            </p:nvSpPr>
            <p:spPr bwMode="auto">
              <a:xfrm rot="5400000">
                <a:off x="9398087"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9" name="Oval 180"/>
              <p:cNvSpPr>
                <a:spLocks noChangeArrowheads="1"/>
              </p:cNvSpPr>
              <p:nvPr userDrawn="1"/>
            </p:nvSpPr>
            <p:spPr bwMode="auto">
              <a:xfrm rot="5400000">
                <a:off x="9399675"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0" name="Oval 183"/>
              <p:cNvSpPr>
                <a:spLocks noChangeArrowheads="1"/>
              </p:cNvSpPr>
              <p:nvPr userDrawn="1"/>
            </p:nvSpPr>
            <p:spPr bwMode="auto">
              <a:xfrm rot="5400000">
                <a:off x="9520325" y="680243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1" name="Oval 184"/>
              <p:cNvSpPr>
                <a:spLocks noChangeArrowheads="1"/>
              </p:cNvSpPr>
              <p:nvPr userDrawn="1"/>
            </p:nvSpPr>
            <p:spPr bwMode="auto">
              <a:xfrm rot="5400000">
                <a:off x="9521912" y="6700837"/>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2" name="Oval 185"/>
              <p:cNvSpPr>
                <a:spLocks noChangeArrowheads="1"/>
              </p:cNvSpPr>
              <p:nvPr userDrawn="1"/>
            </p:nvSpPr>
            <p:spPr bwMode="auto">
              <a:xfrm rot="5400000">
                <a:off x="9520325" y="6600825"/>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3" name="Oval 186"/>
              <p:cNvSpPr>
                <a:spLocks noChangeArrowheads="1"/>
              </p:cNvSpPr>
              <p:nvPr userDrawn="1"/>
            </p:nvSpPr>
            <p:spPr bwMode="auto">
              <a:xfrm rot="5400000">
                <a:off x="9520325" y="6502400"/>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4" name="Oval 187"/>
              <p:cNvSpPr>
                <a:spLocks noChangeArrowheads="1"/>
              </p:cNvSpPr>
              <p:nvPr userDrawn="1"/>
            </p:nvSpPr>
            <p:spPr bwMode="auto">
              <a:xfrm rot="5400000">
                <a:off x="9520325" y="640238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5" name="Oval 188"/>
              <p:cNvSpPr>
                <a:spLocks noChangeArrowheads="1"/>
              </p:cNvSpPr>
              <p:nvPr userDrawn="1"/>
            </p:nvSpPr>
            <p:spPr bwMode="auto">
              <a:xfrm rot="5400000">
                <a:off x="9521912" y="6302375"/>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6" name="Oval 288"/>
              <p:cNvSpPr>
                <a:spLocks noChangeArrowheads="1"/>
              </p:cNvSpPr>
              <p:nvPr userDrawn="1"/>
            </p:nvSpPr>
            <p:spPr bwMode="auto">
              <a:xfrm rot="5400000">
                <a:off x="9643356"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7" name="Oval 289"/>
              <p:cNvSpPr>
                <a:spLocks noChangeArrowheads="1"/>
              </p:cNvSpPr>
              <p:nvPr userDrawn="1"/>
            </p:nvSpPr>
            <p:spPr bwMode="auto">
              <a:xfrm rot="5400000">
                <a:off x="9644943"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8" name="Oval 290"/>
              <p:cNvSpPr>
                <a:spLocks noChangeArrowheads="1"/>
              </p:cNvSpPr>
              <p:nvPr userDrawn="1"/>
            </p:nvSpPr>
            <p:spPr bwMode="auto">
              <a:xfrm rot="5400000">
                <a:off x="9643356"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9" name="Oval 291"/>
              <p:cNvSpPr>
                <a:spLocks noChangeArrowheads="1"/>
              </p:cNvSpPr>
              <p:nvPr userDrawn="1"/>
            </p:nvSpPr>
            <p:spPr bwMode="auto">
              <a:xfrm rot="5400000">
                <a:off x="9643356"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00" name="Oval 292"/>
              <p:cNvSpPr>
                <a:spLocks noChangeArrowheads="1"/>
              </p:cNvSpPr>
              <p:nvPr userDrawn="1"/>
            </p:nvSpPr>
            <p:spPr bwMode="auto">
              <a:xfrm rot="5400000">
                <a:off x="9643356"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01" name="Oval 293"/>
              <p:cNvSpPr>
                <a:spLocks noChangeArrowheads="1"/>
              </p:cNvSpPr>
              <p:nvPr userDrawn="1"/>
            </p:nvSpPr>
            <p:spPr bwMode="auto">
              <a:xfrm rot="5400000">
                <a:off x="9644943"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grpSp>
        <p:sp>
          <p:nvSpPr>
            <p:cNvPr id="222" name="Oval 151"/>
            <p:cNvSpPr>
              <a:spLocks noChangeArrowheads="1"/>
            </p:cNvSpPr>
            <p:nvPr userDrawn="1"/>
          </p:nvSpPr>
          <p:spPr bwMode="auto">
            <a:xfrm rot="5400000">
              <a:off x="6072150"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3" name="Oval 152"/>
            <p:cNvSpPr>
              <a:spLocks noChangeArrowheads="1"/>
            </p:cNvSpPr>
            <p:nvPr userDrawn="1"/>
          </p:nvSpPr>
          <p:spPr bwMode="auto">
            <a:xfrm rot="5400000">
              <a:off x="6073737"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4" name="Oval 153"/>
            <p:cNvSpPr>
              <a:spLocks noChangeArrowheads="1"/>
            </p:cNvSpPr>
            <p:nvPr userDrawn="1"/>
          </p:nvSpPr>
          <p:spPr bwMode="auto">
            <a:xfrm rot="5400000">
              <a:off x="6072150"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5" name="Oval 154"/>
            <p:cNvSpPr>
              <a:spLocks noChangeArrowheads="1"/>
            </p:cNvSpPr>
            <p:nvPr userDrawn="1"/>
          </p:nvSpPr>
          <p:spPr bwMode="auto">
            <a:xfrm rot="5400000">
              <a:off x="6072150"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6" name="Oval 155"/>
            <p:cNvSpPr>
              <a:spLocks noChangeArrowheads="1"/>
            </p:cNvSpPr>
            <p:nvPr userDrawn="1"/>
          </p:nvSpPr>
          <p:spPr bwMode="auto">
            <a:xfrm rot="5400000">
              <a:off x="6072150"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7" name="Oval 156"/>
            <p:cNvSpPr>
              <a:spLocks noChangeArrowheads="1"/>
            </p:cNvSpPr>
            <p:nvPr userDrawn="1"/>
          </p:nvSpPr>
          <p:spPr bwMode="auto">
            <a:xfrm rot="5400000">
              <a:off x="6073737"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8" name="Oval 159"/>
            <p:cNvSpPr>
              <a:spLocks noChangeArrowheads="1"/>
            </p:cNvSpPr>
            <p:nvPr userDrawn="1"/>
          </p:nvSpPr>
          <p:spPr bwMode="auto">
            <a:xfrm rot="5400000">
              <a:off x="6195181"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9" name="Oval 160"/>
            <p:cNvSpPr>
              <a:spLocks noChangeArrowheads="1"/>
            </p:cNvSpPr>
            <p:nvPr userDrawn="1"/>
          </p:nvSpPr>
          <p:spPr bwMode="auto">
            <a:xfrm rot="5400000">
              <a:off x="6196768"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0" name="Oval 161"/>
            <p:cNvSpPr>
              <a:spLocks noChangeArrowheads="1"/>
            </p:cNvSpPr>
            <p:nvPr userDrawn="1"/>
          </p:nvSpPr>
          <p:spPr bwMode="auto">
            <a:xfrm rot="5400000">
              <a:off x="6195181"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1" name="Oval 162"/>
            <p:cNvSpPr>
              <a:spLocks noChangeArrowheads="1"/>
            </p:cNvSpPr>
            <p:nvPr userDrawn="1"/>
          </p:nvSpPr>
          <p:spPr bwMode="auto">
            <a:xfrm rot="5400000">
              <a:off x="6195181"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2" name="Oval 163"/>
            <p:cNvSpPr>
              <a:spLocks noChangeArrowheads="1"/>
            </p:cNvSpPr>
            <p:nvPr userDrawn="1"/>
          </p:nvSpPr>
          <p:spPr bwMode="auto">
            <a:xfrm rot="5400000">
              <a:off x="6195181"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3" name="Oval 164"/>
            <p:cNvSpPr>
              <a:spLocks noChangeArrowheads="1"/>
            </p:cNvSpPr>
            <p:nvPr userDrawn="1"/>
          </p:nvSpPr>
          <p:spPr bwMode="auto">
            <a:xfrm rot="5400000">
              <a:off x="6196768"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4" name="Oval 167"/>
            <p:cNvSpPr>
              <a:spLocks noChangeArrowheads="1"/>
            </p:cNvSpPr>
            <p:nvPr userDrawn="1"/>
          </p:nvSpPr>
          <p:spPr bwMode="auto">
            <a:xfrm rot="5400000">
              <a:off x="6318212"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5" name="Oval 168"/>
            <p:cNvSpPr>
              <a:spLocks noChangeArrowheads="1"/>
            </p:cNvSpPr>
            <p:nvPr userDrawn="1"/>
          </p:nvSpPr>
          <p:spPr bwMode="auto">
            <a:xfrm rot="5400000">
              <a:off x="6319800"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6" name="Oval 169"/>
            <p:cNvSpPr>
              <a:spLocks noChangeArrowheads="1"/>
            </p:cNvSpPr>
            <p:nvPr userDrawn="1"/>
          </p:nvSpPr>
          <p:spPr bwMode="auto">
            <a:xfrm rot="5400000">
              <a:off x="6318212"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7" name="Oval 170"/>
            <p:cNvSpPr>
              <a:spLocks noChangeArrowheads="1"/>
            </p:cNvSpPr>
            <p:nvPr userDrawn="1"/>
          </p:nvSpPr>
          <p:spPr bwMode="auto">
            <a:xfrm rot="5400000">
              <a:off x="6318212"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8" name="Oval 171"/>
            <p:cNvSpPr>
              <a:spLocks noChangeArrowheads="1"/>
            </p:cNvSpPr>
            <p:nvPr userDrawn="1"/>
          </p:nvSpPr>
          <p:spPr bwMode="auto">
            <a:xfrm rot="5400000">
              <a:off x="6318212"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9" name="Oval 172"/>
            <p:cNvSpPr>
              <a:spLocks noChangeArrowheads="1"/>
            </p:cNvSpPr>
            <p:nvPr userDrawn="1"/>
          </p:nvSpPr>
          <p:spPr bwMode="auto">
            <a:xfrm rot="5400000">
              <a:off x="6319800"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0" name="Oval 175"/>
            <p:cNvSpPr>
              <a:spLocks noChangeArrowheads="1"/>
            </p:cNvSpPr>
            <p:nvPr userDrawn="1"/>
          </p:nvSpPr>
          <p:spPr bwMode="auto">
            <a:xfrm rot="5400000">
              <a:off x="6441243"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1" name="Oval 176"/>
            <p:cNvSpPr>
              <a:spLocks noChangeArrowheads="1"/>
            </p:cNvSpPr>
            <p:nvPr userDrawn="1"/>
          </p:nvSpPr>
          <p:spPr bwMode="auto">
            <a:xfrm rot="5400000">
              <a:off x="6442831"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2" name="Oval 177"/>
            <p:cNvSpPr>
              <a:spLocks noChangeArrowheads="1"/>
            </p:cNvSpPr>
            <p:nvPr userDrawn="1"/>
          </p:nvSpPr>
          <p:spPr bwMode="auto">
            <a:xfrm rot="5400000">
              <a:off x="6441243"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3" name="Oval 178"/>
            <p:cNvSpPr>
              <a:spLocks noChangeArrowheads="1"/>
            </p:cNvSpPr>
            <p:nvPr userDrawn="1"/>
          </p:nvSpPr>
          <p:spPr bwMode="auto">
            <a:xfrm rot="5400000">
              <a:off x="6441243"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4" name="Oval 179"/>
            <p:cNvSpPr>
              <a:spLocks noChangeArrowheads="1"/>
            </p:cNvSpPr>
            <p:nvPr userDrawn="1"/>
          </p:nvSpPr>
          <p:spPr bwMode="auto">
            <a:xfrm rot="5400000">
              <a:off x="6441243"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5" name="Oval 180"/>
            <p:cNvSpPr>
              <a:spLocks noChangeArrowheads="1"/>
            </p:cNvSpPr>
            <p:nvPr userDrawn="1"/>
          </p:nvSpPr>
          <p:spPr bwMode="auto">
            <a:xfrm rot="5400000">
              <a:off x="6442831"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6" name="Oval 183"/>
            <p:cNvSpPr>
              <a:spLocks noChangeArrowheads="1"/>
            </p:cNvSpPr>
            <p:nvPr userDrawn="1"/>
          </p:nvSpPr>
          <p:spPr bwMode="auto">
            <a:xfrm rot="5400000">
              <a:off x="6563481" y="680243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7" name="Oval 184"/>
            <p:cNvSpPr>
              <a:spLocks noChangeArrowheads="1"/>
            </p:cNvSpPr>
            <p:nvPr userDrawn="1"/>
          </p:nvSpPr>
          <p:spPr bwMode="auto">
            <a:xfrm rot="5400000">
              <a:off x="6565068" y="6700837"/>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8" name="Oval 185"/>
            <p:cNvSpPr>
              <a:spLocks noChangeArrowheads="1"/>
            </p:cNvSpPr>
            <p:nvPr userDrawn="1"/>
          </p:nvSpPr>
          <p:spPr bwMode="auto">
            <a:xfrm rot="5400000">
              <a:off x="6563481" y="6600825"/>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9" name="Oval 186"/>
            <p:cNvSpPr>
              <a:spLocks noChangeArrowheads="1"/>
            </p:cNvSpPr>
            <p:nvPr userDrawn="1"/>
          </p:nvSpPr>
          <p:spPr bwMode="auto">
            <a:xfrm rot="5400000">
              <a:off x="6563481" y="6502400"/>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0" name="Oval 187"/>
            <p:cNvSpPr>
              <a:spLocks noChangeArrowheads="1"/>
            </p:cNvSpPr>
            <p:nvPr userDrawn="1"/>
          </p:nvSpPr>
          <p:spPr bwMode="auto">
            <a:xfrm rot="5400000">
              <a:off x="6563481" y="640238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1" name="Oval 188"/>
            <p:cNvSpPr>
              <a:spLocks noChangeArrowheads="1"/>
            </p:cNvSpPr>
            <p:nvPr userDrawn="1"/>
          </p:nvSpPr>
          <p:spPr bwMode="auto">
            <a:xfrm rot="5400000">
              <a:off x="6565068" y="6302375"/>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2" name="Oval 288"/>
            <p:cNvSpPr>
              <a:spLocks noChangeArrowheads="1"/>
            </p:cNvSpPr>
            <p:nvPr userDrawn="1"/>
          </p:nvSpPr>
          <p:spPr bwMode="auto">
            <a:xfrm rot="5400000">
              <a:off x="6686512"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3" name="Oval 289"/>
            <p:cNvSpPr>
              <a:spLocks noChangeArrowheads="1"/>
            </p:cNvSpPr>
            <p:nvPr userDrawn="1"/>
          </p:nvSpPr>
          <p:spPr bwMode="auto">
            <a:xfrm rot="5400000">
              <a:off x="6688099"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4" name="Oval 290"/>
            <p:cNvSpPr>
              <a:spLocks noChangeArrowheads="1"/>
            </p:cNvSpPr>
            <p:nvPr userDrawn="1"/>
          </p:nvSpPr>
          <p:spPr bwMode="auto">
            <a:xfrm rot="5400000">
              <a:off x="6686512"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5" name="Oval 291"/>
            <p:cNvSpPr>
              <a:spLocks noChangeArrowheads="1"/>
            </p:cNvSpPr>
            <p:nvPr userDrawn="1"/>
          </p:nvSpPr>
          <p:spPr bwMode="auto">
            <a:xfrm rot="5400000">
              <a:off x="6686512"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6" name="Oval 292"/>
            <p:cNvSpPr>
              <a:spLocks noChangeArrowheads="1"/>
            </p:cNvSpPr>
            <p:nvPr userDrawn="1"/>
          </p:nvSpPr>
          <p:spPr bwMode="auto">
            <a:xfrm rot="5400000">
              <a:off x="6686512"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7" name="Oval 293"/>
            <p:cNvSpPr>
              <a:spLocks noChangeArrowheads="1"/>
            </p:cNvSpPr>
            <p:nvPr userDrawn="1"/>
          </p:nvSpPr>
          <p:spPr bwMode="auto">
            <a:xfrm rot="5400000">
              <a:off x="6688099"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grpSp>
    </p:spTree>
    <p:extLst>
      <p:ext uri="{BB962C8B-B14F-4D97-AF65-F5344CB8AC3E}">
        <p14:creationId xmlns:p14="http://schemas.microsoft.com/office/powerpoint/2010/main" val="1501681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extLst>
    <p:ext uri="{DCECCB84-F9BA-43D5-87BE-67443E8EF086}">
      <p15:sldGuideLst xmlns:p15="http://schemas.microsoft.com/office/powerpoint/2012/main">
        <p15:guide id="4" orient="horz" pos="4269">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1">
    <p:spTree>
      <p:nvGrpSpPr>
        <p:cNvPr id="1" name=""/>
        <p:cNvGrpSpPr/>
        <p:nvPr/>
      </p:nvGrpSpPr>
      <p:grpSpPr>
        <a:xfrm>
          <a:off x="0" y="0"/>
          <a:ext cx="0" cy="0"/>
          <a:chOff x="0" y="0"/>
          <a:chExt cx="0" cy="0"/>
        </a:xfrm>
      </p:grpSpPr>
      <p:sp>
        <p:nvSpPr>
          <p:cNvPr id="12" name="Segnaposto testo 10"/>
          <p:cNvSpPr>
            <a:spLocks noGrp="1"/>
          </p:cNvSpPr>
          <p:nvPr>
            <p:ph type="body" sz="quarter" idx="12" hasCustomPrompt="1"/>
          </p:nvPr>
        </p:nvSpPr>
        <p:spPr>
          <a:xfrm>
            <a:off x="550863" y="4325198"/>
            <a:ext cx="2275858" cy="184666"/>
          </a:xfrm>
          <a:prstGeom prst="rect">
            <a:avLst/>
          </a:prstGeom>
          <a:noFill/>
        </p:spPr>
        <p:txBody>
          <a:bodyPr wrap="square" lIns="0" tIns="0" rIns="0" bIns="0" rtlCol="0">
            <a:spAutoFit/>
          </a:bodyPr>
          <a:lstStyle>
            <a:lvl1pPr marL="0" marR="0" indent="0" algn="ctr" defTabSz="609508"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lang="it-IT" sz="1200" b="1" kern="1200" dirty="0" smtClean="0">
                <a:solidFill>
                  <a:schemeClr val="accent1"/>
                </a:solidFill>
                <a:latin typeface="+mj-lt"/>
                <a:ea typeface="+mn-ea"/>
                <a:cs typeface="Arial" panose="020B0604020202020204" pitchFamily="34" charset="0"/>
              </a:defRPr>
            </a:lvl1pPr>
            <a:lvl2pPr marL="269897" indent="0">
              <a:lnSpc>
                <a:spcPct val="100000"/>
              </a:lnSpc>
              <a:buClr>
                <a:schemeClr val="accent1"/>
              </a:buClr>
              <a:buNone/>
              <a:defRPr lang="it-IT" sz="1200" dirty="0" smtClean="0">
                <a:latin typeface="+mj-lt"/>
              </a:defRPr>
            </a:lvl2pPr>
            <a:lvl3pPr marL="727027" indent="0">
              <a:lnSpc>
                <a:spcPct val="100000"/>
              </a:lnSpc>
              <a:buClr>
                <a:schemeClr val="accent1"/>
              </a:buClr>
              <a:buNone/>
              <a:defRPr lang="it-IT" sz="1200" dirty="0" smtClean="0">
                <a:latin typeface="+mj-lt"/>
              </a:defRPr>
            </a:lvl3pPr>
            <a:lvl4pPr>
              <a:defRPr lang="it-IT" sz="2400" dirty="0" smtClean="0"/>
            </a:lvl4pPr>
            <a:lvl5pPr>
              <a:defRPr lang="it-IT" sz="2400" dirty="0"/>
            </a:lvl5pPr>
          </a:lstStyle>
          <a:p>
            <a:pPr marL="0" lvl="0" defTabSz="609508"/>
            <a:r>
              <a:rPr lang="it-IT" dirty="0"/>
              <a:t>Text (</a:t>
            </a:r>
            <a:r>
              <a:rPr lang="it-IT" dirty="0" err="1"/>
              <a:t>Arial</a:t>
            </a:r>
            <a:r>
              <a:rPr lang="it-IT" dirty="0"/>
              <a:t> / 12 </a:t>
            </a:r>
            <a:r>
              <a:rPr lang="it-IT" dirty="0" err="1"/>
              <a:t>pt</a:t>
            </a:r>
            <a:r>
              <a:rPr lang="it-IT" dirty="0"/>
              <a:t>)</a:t>
            </a:r>
          </a:p>
        </p:txBody>
      </p:sp>
      <p:sp>
        <p:nvSpPr>
          <p:cNvPr id="5" name="Picture Placeholder 15"/>
          <p:cNvSpPr>
            <a:spLocks noGrp="1"/>
          </p:cNvSpPr>
          <p:nvPr>
            <p:ph type="pic" sz="quarter" idx="13"/>
          </p:nvPr>
        </p:nvSpPr>
        <p:spPr>
          <a:xfrm>
            <a:off x="722982" y="2181948"/>
            <a:ext cx="1931620" cy="1931620"/>
          </a:xfrm>
          <a:prstGeom prst="ellipse">
            <a:avLst/>
          </a:prstGeom>
          <a:solidFill>
            <a:schemeClr val="bg2"/>
          </a:solidFill>
        </p:spPr>
        <p:txBody>
          <a:bodyPr wrap="square" anchor="ctr" anchorCtr="0">
            <a:noAutofit/>
          </a:bodyPr>
          <a:lstStyle>
            <a:lvl1pPr marL="0" indent="0" algn="ctr">
              <a:buNone/>
              <a:defRPr sz="1600"/>
            </a:lvl1pPr>
          </a:lstStyle>
          <a:p>
            <a:endParaRPr lang="en-US" dirty="0"/>
          </a:p>
        </p:txBody>
      </p:sp>
      <p:sp>
        <p:nvSpPr>
          <p:cNvPr id="15" name="Segnaposto testo 10"/>
          <p:cNvSpPr>
            <a:spLocks noGrp="1"/>
          </p:cNvSpPr>
          <p:nvPr>
            <p:ph type="body" sz="quarter" idx="17" hasCustomPrompt="1"/>
          </p:nvPr>
        </p:nvSpPr>
        <p:spPr>
          <a:xfrm>
            <a:off x="550863" y="4672332"/>
            <a:ext cx="2275858" cy="169277"/>
          </a:xfrm>
          <a:prstGeom prst="rect">
            <a:avLst/>
          </a:prstGeom>
          <a:noFill/>
        </p:spPr>
        <p:txBody>
          <a:bodyPr wrap="square" lIns="0" tIns="0" rIns="0" bIns="0" rtlCol="0">
            <a:spAutoFit/>
          </a:bodyPr>
          <a:lstStyle>
            <a:lvl1pPr marL="0" marR="0" indent="0" algn="ctr" defTabSz="609508"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lang="it-IT" sz="1100" b="0" kern="1200" dirty="0" smtClean="0">
                <a:solidFill>
                  <a:schemeClr val="tx2"/>
                </a:solidFill>
                <a:latin typeface="+mj-lt"/>
                <a:ea typeface="+mn-ea"/>
                <a:cs typeface="Arial" panose="020B0604020202020204" pitchFamily="34" charset="0"/>
              </a:defRPr>
            </a:lvl1pPr>
            <a:lvl2pPr marL="269897" indent="0">
              <a:lnSpc>
                <a:spcPct val="100000"/>
              </a:lnSpc>
              <a:buClr>
                <a:schemeClr val="accent1"/>
              </a:buClr>
              <a:buNone/>
              <a:defRPr lang="it-IT" sz="1200" dirty="0" smtClean="0">
                <a:latin typeface="+mj-lt"/>
              </a:defRPr>
            </a:lvl2pPr>
            <a:lvl3pPr marL="727027" indent="0">
              <a:lnSpc>
                <a:spcPct val="100000"/>
              </a:lnSpc>
              <a:buClr>
                <a:schemeClr val="accent1"/>
              </a:buClr>
              <a:buNone/>
              <a:defRPr lang="it-IT" sz="1200" dirty="0" smtClean="0">
                <a:latin typeface="+mj-lt"/>
              </a:defRPr>
            </a:lvl3pPr>
            <a:lvl4pPr>
              <a:defRPr lang="it-IT" sz="2400" dirty="0" smtClean="0"/>
            </a:lvl4pPr>
            <a:lvl5pPr>
              <a:defRPr lang="it-IT" sz="2400" dirty="0"/>
            </a:lvl5pPr>
          </a:lstStyle>
          <a:p>
            <a:pPr marL="0" lvl="0" defTabSz="609508"/>
            <a:r>
              <a:rPr lang="it-IT" dirty="0"/>
              <a:t>Text (</a:t>
            </a:r>
            <a:r>
              <a:rPr lang="it-IT" dirty="0" err="1"/>
              <a:t>Arial</a:t>
            </a:r>
            <a:r>
              <a:rPr lang="it-IT" dirty="0"/>
              <a:t> / 11 </a:t>
            </a:r>
            <a:r>
              <a:rPr lang="it-IT" dirty="0" err="1"/>
              <a:t>pt</a:t>
            </a:r>
            <a:r>
              <a:rPr lang="it-IT" dirty="0"/>
              <a:t>)</a:t>
            </a:r>
          </a:p>
        </p:txBody>
      </p:sp>
      <p:sp>
        <p:nvSpPr>
          <p:cNvPr id="22" name="Segnaposto testo 10"/>
          <p:cNvSpPr>
            <a:spLocks noGrp="1"/>
          </p:cNvSpPr>
          <p:nvPr>
            <p:ph type="body" sz="quarter" idx="10" hasCustomPrompt="1"/>
          </p:nvPr>
        </p:nvSpPr>
        <p:spPr>
          <a:xfrm>
            <a:off x="550863" y="404813"/>
            <a:ext cx="11090275" cy="387798"/>
          </a:xfrm>
          <a:prstGeom prst="rect">
            <a:avLst/>
          </a:prstGeom>
          <a:noFill/>
        </p:spPr>
        <p:txBody>
          <a:bodyPr wrap="square" lIns="0" tIns="0" rIns="0" bIns="0" rtlCol="0" anchor="t" anchorCtr="0">
            <a:spAutoFit/>
          </a:bodyPr>
          <a:lstStyle>
            <a:lvl1pPr marL="0" indent="0">
              <a:buNone/>
              <a:defRPr lang="it-IT" sz="2800" b="1" baseline="0" dirty="0" smtClean="0">
                <a:solidFill>
                  <a:schemeClr val="accent1"/>
                </a:solidFill>
                <a:latin typeface="Arial" panose="020B0604020202020204" pitchFamily="34" charset="0"/>
                <a:cs typeface="Arial" panose="020B0604020202020204" pitchFamily="34" charset="0"/>
              </a:defRPr>
            </a:lvl1pPr>
            <a:lvl2pPr>
              <a:defRPr lang="it-IT" dirty="0" smtClean="0"/>
            </a:lvl2pPr>
            <a:lvl3pPr>
              <a:defRPr lang="it-IT" sz="2400" dirty="0" smtClean="0"/>
            </a:lvl3pPr>
            <a:lvl4pPr>
              <a:defRPr lang="it-IT" sz="2400" dirty="0" smtClean="0"/>
            </a:lvl4pPr>
            <a:lvl5pPr>
              <a:defRPr lang="it-IT" sz="2400" dirty="0"/>
            </a:lvl5pPr>
          </a:lstStyle>
          <a:p>
            <a:pPr marL="0" lvl="0" defTabSz="609508"/>
            <a:r>
              <a:rPr lang="it-IT" dirty="0"/>
              <a:t>Title (</a:t>
            </a:r>
            <a:r>
              <a:rPr lang="it-IT" dirty="0" err="1"/>
              <a:t>Arial</a:t>
            </a:r>
            <a:r>
              <a:rPr lang="it-IT" dirty="0"/>
              <a:t> / 28 </a:t>
            </a:r>
            <a:r>
              <a:rPr lang="it-IT" dirty="0" err="1"/>
              <a:t>pt</a:t>
            </a:r>
            <a:r>
              <a:rPr lang="it-IT" dirty="0"/>
              <a:t>)</a:t>
            </a:r>
          </a:p>
        </p:txBody>
      </p:sp>
      <p:sp>
        <p:nvSpPr>
          <p:cNvPr id="23" name="Segnaposto testo 10"/>
          <p:cNvSpPr>
            <a:spLocks noGrp="1"/>
          </p:cNvSpPr>
          <p:nvPr>
            <p:ph type="body" sz="quarter" idx="11" hasCustomPrompt="1"/>
          </p:nvPr>
        </p:nvSpPr>
        <p:spPr>
          <a:xfrm>
            <a:off x="550863" y="881803"/>
            <a:ext cx="11090275" cy="221599"/>
          </a:xfrm>
          <a:prstGeom prst="rect">
            <a:avLst/>
          </a:prstGeom>
          <a:noFill/>
        </p:spPr>
        <p:txBody>
          <a:bodyPr wrap="square" lIns="0" tIns="0" rIns="0" bIns="0" rtlCol="0">
            <a:spAutoFit/>
          </a:bodyPr>
          <a:lstStyle>
            <a:lvl1pPr marL="0" indent="0" defTabSz="609508">
              <a:buNone/>
              <a:defRPr lang="it-IT" sz="1600" baseline="0" dirty="0" smtClean="0">
                <a:solidFill>
                  <a:schemeClr val="accent2"/>
                </a:solidFill>
                <a:latin typeface="Arial" panose="020B0604020202020204" pitchFamily="34" charset="0"/>
                <a:cs typeface="Arial" panose="020B0604020202020204" pitchFamily="34" charset="0"/>
              </a:defRPr>
            </a:lvl1pPr>
            <a:lvl2pPr>
              <a:defRPr lang="it-IT" dirty="0" smtClean="0"/>
            </a:lvl2pPr>
            <a:lvl3pPr>
              <a:defRPr lang="it-IT" sz="2400" dirty="0" smtClean="0"/>
            </a:lvl3pPr>
            <a:lvl4pPr>
              <a:defRPr lang="it-IT" sz="2400" dirty="0" smtClean="0"/>
            </a:lvl4pPr>
            <a:lvl5pPr>
              <a:defRPr lang="it-IT" sz="2400" dirty="0"/>
            </a:lvl5pPr>
          </a:lstStyle>
          <a:p>
            <a:pPr marL="0" lvl="0" defTabSz="609508"/>
            <a:r>
              <a:rPr lang="it-IT" dirty="0" err="1"/>
              <a:t>Highlights</a:t>
            </a:r>
            <a:r>
              <a:rPr lang="it-IT" dirty="0"/>
              <a:t> (</a:t>
            </a:r>
            <a:r>
              <a:rPr lang="it-IT" dirty="0" err="1"/>
              <a:t>Arial</a:t>
            </a:r>
            <a:r>
              <a:rPr lang="it-IT" dirty="0"/>
              <a:t> / 16 </a:t>
            </a:r>
            <a:r>
              <a:rPr lang="it-IT" dirty="0" err="1"/>
              <a:t>pt</a:t>
            </a:r>
            <a:r>
              <a:rPr lang="it-IT" dirty="0"/>
              <a:t>)</a:t>
            </a:r>
          </a:p>
        </p:txBody>
      </p:sp>
      <p:sp>
        <p:nvSpPr>
          <p:cNvPr id="24" name="Rettangolo 23"/>
          <p:cNvSpPr/>
          <p:nvPr userDrawn="1"/>
        </p:nvSpPr>
        <p:spPr>
          <a:xfrm>
            <a:off x="550863" y="1185170"/>
            <a:ext cx="855748" cy="45719"/>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 name="Segnaposto testo 10"/>
          <p:cNvSpPr>
            <a:spLocks noGrp="1"/>
          </p:cNvSpPr>
          <p:nvPr>
            <p:ph type="body" sz="quarter" idx="18" hasCustomPrompt="1"/>
          </p:nvPr>
        </p:nvSpPr>
        <p:spPr>
          <a:xfrm>
            <a:off x="3487267" y="4325198"/>
            <a:ext cx="2275858" cy="184666"/>
          </a:xfrm>
          <a:prstGeom prst="rect">
            <a:avLst/>
          </a:prstGeom>
          <a:noFill/>
        </p:spPr>
        <p:txBody>
          <a:bodyPr wrap="square" lIns="0" tIns="0" rIns="0" bIns="0" rtlCol="0">
            <a:spAutoFit/>
          </a:bodyPr>
          <a:lstStyle>
            <a:lvl1pPr marL="0" marR="0" indent="0" algn="ctr" defTabSz="609508"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lang="it-IT" sz="1200" b="1" kern="1200" dirty="0" smtClean="0">
                <a:solidFill>
                  <a:schemeClr val="accent1"/>
                </a:solidFill>
                <a:latin typeface="+mj-lt"/>
                <a:ea typeface="+mn-ea"/>
                <a:cs typeface="Arial" panose="020B0604020202020204" pitchFamily="34" charset="0"/>
              </a:defRPr>
            </a:lvl1pPr>
            <a:lvl2pPr marL="269897" indent="0">
              <a:lnSpc>
                <a:spcPct val="100000"/>
              </a:lnSpc>
              <a:buClr>
                <a:schemeClr val="accent1"/>
              </a:buClr>
              <a:buNone/>
              <a:defRPr lang="it-IT" sz="1200" dirty="0" smtClean="0">
                <a:latin typeface="+mj-lt"/>
              </a:defRPr>
            </a:lvl2pPr>
            <a:lvl3pPr marL="727027" indent="0">
              <a:lnSpc>
                <a:spcPct val="100000"/>
              </a:lnSpc>
              <a:buClr>
                <a:schemeClr val="accent1"/>
              </a:buClr>
              <a:buNone/>
              <a:defRPr lang="it-IT" sz="1200" dirty="0" smtClean="0">
                <a:latin typeface="+mj-lt"/>
              </a:defRPr>
            </a:lvl3pPr>
            <a:lvl4pPr>
              <a:defRPr lang="it-IT" sz="2400" dirty="0" smtClean="0"/>
            </a:lvl4pPr>
            <a:lvl5pPr>
              <a:defRPr lang="it-IT" sz="2400" dirty="0"/>
            </a:lvl5pPr>
          </a:lstStyle>
          <a:p>
            <a:pPr marL="0" lvl="0" defTabSz="609508"/>
            <a:r>
              <a:rPr lang="it-IT" dirty="0"/>
              <a:t>Text (</a:t>
            </a:r>
            <a:r>
              <a:rPr lang="it-IT" dirty="0" err="1"/>
              <a:t>Arial</a:t>
            </a:r>
            <a:r>
              <a:rPr lang="it-IT" dirty="0"/>
              <a:t> / 12 </a:t>
            </a:r>
            <a:r>
              <a:rPr lang="it-IT" dirty="0" err="1"/>
              <a:t>pt</a:t>
            </a:r>
            <a:r>
              <a:rPr lang="it-IT" dirty="0"/>
              <a:t>)</a:t>
            </a:r>
          </a:p>
        </p:txBody>
      </p:sp>
      <p:sp>
        <p:nvSpPr>
          <p:cNvPr id="27" name="Picture Placeholder 15"/>
          <p:cNvSpPr>
            <a:spLocks noGrp="1"/>
          </p:cNvSpPr>
          <p:nvPr>
            <p:ph type="pic" sz="quarter" idx="19"/>
          </p:nvPr>
        </p:nvSpPr>
        <p:spPr>
          <a:xfrm>
            <a:off x="3659386" y="2181948"/>
            <a:ext cx="1931620" cy="1931620"/>
          </a:xfrm>
          <a:prstGeom prst="ellipse">
            <a:avLst/>
          </a:prstGeom>
          <a:solidFill>
            <a:schemeClr val="bg2"/>
          </a:solidFill>
        </p:spPr>
        <p:txBody>
          <a:bodyPr wrap="square" anchor="ctr" anchorCtr="0">
            <a:noAutofit/>
          </a:bodyPr>
          <a:lstStyle>
            <a:lvl1pPr marL="0" indent="0" algn="ctr">
              <a:buNone/>
              <a:defRPr sz="1600"/>
            </a:lvl1pPr>
          </a:lstStyle>
          <a:p>
            <a:endParaRPr lang="en-US" dirty="0"/>
          </a:p>
        </p:txBody>
      </p:sp>
      <p:sp>
        <p:nvSpPr>
          <p:cNvPr id="28" name="Segnaposto testo 10"/>
          <p:cNvSpPr>
            <a:spLocks noGrp="1"/>
          </p:cNvSpPr>
          <p:nvPr>
            <p:ph type="body" sz="quarter" idx="20" hasCustomPrompt="1"/>
          </p:nvPr>
        </p:nvSpPr>
        <p:spPr>
          <a:xfrm>
            <a:off x="3487267" y="4672332"/>
            <a:ext cx="2275858" cy="169277"/>
          </a:xfrm>
          <a:prstGeom prst="rect">
            <a:avLst/>
          </a:prstGeom>
          <a:noFill/>
        </p:spPr>
        <p:txBody>
          <a:bodyPr wrap="square" lIns="0" tIns="0" rIns="0" bIns="0" rtlCol="0">
            <a:spAutoFit/>
          </a:bodyPr>
          <a:lstStyle>
            <a:lvl1pPr marL="0" marR="0" indent="0" algn="ctr" defTabSz="609508"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lang="it-IT" sz="1100" b="0" kern="1200" dirty="0" smtClean="0">
                <a:solidFill>
                  <a:schemeClr val="tx2"/>
                </a:solidFill>
                <a:latin typeface="+mj-lt"/>
                <a:ea typeface="+mn-ea"/>
                <a:cs typeface="Arial" panose="020B0604020202020204" pitchFamily="34" charset="0"/>
              </a:defRPr>
            </a:lvl1pPr>
            <a:lvl2pPr marL="269897" indent="0">
              <a:lnSpc>
                <a:spcPct val="100000"/>
              </a:lnSpc>
              <a:buClr>
                <a:schemeClr val="accent1"/>
              </a:buClr>
              <a:buNone/>
              <a:defRPr lang="it-IT" sz="1200" dirty="0" smtClean="0">
                <a:latin typeface="+mj-lt"/>
              </a:defRPr>
            </a:lvl2pPr>
            <a:lvl3pPr marL="727027" indent="0">
              <a:lnSpc>
                <a:spcPct val="100000"/>
              </a:lnSpc>
              <a:buClr>
                <a:schemeClr val="accent1"/>
              </a:buClr>
              <a:buNone/>
              <a:defRPr lang="it-IT" sz="1200" dirty="0" smtClean="0">
                <a:latin typeface="+mj-lt"/>
              </a:defRPr>
            </a:lvl3pPr>
            <a:lvl4pPr>
              <a:defRPr lang="it-IT" sz="2400" dirty="0" smtClean="0"/>
            </a:lvl4pPr>
            <a:lvl5pPr>
              <a:defRPr lang="it-IT" sz="2400" dirty="0"/>
            </a:lvl5pPr>
          </a:lstStyle>
          <a:p>
            <a:pPr marL="0" lvl="0" defTabSz="609508"/>
            <a:r>
              <a:rPr lang="it-IT" dirty="0"/>
              <a:t>Text (</a:t>
            </a:r>
            <a:r>
              <a:rPr lang="it-IT" dirty="0" err="1"/>
              <a:t>Arial</a:t>
            </a:r>
            <a:r>
              <a:rPr lang="it-IT" dirty="0"/>
              <a:t> / 11 </a:t>
            </a:r>
            <a:r>
              <a:rPr lang="it-IT" dirty="0" err="1"/>
              <a:t>pt</a:t>
            </a:r>
            <a:r>
              <a:rPr lang="it-IT" dirty="0"/>
              <a:t>)</a:t>
            </a:r>
          </a:p>
        </p:txBody>
      </p:sp>
      <p:sp>
        <p:nvSpPr>
          <p:cNvPr id="29" name="Segnaposto testo 10"/>
          <p:cNvSpPr>
            <a:spLocks noGrp="1"/>
          </p:cNvSpPr>
          <p:nvPr>
            <p:ph type="body" sz="quarter" idx="21" hasCustomPrompt="1"/>
          </p:nvPr>
        </p:nvSpPr>
        <p:spPr>
          <a:xfrm>
            <a:off x="6437712" y="4325198"/>
            <a:ext cx="2275858" cy="184666"/>
          </a:xfrm>
          <a:prstGeom prst="rect">
            <a:avLst/>
          </a:prstGeom>
          <a:noFill/>
        </p:spPr>
        <p:txBody>
          <a:bodyPr wrap="square" lIns="0" tIns="0" rIns="0" bIns="0" rtlCol="0">
            <a:spAutoFit/>
          </a:bodyPr>
          <a:lstStyle>
            <a:lvl1pPr marL="0" marR="0" indent="0" algn="ctr" defTabSz="609508"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lang="it-IT" sz="1200" b="1" kern="1200" dirty="0" smtClean="0">
                <a:solidFill>
                  <a:schemeClr val="accent1"/>
                </a:solidFill>
                <a:latin typeface="+mj-lt"/>
                <a:ea typeface="+mn-ea"/>
                <a:cs typeface="Arial" panose="020B0604020202020204" pitchFamily="34" charset="0"/>
              </a:defRPr>
            </a:lvl1pPr>
            <a:lvl2pPr marL="269897" indent="0">
              <a:lnSpc>
                <a:spcPct val="100000"/>
              </a:lnSpc>
              <a:buClr>
                <a:schemeClr val="accent1"/>
              </a:buClr>
              <a:buNone/>
              <a:defRPr lang="it-IT" sz="1200" dirty="0" smtClean="0">
                <a:latin typeface="+mj-lt"/>
              </a:defRPr>
            </a:lvl2pPr>
            <a:lvl3pPr marL="727027" indent="0">
              <a:lnSpc>
                <a:spcPct val="100000"/>
              </a:lnSpc>
              <a:buClr>
                <a:schemeClr val="accent1"/>
              </a:buClr>
              <a:buNone/>
              <a:defRPr lang="it-IT" sz="1200" dirty="0" smtClean="0">
                <a:latin typeface="+mj-lt"/>
              </a:defRPr>
            </a:lvl3pPr>
            <a:lvl4pPr>
              <a:defRPr lang="it-IT" sz="2400" dirty="0" smtClean="0"/>
            </a:lvl4pPr>
            <a:lvl5pPr>
              <a:defRPr lang="it-IT" sz="2400" dirty="0"/>
            </a:lvl5pPr>
          </a:lstStyle>
          <a:p>
            <a:pPr marL="0" lvl="0" defTabSz="609508"/>
            <a:r>
              <a:rPr lang="it-IT" dirty="0"/>
              <a:t>Text (</a:t>
            </a:r>
            <a:r>
              <a:rPr lang="it-IT" dirty="0" err="1"/>
              <a:t>Arial</a:t>
            </a:r>
            <a:r>
              <a:rPr lang="it-IT" dirty="0"/>
              <a:t> / 12 </a:t>
            </a:r>
            <a:r>
              <a:rPr lang="it-IT" dirty="0" err="1"/>
              <a:t>pt</a:t>
            </a:r>
            <a:r>
              <a:rPr lang="it-IT" dirty="0"/>
              <a:t>)</a:t>
            </a:r>
          </a:p>
        </p:txBody>
      </p:sp>
      <p:sp>
        <p:nvSpPr>
          <p:cNvPr id="30" name="Picture Placeholder 15"/>
          <p:cNvSpPr>
            <a:spLocks noGrp="1"/>
          </p:cNvSpPr>
          <p:nvPr>
            <p:ph type="pic" sz="quarter" idx="22"/>
          </p:nvPr>
        </p:nvSpPr>
        <p:spPr>
          <a:xfrm>
            <a:off x="6609831" y="2181948"/>
            <a:ext cx="1931620" cy="1931620"/>
          </a:xfrm>
          <a:prstGeom prst="ellipse">
            <a:avLst/>
          </a:prstGeom>
          <a:solidFill>
            <a:schemeClr val="bg2"/>
          </a:solidFill>
        </p:spPr>
        <p:txBody>
          <a:bodyPr wrap="square" anchor="ctr" anchorCtr="0">
            <a:noAutofit/>
          </a:bodyPr>
          <a:lstStyle>
            <a:lvl1pPr marL="0" indent="0" algn="ctr">
              <a:buNone/>
              <a:defRPr sz="1600"/>
            </a:lvl1pPr>
          </a:lstStyle>
          <a:p>
            <a:endParaRPr lang="en-US" dirty="0"/>
          </a:p>
        </p:txBody>
      </p:sp>
      <p:sp>
        <p:nvSpPr>
          <p:cNvPr id="31" name="Segnaposto testo 10"/>
          <p:cNvSpPr>
            <a:spLocks noGrp="1"/>
          </p:cNvSpPr>
          <p:nvPr>
            <p:ph type="body" sz="quarter" idx="23" hasCustomPrompt="1"/>
          </p:nvPr>
        </p:nvSpPr>
        <p:spPr>
          <a:xfrm>
            <a:off x="6437712" y="4672332"/>
            <a:ext cx="2275858" cy="169277"/>
          </a:xfrm>
          <a:prstGeom prst="rect">
            <a:avLst/>
          </a:prstGeom>
          <a:noFill/>
        </p:spPr>
        <p:txBody>
          <a:bodyPr wrap="square" lIns="0" tIns="0" rIns="0" bIns="0" rtlCol="0">
            <a:spAutoFit/>
          </a:bodyPr>
          <a:lstStyle>
            <a:lvl1pPr marL="0" marR="0" indent="0" algn="ctr" defTabSz="609508"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lang="it-IT" sz="1100" b="0" kern="1200" dirty="0" smtClean="0">
                <a:solidFill>
                  <a:schemeClr val="tx2"/>
                </a:solidFill>
                <a:latin typeface="+mj-lt"/>
                <a:ea typeface="+mn-ea"/>
                <a:cs typeface="Arial" panose="020B0604020202020204" pitchFamily="34" charset="0"/>
              </a:defRPr>
            </a:lvl1pPr>
            <a:lvl2pPr marL="269897" indent="0">
              <a:lnSpc>
                <a:spcPct val="100000"/>
              </a:lnSpc>
              <a:buClr>
                <a:schemeClr val="accent1"/>
              </a:buClr>
              <a:buNone/>
              <a:defRPr lang="it-IT" sz="1200" dirty="0" smtClean="0">
                <a:latin typeface="+mj-lt"/>
              </a:defRPr>
            </a:lvl2pPr>
            <a:lvl3pPr marL="727027" indent="0">
              <a:lnSpc>
                <a:spcPct val="100000"/>
              </a:lnSpc>
              <a:buClr>
                <a:schemeClr val="accent1"/>
              </a:buClr>
              <a:buNone/>
              <a:defRPr lang="it-IT" sz="1200" dirty="0" smtClean="0">
                <a:latin typeface="+mj-lt"/>
              </a:defRPr>
            </a:lvl3pPr>
            <a:lvl4pPr>
              <a:defRPr lang="it-IT" sz="2400" dirty="0" smtClean="0"/>
            </a:lvl4pPr>
            <a:lvl5pPr>
              <a:defRPr lang="it-IT" sz="2400" dirty="0"/>
            </a:lvl5pPr>
          </a:lstStyle>
          <a:p>
            <a:pPr marL="0" lvl="0" defTabSz="609508"/>
            <a:r>
              <a:rPr lang="it-IT" dirty="0"/>
              <a:t>Text (</a:t>
            </a:r>
            <a:r>
              <a:rPr lang="it-IT" dirty="0" err="1"/>
              <a:t>Arial</a:t>
            </a:r>
            <a:r>
              <a:rPr lang="it-IT" dirty="0"/>
              <a:t> / 11 </a:t>
            </a:r>
            <a:r>
              <a:rPr lang="it-IT" dirty="0" err="1"/>
              <a:t>pt</a:t>
            </a:r>
            <a:r>
              <a:rPr lang="it-IT" dirty="0"/>
              <a:t>)</a:t>
            </a:r>
          </a:p>
        </p:txBody>
      </p:sp>
      <p:sp>
        <p:nvSpPr>
          <p:cNvPr id="32" name="Segnaposto testo 10"/>
          <p:cNvSpPr>
            <a:spLocks noGrp="1"/>
          </p:cNvSpPr>
          <p:nvPr>
            <p:ph type="body" sz="quarter" idx="24" hasCustomPrompt="1"/>
          </p:nvPr>
        </p:nvSpPr>
        <p:spPr>
          <a:xfrm>
            <a:off x="9370123" y="4325198"/>
            <a:ext cx="2275858" cy="184666"/>
          </a:xfrm>
          <a:prstGeom prst="rect">
            <a:avLst/>
          </a:prstGeom>
          <a:noFill/>
        </p:spPr>
        <p:txBody>
          <a:bodyPr wrap="square" lIns="0" tIns="0" rIns="0" bIns="0" rtlCol="0">
            <a:spAutoFit/>
          </a:bodyPr>
          <a:lstStyle>
            <a:lvl1pPr marL="0" marR="0" indent="0" algn="ctr" defTabSz="609508"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lang="it-IT" sz="1200" b="1" kern="1200" dirty="0" smtClean="0">
                <a:solidFill>
                  <a:schemeClr val="accent1"/>
                </a:solidFill>
                <a:latin typeface="+mj-lt"/>
                <a:ea typeface="+mn-ea"/>
                <a:cs typeface="Arial" panose="020B0604020202020204" pitchFamily="34" charset="0"/>
              </a:defRPr>
            </a:lvl1pPr>
            <a:lvl2pPr marL="269897" indent="0">
              <a:lnSpc>
                <a:spcPct val="100000"/>
              </a:lnSpc>
              <a:buClr>
                <a:schemeClr val="accent1"/>
              </a:buClr>
              <a:buNone/>
              <a:defRPr lang="it-IT" sz="1200" dirty="0" smtClean="0">
                <a:latin typeface="+mj-lt"/>
              </a:defRPr>
            </a:lvl2pPr>
            <a:lvl3pPr marL="727027" indent="0">
              <a:lnSpc>
                <a:spcPct val="100000"/>
              </a:lnSpc>
              <a:buClr>
                <a:schemeClr val="accent1"/>
              </a:buClr>
              <a:buNone/>
              <a:defRPr lang="it-IT" sz="1200" dirty="0" smtClean="0">
                <a:latin typeface="+mj-lt"/>
              </a:defRPr>
            </a:lvl3pPr>
            <a:lvl4pPr>
              <a:defRPr lang="it-IT" sz="2400" dirty="0" smtClean="0"/>
            </a:lvl4pPr>
            <a:lvl5pPr>
              <a:defRPr lang="it-IT" sz="2400" dirty="0"/>
            </a:lvl5pPr>
          </a:lstStyle>
          <a:p>
            <a:pPr marL="0" lvl="0" defTabSz="609508"/>
            <a:r>
              <a:rPr lang="it-IT" dirty="0"/>
              <a:t>Text (</a:t>
            </a:r>
            <a:r>
              <a:rPr lang="it-IT" dirty="0" err="1"/>
              <a:t>Arial</a:t>
            </a:r>
            <a:r>
              <a:rPr lang="it-IT" dirty="0"/>
              <a:t> / 12 </a:t>
            </a:r>
            <a:r>
              <a:rPr lang="it-IT" dirty="0" err="1"/>
              <a:t>pt</a:t>
            </a:r>
            <a:r>
              <a:rPr lang="it-IT" dirty="0"/>
              <a:t>)</a:t>
            </a:r>
          </a:p>
        </p:txBody>
      </p:sp>
      <p:sp>
        <p:nvSpPr>
          <p:cNvPr id="33" name="Picture Placeholder 15"/>
          <p:cNvSpPr>
            <a:spLocks noGrp="1"/>
          </p:cNvSpPr>
          <p:nvPr>
            <p:ph type="pic" sz="quarter" idx="25"/>
          </p:nvPr>
        </p:nvSpPr>
        <p:spPr>
          <a:xfrm>
            <a:off x="9542242" y="2181948"/>
            <a:ext cx="1931620" cy="1931620"/>
          </a:xfrm>
          <a:prstGeom prst="ellipse">
            <a:avLst/>
          </a:prstGeom>
          <a:solidFill>
            <a:schemeClr val="bg2"/>
          </a:solidFill>
        </p:spPr>
        <p:txBody>
          <a:bodyPr wrap="square" anchor="ctr" anchorCtr="0">
            <a:noAutofit/>
          </a:bodyPr>
          <a:lstStyle>
            <a:lvl1pPr marL="0" indent="0" algn="ctr">
              <a:buNone/>
              <a:defRPr sz="1600"/>
            </a:lvl1pPr>
          </a:lstStyle>
          <a:p>
            <a:endParaRPr lang="en-US" dirty="0"/>
          </a:p>
        </p:txBody>
      </p:sp>
      <p:sp>
        <p:nvSpPr>
          <p:cNvPr id="34" name="Segnaposto testo 10"/>
          <p:cNvSpPr>
            <a:spLocks noGrp="1"/>
          </p:cNvSpPr>
          <p:nvPr>
            <p:ph type="body" sz="quarter" idx="26" hasCustomPrompt="1"/>
          </p:nvPr>
        </p:nvSpPr>
        <p:spPr>
          <a:xfrm>
            <a:off x="9370123" y="4672332"/>
            <a:ext cx="2275858" cy="169277"/>
          </a:xfrm>
          <a:prstGeom prst="rect">
            <a:avLst/>
          </a:prstGeom>
          <a:noFill/>
        </p:spPr>
        <p:txBody>
          <a:bodyPr wrap="square" lIns="0" tIns="0" rIns="0" bIns="0" rtlCol="0">
            <a:spAutoFit/>
          </a:bodyPr>
          <a:lstStyle>
            <a:lvl1pPr marL="0" marR="0" indent="0" algn="ctr" defTabSz="609508"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lang="it-IT" sz="1100" b="0" kern="1200" dirty="0" smtClean="0">
                <a:solidFill>
                  <a:schemeClr val="tx2"/>
                </a:solidFill>
                <a:latin typeface="+mj-lt"/>
                <a:ea typeface="+mn-ea"/>
                <a:cs typeface="Arial" panose="020B0604020202020204" pitchFamily="34" charset="0"/>
              </a:defRPr>
            </a:lvl1pPr>
            <a:lvl2pPr marL="269897" indent="0">
              <a:lnSpc>
                <a:spcPct val="100000"/>
              </a:lnSpc>
              <a:buClr>
                <a:schemeClr val="accent1"/>
              </a:buClr>
              <a:buNone/>
              <a:defRPr lang="it-IT" sz="1200" dirty="0" smtClean="0">
                <a:latin typeface="+mj-lt"/>
              </a:defRPr>
            </a:lvl2pPr>
            <a:lvl3pPr marL="727027" indent="0">
              <a:lnSpc>
                <a:spcPct val="100000"/>
              </a:lnSpc>
              <a:buClr>
                <a:schemeClr val="accent1"/>
              </a:buClr>
              <a:buNone/>
              <a:defRPr lang="it-IT" sz="1200" dirty="0" smtClean="0">
                <a:latin typeface="+mj-lt"/>
              </a:defRPr>
            </a:lvl3pPr>
            <a:lvl4pPr>
              <a:defRPr lang="it-IT" sz="2400" dirty="0" smtClean="0"/>
            </a:lvl4pPr>
            <a:lvl5pPr>
              <a:defRPr lang="it-IT" sz="2400" dirty="0"/>
            </a:lvl5pPr>
          </a:lstStyle>
          <a:p>
            <a:pPr marL="0" lvl="0" defTabSz="609508"/>
            <a:r>
              <a:rPr lang="it-IT" dirty="0"/>
              <a:t>Text (</a:t>
            </a:r>
            <a:r>
              <a:rPr lang="it-IT" dirty="0" err="1"/>
              <a:t>Arial</a:t>
            </a:r>
            <a:r>
              <a:rPr lang="it-IT" dirty="0"/>
              <a:t> / 11 </a:t>
            </a:r>
            <a:r>
              <a:rPr lang="it-IT" dirty="0" err="1"/>
              <a:t>pt</a:t>
            </a:r>
            <a:r>
              <a:rPr lang="it-IT" dirty="0"/>
              <a:t>)</a:t>
            </a:r>
          </a:p>
        </p:txBody>
      </p:sp>
      <p:sp>
        <p:nvSpPr>
          <p:cNvPr id="201" name="Segnaposto data 3"/>
          <p:cNvSpPr>
            <a:spLocks noGrp="1"/>
          </p:cNvSpPr>
          <p:nvPr>
            <p:ph type="dt" sz="half" idx="2"/>
          </p:nvPr>
        </p:nvSpPr>
        <p:spPr>
          <a:xfrm>
            <a:off x="677593" y="6662346"/>
            <a:ext cx="2743200" cy="172637"/>
          </a:xfrm>
          <a:prstGeom prst="rect">
            <a:avLst/>
          </a:prstGeom>
        </p:spPr>
        <p:txBody>
          <a:bodyPr lIns="0" tIns="0" rIns="0" bIns="0"/>
          <a:lstStyle>
            <a:lvl1pPr>
              <a:defRPr lang="it-IT" sz="909" kern="1200" cap="all" baseline="0" smtClean="0">
                <a:solidFill>
                  <a:schemeClr val="accent1"/>
                </a:solidFill>
                <a:latin typeface="Arial" panose="020B0604020202020204" pitchFamily="34" charset="0"/>
                <a:ea typeface="+mn-ea"/>
                <a:cs typeface="Arial" panose="020B0604020202020204" pitchFamily="34" charset="0"/>
              </a:defRPr>
            </a:lvl1pPr>
          </a:lstStyle>
          <a:p>
            <a:fld id="{7A4AF16A-B0B8-4637-BCC3-1D6538DB946A}" type="datetime4">
              <a:rPr lang="it-IT" smtClean="0"/>
              <a:t>18 settembre 2023</a:t>
            </a:fld>
            <a:endParaRPr lang="it-IT" dirty="0"/>
          </a:p>
        </p:txBody>
      </p:sp>
      <p:grpSp>
        <p:nvGrpSpPr>
          <p:cNvPr id="200" name="Gruppo 199"/>
          <p:cNvGrpSpPr/>
          <p:nvPr userDrawn="1"/>
        </p:nvGrpSpPr>
        <p:grpSpPr>
          <a:xfrm>
            <a:off x="54168" y="25602"/>
            <a:ext cx="422839" cy="1466852"/>
            <a:chOff x="-12795" y="18778"/>
            <a:chExt cx="422839" cy="1466852"/>
          </a:xfrm>
        </p:grpSpPr>
        <p:sp>
          <p:nvSpPr>
            <p:cNvPr id="202" name="Oval 90"/>
            <p:cNvSpPr>
              <a:spLocks noChangeArrowheads="1"/>
            </p:cNvSpPr>
            <p:nvPr/>
          </p:nvSpPr>
          <p:spPr bwMode="auto">
            <a:xfrm rot="5400000">
              <a:off x="109212" y="16397"/>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3" name="Oval 91"/>
            <p:cNvSpPr>
              <a:spLocks noChangeArrowheads="1"/>
            </p:cNvSpPr>
            <p:nvPr/>
          </p:nvSpPr>
          <p:spPr bwMode="auto">
            <a:xfrm rot="5400000">
              <a:off x="236212" y="17984"/>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4" name="Oval 92"/>
            <p:cNvSpPr>
              <a:spLocks noChangeArrowheads="1"/>
            </p:cNvSpPr>
            <p:nvPr/>
          </p:nvSpPr>
          <p:spPr bwMode="auto">
            <a:xfrm rot="5400000">
              <a:off x="364800" y="17984"/>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5" name="Oval 98"/>
            <p:cNvSpPr>
              <a:spLocks noChangeArrowheads="1"/>
            </p:cNvSpPr>
            <p:nvPr/>
          </p:nvSpPr>
          <p:spPr bwMode="auto">
            <a:xfrm rot="5400000">
              <a:off x="108418" y="174353"/>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6" name="Oval 99"/>
            <p:cNvSpPr>
              <a:spLocks noChangeArrowheads="1"/>
            </p:cNvSpPr>
            <p:nvPr/>
          </p:nvSpPr>
          <p:spPr bwMode="auto">
            <a:xfrm rot="5400000">
              <a:off x="235418" y="1759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7" name="Oval 100"/>
            <p:cNvSpPr>
              <a:spLocks noChangeArrowheads="1"/>
            </p:cNvSpPr>
            <p:nvPr/>
          </p:nvSpPr>
          <p:spPr bwMode="auto">
            <a:xfrm rot="5400000">
              <a:off x="364006" y="1759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8" name="Oval 106"/>
            <p:cNvSpPr>
              <a:spLocks noChangeArrowheads="1"/>
            </p:cNvSpPr>
            <p:nvPr/>
          </p:nvSpPr>
          <p:spPr bwMode="auto">
            <a:xfrm rot="5400000">
              <a:off x="108418" y="333103"/>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9" name="Oval 107"/>
            <p:cNvSpPr>
              <a:spLocks noChangeArrowheads="1"/>
            </p:cNvSpPr>
            <p:nvPr/>
          </p:nvSpPr>
          <p:spPr bwMode="auto">
            <a:xfrm rot="5400000">
              <a:off x="235418" y="33469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0" name="Oval 108"/>
            <p:cNvSpPr>
              <a:spLocks noChangeArrowheads="1"/>
            </p:cNvSpPr>
            <p:nvPr/>
          </p:nvSpPr>
          <p:spPr bwMode="auto">
            <a:xfrm rot="5400000">
              <a:off x="364006" y="33469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1" name="Oval 114"/>
            <p:cNvSpPr>
              <a:spLocks noChangeArrowheads="1"/>
            </p:cNvSpPr>
            <p:nvPr/>
          </p:nvSpPr>
          <p:spPr bwMode="auto">
            <a:xfrm rot="5400000">
              <a:off x="108418" y="491853"/>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2" name="Oval 115"/>
            <p:cNvSpPr>
              <a:spLocks noChangeArrowheads="1"/>
            </p:cNvSpPr>
            <p:nvPr/>
          </p:nvSpPr>
          <p:spPr bwMode="auto">
            <a:xfrm rot="5400000">
              <a:off x="235418" y="4934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3" name="Oval 116"/>
            <p:cNvSpPr>
              <a:spLocks noChangeArrowheads="1"/>
            </p:cNvSpPr>
            <p:nvPr/>
          </p:nvSpPr>
          <p:spPr bwMode="auto">
            <a:xfrm rot="5400000">
              <a:off x="364006" y="4934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4" name="Oval 122"/>
            <p:cNvSpPr>
              <a:spLocks noChangeArrowheads="1"/>
            </p:cNvSpPr>
            <p:nvPr/>
          </p:nvSpPr>
          <p:spPr bwMode="auto">
            <a:xfrm rot="5400000">
              <a:off x="106831" y="64742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5" name="Oval 123"/>
            <p:cNvSpPr>
              <a:spLocks noChangeArrowheads="1"/>
            </p:cNvSpPr>
            <p:nvPr/>
          </p:nvSpPr>
          <p:spPr bwMode="auto">
            <a:xfrm rot="5400000">
              <a:off x="233831" y="649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6" name="Oval 124"/>
            <p:cNvSpPr>
              <a:spLocks noChangeArrowheads="1"/>
            </p:cNvSpPr>
            <p:nvPr/>
          </p:nvSpPr>
          <p:spPr bwMode="auto">
            <a:xfrm rot="5400000">
              <a:off x="362418" y="649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7" name="Oval 130"/>
            <p:cNvSpPr>
              <a:spLocks noChangeArrowheads="1"/>
            </p:cNvSpPr>
            <p:nvPr/>
          </p:nvSpPr>
          <p:spPr bwMode="auto">
            <a:xfrm rot="5400000">
              <a:off x="106831" y="80617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8" name="Oval 131"/>
            <p:cNvSpPr>
              <a:spLocks noChangeArrowheads="1"/>
            </p:cNvSpPr>
            <p:nvPr/>
          </p:nvSpPr>
          <p:spPr bwMode="auto">
            <a:xfrm rot="5400000">
              <a:off x="233831" y="8077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9" name="Oval 132"/>
            <p:cNvSpPr>
              <a:spLocks noChangeArrowheads="1"/>
            </p:cNvSpPr>
            <p:nvPr/>
          </p:nvSpPr>
          <p:spPr bwMode="auto">
            <a:xfrm rot="5400000">
              <a:off x="362418" y="8077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20" name="Oval 138"/>
            <p:cNvSpPr>
              <a:spLocks noChangeArrowheads="1"/>
            </p:cNvSpPr>
            <p:nvPr/>
          </p:nvSpPr>
          <p:spPr bwMode="auto">
            <a:xfrm rot="5400000">
              <a:off x="106831" y="96492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21" name="Oval 139"/>
            <p:cNvSpPr>
              <a:spLocks noChangeArrowheads="1"/>
            </p:cNvSpPr>
            <p:nvPr/>
          </p:nvSpPr>
          <p:spPr bwMode="auto">
            <a:xfrm rot="5400000">
              <a:off x="233831" y="9665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22" name="Oval 140"/>
            <p:cNvSpPr>
              <a:spLocks noChangeArrowheads="1"/>
            </p:cNvSpPr>
            <p:nvPr/>
          </p:nvSpPr>
          <p:spPr bwMode="auto">
            <a:xfrm rot="5400000">
              <a:off x="362418" y="9665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23" name="Oval 146"/>
            <p:cNvSpPr>
              <a:spLocks noChangeArrowheads="1"/>
            </p:cNvSpPr>
            <p:nvPr/>
          </p:nvSpPr>
          <p:spPr bwMode="auto">
            <a:xfrm rot="5400000">
              <a:off x="106831" y="112367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24" name="Oval 147"/>
            <p:cNvSpPr>
              <a:spLocks noChangeArrowheads="1"/>
            </p:cNvSpPr>
            <p:nvPr/>
          </p:nvSpPr>
          <p:spPr bwMode="auto">
            <a:xfrm rot="5400000">
              <a:off x="233831" y="11252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25" name="Oval 148"/>
            <p:cNvSpPr>
              <a:spLocks noChangeArrowheads="1"/>
            </p:cNvSpPr>
            <p:nvPr/>
          </p:nvSpPr>
          <p:spPr bwMode="auto">
            <a:xfrm rot="5400000">
              <a:off x="362418" y="11252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26" name="Oval 154"/>
            <p:cNvSpPr>
              <a:spLocks noChangeArrowheads="1"/>
            </p:cNvSpPr>
            <p:nvPr/>
          </p:nvSpPr>
          <p:spPr bwMode="auto">
            <a:xfrm rot="5400000">
              <a:off x="106831" y="128242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27" name="Oval 155"/>
            <p:cNvSpPr>
              <a:spLocks noChangeArrowheads="1"/>
            </p:cNvSpPr>
            <p:nvPr/>
          </p:nvSpPr>
          <p:spPr bwMode="auto">
            <a:xfrm rot="5400000">
              <a:off x="233831" y="1284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28" name="Oval 156"/>
            <p:cNvSpPr>
              <a:spLocks noChangeArrowheads="1"/>
            </p:cNvSpPr>
            <p:nvPr/>
          </p:nvSpPr>
          <p:spPr bwMode="auto">
            <a:xfrm rot="5400000">
              <a:off x="362418" y="1284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29" name="Oval 162"/>
            <p:cNvSpPr>
              <a:spLocks noChangeArrowheads="1"/>
            </p:cNvSpPr>
            <p:nvPr/>
          </p:nvSpPr>
          <p:spPr bwMode="auto">
            <a:xfrm rot="5400000">
              <a:off x="109212" y="1438797"/>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30" name="Oval 163"/>
            <p:cNvSpPr>
              <a:spLocks noChangeArrowheads="1"/>
            </p:cNvSpPr>
            <p:nvPr/>
          </p:nvSpPr>
          <p:spPr bwMode="auto">
            <a:xfrm rot="5400000">
              <a:off x="236212" y="1440385"/>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31" name="Oval 164"/>
            <p:cNvSpPr>
              <a:spLocks noChangeArrowheads="1"/>
            </p:cNvSpPr>
            <p:nvPr/>
          </p:nvSpPr>
          <p:spPr bwMode="auto">
            <a:xfrm rot="5400000">
              <a:off x="364800" y="1440385"/>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32" name="Oval 90"/>
            <p:cNvSpPr>
              <a:spLocks noChangeArrowheads="1"/>
            </p:cNvSpPr>
            <p:nvPr userDrawn="1"/>
          </p:nvSpPr>
          <p:spPr bwMode="auto">
            <a:xfrm rot="5400000">
              <a:off x="-10413" y="16398"/>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33" name="Oval 98"/>
            <p:cNvSpPr>
              <a:spLocks noChangeArrowheads="1"/>
            </p:cNvSpPr>
            <p:nvPr userDrawn="1"/>
          </p:nvSpPr>
          <p:spPr bwMode="auto">
            <a:xfrm rot="5400000">
              <a:off x="-11207" y="174354"/>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34" name="Oval 106"/>
            <p:cNvSpPr>
              <a:spLocks noChangeArrowheads="1"/>
            </p:cNvSpPr>
            <p:nvPr userDrawn="1"/>
          </p:nvSpPr>
          <p:spPr bwMode="auto">
            <a:xfrm rot="5400000">
              <a:off x="-11207" y="333104"/>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35" name="Oval 114"/>
            <p:cNvSpPr>
              <a:spLocks noChangeArrowheads="1"/>
            </p:cNvSpPr>
            <p:nvPr userDrawn="1"/>
          </p:nvSpPr>
          <p:spPr bwMode="auto">
            <a:xfrm rot="5400000">
              <a:off x="-11207" y="491854"/>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36" name="Oval 122"/>
            <p:cNvSpPr>
              <a:spLocks noChangeArrowheads="1"/>
            </p:cNvSpPr>
            <p:nvPr userDrawn="1"/>
          </p:nvSpPr>
          <p:spPr bwMode="auto">
            <a:xfrm rot="5400000">
              <a:off x="-12794" y="64742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37" name="Oval 130"/>
            <p:cNvSpPr>
              <a:spLocks noChangeArrowheads="1"/>
            </p:cNvSpPr>
            <p:nvPr userDrawn="1"/>
          </p:nvSpPr>
          <p:spPr bwMode="auto">
            <a:xfrm rot="5400000">
              <a:off x="-12794" y="80617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38" name="Oval 138"/>
            <p:cNvSpPr>
              <a:spLocks noChangeArrowheads="1"/>
            </p:cNvSpPr>
            <p:nvPr userDrawn="1"/>
          </p:nvSpPr>
          <p:spPr bwMode="auto">
            <a:xfrm rot="5400000">
              <a:off x="-12794" y="96492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39" name="Oval 146"/>
            <p:cNvSpPr>
              <a:spLocks noChangeArrowheads="1"/>
            </p:cNvSpPr>
            <p:nvPr userDrawn="1"/>
          </p:nvSpPr>
          <p:spPr bwMode="auto">
            <a:xfrm rot="5400000">
              <a:off x="-12794" y="112367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40" name="Oval 154"/>
            <p:cNvSpPr>
              <a:spLocks noChangeArrowheads="1"/>
            </p:cNvSpPr>
            <p:nvPr userDrawn="1"/>
          </p:nvSpPr>
          <p:spPr bwMode="auto">
            <a:xfrm rot="5400000">
              <a:off x="-12794" y="128242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41" name="Oval 162"/>
            <p:cNvSpPr>
              <a:spLocks noChangeArrowheads="1"/>
            </p:cNvSpPr>
            <p:nvPr userDrawn="1"/>
          </p:nvSpPr>
          <p:spPr bwMode="auto">
            <a:xfrm rot="5400000">
              <a:off x="-10413" y="1438798"/>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grpSp>
      <p:grpSp>
        <p:nvGrpSpPr>
          <p:cNvPr id="242" name="Gruppo 241"/>
          <p:cNvGrpSpPr/>
          <p:nvPr userDrawn="1"/>
        </p:nvGrpSpPr>
        <p:grpSpPr>
          <a:xfrm>
            <a:off x="6106334" y="6303168"/>
            <a:ext cx="3607718" cy="536576"/>
            <a:chOff x="6072150" y="6303168"/>
            <a:chExt cx="3607718" cy="536576"/>
          </a:xfrm>
        </p:grpSpPr>
        <p:grpSp>
          <p:nvGrpSpPr>
            <p:cNvPr id="243" name="Gruppo 242"/>
            <p:cNvGrpSpPr/>
            <p:nvPr userDrawn="1"/>
          </p:nvGrpSpPr>
          <p:grpSpPr>
            <a:xfrm>
              <a:off x="6816019" y="6303168"/>
              <a:ext cx="2863849" cy="536576"/>
              <a:chOff x="6816019" y="6303168"/>
              <a:chExt cx="2863849" cy="536576"/>
            </a:xfrm>
          </p:grpSpPr>
          <p:sp>
            <p:nvSpPr>
              <p:cNvPr id="280" name="Oval 7"/>
              <p:cNvSpPr>
                <a:spLocks noChangeArrowheads="1"/>
              </p:cNvSpPr>
              <p:nvPr userDrawn="1"/>
            </p:nvSpPr>
            <p:spPr bwMode="auto">
              <a:xfrm rot="5400000">
                <a:off x="681601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1" name="Oval 8"/>
              <p:cNvSpPr>
                <a:spLocks noChangeArrowheads="1"/>
              </p:cNvSpPr>
              <p:nvPr userDrawn="1"/>
            </p:nvSpPr>
            <p:spPr bwMode="auto">
              <a:xfrm rot="5400000">
                <a:off x="681760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2" name="Oval 9"/>
              <p:cNvSpPr>
                <a:spLocks noChangeArrowheads="1"/>
              </p:cNvSpPr>
              <p:nvPr userDrawn="1"/>
            </p:nvSpPr>
            <p:spPr bwMode="auto">
              <a:xfrm rot="5400000">
                <a:off x="681601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3" name="Oval 10"/>
              <p:cNvSpPr>
                <a:spLocks noChangeArrowheads="1"/>
              </p:cNvSpPr>
              <p:nvPr userDrawn="1"/>
            </p:nvSpPr>
            <p:spPr bwMode="auto">
              <a:xfrm rot="5400000">
                <a:off x="681601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4" name="Oval 11"/>
              <p:cNvSpPr>
                <a:spLocks noChangeArrowheads="1"/>
              </p:cNvSpPr>
              <p:nvPr userDrawn="1"/>
            </p:nvSpPr>
            <p:spPr bwMode="auto">
              <a:xfrm rot="5400000">
                <a:off x="681601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5" name="Oval 12"/>
              <p:cNvSpPr>
                <a:spLocks noChangeArrowheads="1"/>
              </p:cNvSpPr>
              <p:nvPr userDrawn="1"/>
            </p:nvSpPr>
            <p:spPr bwMode="auto">
              <a:xfrm rot="5400000">
                <a:off x="681760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6" name="Oval 15"/>
              <p:cNvSpPr>
                <a:spLocks noChangeArrowheads="1"/>
              </p:cNvSpPr>
              <p:nvPr userDrawn="1"/>
            </p:nvSpPr>
            <p:spPr bwMode="auto">
              <a:xfrm rot="5400000">
                <a:off x="6938256"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7" name="Oval 16"/>
              <p:cNvSpPr>
                <a:spLocks noChangeArrowheads="1"/>
              </p:cNvSpPr>
              <p:nvPr userDrawn="1"/>
            </p:nvSpPr>
            <p:spPr bwMode="auto">
              <a:xfrm rot="5400000">
                <a:off x="6939844"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8" name="Oval 17"/>
              <p:cNvSpPr>
                <a:spLocks noChangeArrowheads="1"/>
              </p:cNvSpPr>
              <p:nvPr userDrawn="1"/>
            </p:nvSpPr>
            <p:spPr bwMode="auto">
              <a:xfrm rot="5400000">
                <a:off x="6938256"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9" name="Oval 18"/>
              <p:cNvSpPr>
                <a:spLocks noChangeArrowheads="1"/>
              </p:cNvSpPr>
              <p:nvPr userDrawn="1"/>
            </p:nvSpPr>
            <p:spPr bwMode="auto">
              <a:xfrm rot="5400000">
                <a:off x="6938256"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0" name="Oval 19"/>
              <p:cNvSpPr>
                <a:spLocks noChangeArrowheads="1"/>
              </p:cNvSpPr>
              <p:nvPr userDrawn="1"/>
            </p:nvSpPr>
            <p:spPr bwMode="auto">
              <a:xfrm rot="5400000">
                <a:off x="6938256"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1" name="Oval 20"/>
              <p:cNvSpPr>
                <a:spLocks noChangeArrowheads="1"/>
              </p:cNvSpPr>
              <p:nvPr userDrawn="1"/>
            </p:nvSpPr>
            <p:spPr bwMode="auto">
              <a:xfrm rot="5400000">
                <a:off x="6939844"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2" name="Oval 23"/>
              <p:cNvSpPr>
                <a:spLocks noChangeArrowheads="1"/>
              </p:cNvSpPr>
              <p:nvPr userDrawn="1"/>
            </p:nvSpPr>
            <p:spPr bwMode="auto">
              <a:xfrm rot="5400000">
                <a:off x="7061287" y="680243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3" name="Oval 24"/>
              <p:cNvSpPr>
                <a:spLocks noChangeArrowheads="1"/>
              </p:cNvSpPr>
              <p:nvPr userDrawn="1"/>
            </p:nvSpPr>
            <p:spPr bwMode="auto">
              <a:xfrm rot="5400000">
                <a:off x="7062875" y="6700837"/>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4" name="Oval 25"/>
              <p:cNvSpPr>
                <a:spLocks noChangeArrowheads="1"/>
              </p:cNvSpPr>
              <p:nvPr userDrawn="1"/>
            </p:nvSpPr>
            <p:spPr bwMode="auto">
              <a:xfrm rot="5400000">
                <a:off x="7061287" y="6600825"/>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5" name="Oval 26"/>
              <p:cNvSpPr>
                <a:spLocks noChangeArrowheads="1"/>
              </p:cNvSpPr>
              <p:nvPr userDrawn="1"/>
            </p:nvSpPr>
            <p:spPr bwMode="auto">
              <a:xfrm rot="5400000">
                <a:off x="7061287" y="6502400"/>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6" name="Oval 27"/>
              <p:cNvSpPr>
                <a:spLocks noChangeArrowheads="1"/>
              </p:cNvSpPr>
              <p:nvPr userDrawn="1"/>
            </p:nvSpPr>
            <p:spPr bwMode="auto">
              <a:xfrm rot="5400000">
                <a:off x="7061287" y="640238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7" name="Oval 28"/>
              <p:cNvSpPr>
                <a:spLocks noChangeArrowheads="1"/>
              </p:cNvSpPr>
              <p:nvPr userDrawn="1"/>
            </p:nvSpPr>
            <p:spPr bwMode="auto">
              <a:xfrm rot="5400000">
                <a:off x="7062875" y="6302375"/>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8" name="Oval 31"/>
              <p:cNvSpPr>
                <a:spLocks noChangeArrowheads="1"/>
              </p:cNvSpPr>
              <p:nvPr userDrawn="1"/>
            </p:nvSpPr>
            <p:spPr bwMode="auto">
              <a:xfrm rot="5400000">
                <a:off x="7184319"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9" name="Oval 32"/>
              <p:cNvSpPr>
                <a:spLocks noChangeArrowheads="1"/>
              </p:cNvSpPr>
              <p:nvPr userDrawn="1"/>
            </p:nvSpPr>
            <p:spPr bwMode="auto">
              <a:xfrm rot="5400000">
                <a:off x="7185906"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0" name="Oval 33"/>
              <p:cNvSpPr>
                <a:spLocks noChangeArrowheads="1"/>
              </p:cNvSpPr>
              <p:nvPr userDrawn="1"/>
            </p:nvSpPr>
            <p:spPr bwMode="auto">
              <a:xfrm rot="5400000">
                <a:off x="7184319"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1" name="Oval 34"/>
              <p:cNvSpPr>
                <a:spLocks noChangeArrowheads="1"/>
              </p:cNvSpPr>
              <p:nvPr userDrawn="1"/>
            </p:nvSpPr>
            <p:spPr bwMode="auto">
              <a:xfrm rot="5400000">
                <a:off x="7184319"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2" name="Oval 35"/>
              <p:cNvSpPr>
                <a:spLocks noChangeArrowheads="1"/>
              </p:cNvSpPr>
              <p:nvPr userDrawn="1"/>
            </p:nvSpPr>
            <p:spPr bwMode="auto">
              <a:xfrm rot="5400000">
                <a:off x="7184319"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3" name="Oval 36"/>
              <p:cNvSpPr>
                <a:spLocks noChangeArrowheads="1"/>
              </p:cNvSpPr>
              <p:nvPr userDrawn="1"/>
            </p:nvSpPr>
            <p:spPr bwMode="auto">
              <a:xfrm rot="5400000">
                <a:off x="7185906"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4" name="Oval 39"/>
              <p:cNvSpPr>
                <a:spLocks noChangeArrowheads="1"/>
              </p:cNvSpPr>
              <p:nvPr userDrawn="1"/>
            </p:nvSpPr>
            <p:spPr bwMode="auto">
              <a:xfrm rot="5400000">
                <a:off x="730655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5" name="Oval 40"/>
              <p:cNvSpPr>
                <a:spLocks noChangeArrowheads="1"/>
              </p:cNvSpPr>
              <p:nvPr userDrawn="1"/>
            </p:nvSpPr>
            <p:spPr bwMode="auto">
              <a:xfrm rot="5400000">
                <a:off x="730814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6" name="Oval 41"/>
              <p:cNvSpPr>
                <a:spLocks noChangeArrowheads="1"/>
              </p:cNvSpPr>
              <p:nvPr userDrawn="1"/>
            </p:nvSpPr>
            <p:spPr bwMode="auto">
              <a:xfrm rot="5400000">
                <a:off x="730655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7" name="Oval 42"/>
              <p:cNvSpPr>
                <a:spLocks noChangeArrowheads="1"/>
              </p:cNvSpPr>
              <p:nvPr userDrawn="1"/>
            </p:nvSpPr>
            <p:spPr bwMode="auto">
              <a:xfrm rot="5400000">
                <a:off x="730655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8" name="Oval 43"/>
              <p:cNvSpPr>
                <a:spLocks noChangeArrowheads="1"/>
              </p:cNvSpPr>
              <p:nvPr userDrawn="1"/>
            </p:nvSpPr>
            <p:spPr bwMode="auto">
              <a:xfrm rot="5400000">
                <a:off x="730655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9" name="Oval 44"/>
              <p:cNvSpPr>
                <a:spLocks noChangeArrowheads="1"/>
              </p:cNvSpPr>
              <p:nvPr userDrawn="1"/>
            </p:nvSpPr>
            <p:spPr bwMode="auto">
              <a:xfrm rot="5400000">
                <a:off x="730814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0" name="Oval 47"/>
              <p:cNvSpPr>
                <a:spLocks noChangeArrowheads="1"/>
              </p:cNvSpPr>
              <p:nvPr userDrawn="1"/>
            </p:nvSpPr>
            <p:spPr bwMode="auto">
              <a:xfrm rot="5400000">
                <a:off x="743196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1" name="Oval 48"/>
              <p:cNvSpPr>
                <a:spLocks noChangeArrowheads="1"/>
              </p:cNvSpPr>
              <p:nvPr userDrawn="1"/>
            </p:nvSpPr>
            <p:spPr bwMode="auto">
              <a:xfrm rot="5400000">
                <a:off x="743355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2" name="Oval 49"/>
              <p:cNvSpPr>
                <a:spLocks noChangeArrowheads="1"/>
              </p:cNvSpPr>
              <p:nvPr userDrawn="1"/>
            </p:nvSpPr>
            <p:spPr bwMode="auto">
              <a:xfrm rot="5400000">
                <a:off x="743196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3" name="Oval 50"/>
              <p:cNvSpPr>
                <a:spLocks noChangeArrowheads="1"/>
              </p:cNvSpPr>
              <p:nvPr userDrawn="1"/>
            </p:nvSpPr>
            <p:spPr bwMode="auto">
              <a:xfrm rot="5400000">
                <a:off x="743196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4" name="Oval 51"/>
              <p:cNvSpPr>
                <a:spLocks noChangeArrowheads="1"/>
              </p:cNvSpPr>
              <p:nvPr userDrawn="1"/>
            </p:nvSpPr>
            <p:spPr bwMode="auto">
              <a:xfrm rot="5400000">
                <a:off x="743196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5" name="Oval 52"/>
              <p:cNvSpPr>
                <a:spLocks noChangeArrowheads="1"/>
              </p:cNvSpPr>
              <p:nvPr userDrawn="1"/>
            </p:nvSpPr>
            <p:spPr bwMode="auto">
              <a:xfrm rot="5400000">
                <a:off x="743355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6" name="Oval 55"/>
              <p:cNvSpPr>
                <a:spLocks noChangeArrowheads="1"/>
              </p:cNvSpPr>
              <p:nvPr userDrawn="1"/>
            </p:nvSpPr>
            <p:spPr bwMode="auto">
              <a:xfrm rot="5400000">
                <a:off x="755261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7" name="Oval 56"/>
              <p:cNvSpPr>
                <a:spLocks noChangeArrowheads="1"/>
              </p:cNvSpPr>
              <p:nvPr userDrawn="1"/>
            </p:nvSpPr>
            <p:spPr bwMode="auto">
              <a:xfrm rot="5400000">
                <a:off x="755420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8" name="Oval 57"/>
              <p:cNvSpPr>
                <a:spLocks noChangeArrowheads="1"/>
              </p:cNvSpPr>
              <p:nvPr userDrawn="1"/>
            </p:nvSpPr>
            <p:spPr bwMode="auto">
              <a:xfrm rot="5400000">
                <a:off x="755261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9" name="Oval 58"/>
              <p:cNvSpPr>
                <a:spLocks noChangeArrowheads="1"/>
              </p:cNvSpPr>
              <p:nvPr userDrawn="1"/>
            </p:nvSpPr>
            <p:spPr bwMode="auto">
              <a:xfrm rot="5400000">
                <a:off x="755261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0" name="Oval 59"/>
              <p:cNvSpPr>
                <a:spLocks noChangeArrowheads="1"/>
              </p:cNvSpPr>
              <p:nvPr userDrawn="1"/>
            </p:nvSpPr>
            <p:spPr bwMode="auto">
              <a:xfrm rot="5400000">
                <a:off x="755261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1" name="Oval 60"/>
              <p:cNvSpPr>
                <a:spLocks noChangeArrowheads="1"/>
              </p:cNvSpPr>
              <p:nvPr userDrawn="1"/>
            </p:nvSpPr>
            <p:spPr bwMode="auto">
              <a:xfrm rot="5400000">
                <a:off x="755420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2" name="Oval 63"/>
              <p:cNvSpPr>
                <a:spLocks noChangeArrowheads="1"/>
              </p:cNvSpPr>
              <p:nvPr userDrawn="1"/>
            </p:nvSpPr>
            <p:spPr bwMode="auto">
              <a:xfrm rot="5400000">
                <a:off x="7676444"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3" name="Oval 64"/>
              <p:cNvSpPr>
                <a:spLocks noChangeArrowheads="1"/>
              </p:cNvSpPr>
              <p:nvPr userDrawn="1"/>
            </p:nvSpPr>
            <p:spPr bwMode="auto">
              <a:xfrm rot="5400000">
                <a:off x="7678031"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4" name="Oval 65"/>
              <p:cNvSpPr>
                <a:spLocks noChangeArrowheads="1"/>
              </p:cNvSpPr>
              <p:nvPr userDrawn="1"/>
            </p:nvSpPr>
            <p:spPr bwMode="auto">
              <a:xfrm rot="5400000">
                <a:off x="7676444"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5" name="Oval 66"/>
              <p:cNvSpPr>
                <a:spLocks noChangeArrowheads="1"/>
              </p:cNvSpPr>
              <p:nvPr userDrawn="1"/>
            </p:nvSpPr>
            <p:spPr bwMode="auto">
              <a:xfrm rot="5400000">
                <a:off x="7676444"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6" name="Oval 67"/>
              <p:cNvSpPr>
                <a:spLocks noChangeArrowheads="1"/>
              </p:cNvSpPr>
              <p:nvPr userDrawn="1"/>
            </p:nvSpPr>
            <p:spPr bwMode="auto">
              <a:xfrm rot="5400000">
                <a:off x="7676444"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7" name="Oval 68"/>
              <p:cNvSpPr>
                <a:spLocks noChangeArrowheads="1"/>
              </p:cNvSpPr>
              <p:nvPr userDrawn="1"/>
            </p:nvSpPr>
            <p:spPr bwMode="auto">
              <a:xfrm rot="5400000">
                <a:off x="7678031"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8" name="Oval 71"/>
              <p:cNvSpPr>
                <a:spLocks noChangeArrowheads="1"/>
              </p:cNvSpPr>
              <p:nvPr userDrawn="1"/>
            </p:nvSpPr>
            <p:spPr bwMode="auto">
              <a:xfrm rot="5400000">
                <a:off x="7799475"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9" name="Oval 72"/>
              <p:cNvSpPr>
                <a:spLocks noChangeArrowheads="1"/>
              </p:cNvSpPr>
              <p:nvPr userDrawn="1"/>
            </p:nvSpPr>
            <p:spPr bwMode="auto">
              <a:xfrm rot="5400000">
                <a:off x="7801062"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0" name="Oval 73"/>
              <p:cNvSpPr>
                <a:spLocks noChangeArrowheads="1"/>
              </p:cNvSpPr>
              <p:nvPr userDrawn="1"/>
            </p:nvSpPr>
            <p:spPr bwMode="auto">
              <a:xfrm rot="5400000">
                <a:off x="7799475"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1" name="Oval 74"/>
              <p:cNvSpPr>
                <a:spLocks noChangeArrowheads="1"/>
              </p:cNvSpPr>
              <p:nvPr userDrawn="1"/>
            </p:nvSpPr>
            <p:spPr bwMode="auto">
              <a:xfrm rot="5400000">
                <a:off x="7799475"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2" name="Oval 75"/>
              <p:cNvSpPr>
                <a:spLocks noChangeArrowheads="1"/>
              </p:cNvSpPr>
              <p:nvPr userDrawn="1"/>
            </p:nvSpPr>
            <p:spPr bwMode="auto">
              <a:xfrm rot="5400000">
                <a:off x="7799475"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3" name="Oval 76"/>
              <p:cNvSpPr>
                <a:spLocks noChangeArrowheads="1"/>
              </p:cNvSpPr>
              <p:nvPr userDrawn="1"/>
            </p:nvSpPr>
            <p:spPr bwMode="auto">
              <a:xfrm rot="5400000">
                <a:off x="7801062"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4" name="Oval 79"/>
              <p:cNvSpPr>
                <a:spLocks noChangeArrowheads="1"/>
              </p:cNvSpPr>
              <p:nvPr userDrawn="1"/>
            </p:nvSpPr>
            <p:spPr bwMode="auto">
              <a:xfrm rot="5400000">
                <a:off x="792250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5" name="Oval 80"/>
              <p:cNvSpPr>
                <a:spLocks noChangeArrowheads="1"/>
              </p:cNvSpPr>
              <p:nvPr userDrawn="1"/>
            </p:nvSpPr>
            <p:spPr bwMode="auto">
              <a:xfrm rot="5400000">
                <a:off x="792409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6" name="Oval 81"/>
              <p:cNvSpPr>
                <a:spLocks noChangeArrowheads="1"/>
              </p:cNvSpPr>
              <p:nvPr userDrawn="1"/>
            </p:nvSpPr>
            <p:spPr bwMode="auto">
              <a:xfrm rot="5400000">
                <a:off x="792250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7" name="Oval 82"/>
              <p:cNvSpPr>
                <a:spLocks noChangeArrowheads="1"/>
              </p:cNvSpPr>
              <p:nvPr userDrawn="1"/>
            </p:nvSpPr>
            <p:spPr bwMode="auto">
              <a:xfrm rot="5400000">
                <a:off x="792250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8" name="Oval 83"/>
              <p:cNvSpPr>
                <a:spLocks noChangeArrowheads="1"/>
              </p:cNvSpPr>
              <p:nvPr userDrawn="1"/>
            </p:nvSpPr>
            <p:spPr bwMode="auto">
              <a:xfrm rot="5400000">
                <a:off x="792250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9" name="Oval 84"/>
              <p:cNvSpPr>
                <a:spLocks noChangeArrowheads="1"/>
              </p:cNvSpPr>
              <p:nvPr userDrawn="1"/>
            </p:nvSpPr>
            <p:spPr bwMode="auto">
              <a:xfrm rot="5400000">
                <a:off x="792409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0" name="Oval 87"/>
              <p:cNvSpPr>
                <a:spLocks noChangeArrowheads="1"/>
              </p:cNvSpPr>
              <p:nvPr userDrawn="1"/>
            </p:nvSpPr>
            <p:spPr bwMode="auto">
              <a:xfrm rot="5400000">
                <a:off x="8045537"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1" name="Oval 88"/>
              <p:cNvSpPr>
                <a:spLocks noChangeArrowheads="1"/>
              </p:cNvSpPr>
              <p:nvPr userDrawn="1"/>
            </p:nvSpPr>
            <p:spPr bwMode="auto">
              <a:xfrm rot="5400000">
                <a:off x="8047125"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2" name="Oval 89"/>
              <p:cNvSpPr>
                <a:spLocks noChangeArrowheads="1"/>
              </p:cNvSpPr>
              <p:nvPr userDrawn="1"/>
            </p:nvSpPr>
            <p:spPr bwMode="auto">
              <a:xfrm rot="5400000">
                <a:off x="8045537"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3" name="Oval 90"/>
              <p:cNvSpPr>
                <a:spLocks noChangeArrowheads="1"/>
              </p:cNvSpPr>
              <p:nvPr userDrawn="1"/>
            </p:nvSpPr>
            <p:spPr bwMode="auto">
              <a:xfrm rot="5400000">
                <a:off x="8045537"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4" name="Oval 91"/>
              <p:cNvSpPr>
                <a:spLocks noChangeArrowheads="1"/>
              </p:cNvSpPr>
              <p:nvPr userDrawn="1"/>
            </p:nvSpPr>
            <p:spPr bwMode="auto">
              <a:xfrm rot="5400000">
                <a:off x="8045537"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5" name="Oval 92"/>
              <p:cNvSpPr>
                <a:spLocks noChangeArrowheads="1"/>
              </p:cNvSpPr>
              <p:nvPr userDrawn="1"/>
            </p:nvSpPr>
            <p:spPr bwMode="auto">
              <a:xfrm rot="5400000">
                <a:off x="8047125"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6" name="Oval 95"/>
              <p:cNvSpPr>
                <a:spLocks noChangeArrowheads="1"/>
              </p:cNvSpPr>
              <p:nvPr userDrawn="1"/>
            </p:nvSpPr>
            <p:spPr bwMode="auto">
              <a:xfrm rot="5400000">
                <a:off x="816856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7" name="Oval 96"/>
              <p:cNvSpPr>
                <a:spLocks noChangeArrowheads="1"/>
              </p:cNvSpPr>
              <p:nvPr userDrawn="1"/>
            </p:nvSpPr>
            <p:spPr bwMode="auto">
              <a:xfrm rot="5400000">
                <a:off x="817015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8" name="Oval 97"/>
              <p:cNvSpPr>
                <a:spLocks noChangeArrowheads="1"/>
              </p:cNvSpPr>
              <p:nvPr userDrawn="1"/>
            </p:nvSpPr>
            <p:spPr bwMode="auto">
              <a:xfrm rot="5400000">
                <a:off x="816856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9" name="Oval 98"/>
              <p:cNvSpPr>
                <a:spLocks noChangeArrowheads="1"/>
              </p:cNvSpPr>
              <p:nvPr userDrawn="1"/>
            </p:nvSpPr>
            <p:spPr bwMode="auto">
              <a:xfrm rot="5400000">
                <a:off x="816856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0" name="Oval 99"/>
              <p:cNvSpPr>
                <a:spLocks noChangeArrowheads="1"/>
              </p:cNvSpPr>
              <p:nvPr userDrawn="1"/>
            </p:nvSpPr>
            <p:spPr bwMode="auto">
              <a:xfrm rot="5400000">
                <a:off x="816856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1" name="Oval 100"/>
              <p:cNvSpPr>
                <a:spLocks noChangeArrowheads="1"/>
              </p:cNvSpPr>
              <p:nvPr userDrawn="1"/>
            </p:nvSpPr>
            <p:spPr bwMode="auto">
              <a:xfrm rot="5400000">
                <a:off x="817015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2" name="Oval 103"/>
              <p:cNvSpPr>
                <a:spLocks noChangeArrowheads="1"/>
              </p:cNvSpPr>
              <p:nvPr userDrawn="1"/>
            </p:nvSpPr>
            <p:spPr bwMode="auto">
              <a:xfrm rot="5400000">
                <a:off x="8290806"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3" name="Oval 104"/>
              <p:cNvSpPr>
                <a:spLocks noChangeArrowheads="1"/>
              </p:cNvSpPr>
              <p:nvPr userDrawn="1"/>
            </p:nvSpPr>
            <p:spPr bwMode="auto">
              <a:xfrm rot="5400000">
                <a:off x="8292394"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4" name="Oval 105"/>
              <p:cNvSpPr>
                <a:spLocks noChangeArrowheads="1"/>
              </p:cNvSpPr>
              <p:nvPr userDrawn="1"/>
            </p:nvSpPr>
            <p:spPr bwMode="auto">
              <a:xfrm rot="5400000">
                <a:off x="8290806"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5" name="Oval 106"/>
              <p:cNvSpPr>
                <a:spLocks noChangeArrowheads="1"/>
              </p:cNvSpPr>
              <p:nvPr userDrawn="1"/>
            </p:nvSpPr>
            <p:spPr bwMode="auto">
              <a:xfrm rot="5400000">
                <a:off x="8290806"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6" name="Oval 107"/>
              <p:cNvSpPr>
                <a:spLocks noChangeArrowheads="1"/>
              </p:cNvSpPr>
              <p:nvPr userDrawn="1"/>
            </p:nvSpPr>
            <p:spPr bwMode="auto">
              <a:xfrm rot="5400000">
                <a:off x="8290806"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7" name="Oval 108"/>
              <p:cNvSpPr>
                <a:spLocks noChangeArrowheads="1"/>
              </p:cNvSpPr>
              <p:nvPr userDrawn="1"/>
            </p:nvSpPr>
            <p:spPr bwMode="auto">
              <a:xfrm rot="5400000">
                <a:off x="8292394"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8" name="Oval 111"/>
              <p:cNvSpPr>
                <a:spLocks noChangeArrowheads="1"/>
              </p:cNvSpPr>
              <p:nvPr userDrawn="1"/>
            </p:nvSpPr>
            <p:spPr bwMode="auto">
              <a:xfrm rot="5400000">
                <a:off x="8413044"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9" name="Oval 112"/>
              <p:cNvSpPr>
                <a:spLocks noChangeArrowheads="1"/>
              </p:cNvSpPr>
              <p:nvPr userDrawn="1"/>
            </p:nvSpPr>
            <p:spPr bwMode="auto">
              <a:xfrm rot="5400000">
                <a:off x="8414631"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0" name="Oval 113"/>
              <p:cNvSpPr>
                <a:spLocks noChangeArrowheads="1"/>
              </p:cNvSpPr>
              <p:nvPr userDrawn="1"/>
            </p:nvSpPr>
            <p:spPr bwMode="auto">
              <a:xfrm rot="5400000">
                <a:off x="8413044"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1" name="Oval 114"/>
              <p:cNvSpPr>
                <a:spLocks noChangeArrowheads="1"/>
              </p:cNvSpPr>
              <p:nvPr userDrawn="1"/>
            </p:nvSpPr>
            <p:spPr bwMode="auto">
              <a:xfrm rot="5400000">
                <a:off x="8413044"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2" name="Oval 115"/>
              <p:cNvSpPr>
                <a:spLocks noChangeArrowheads="1"/>
              </p:cNvSpPr>
              <p:nvPr userDrawn="1"/>
            </p:nvSpPr>
            <p:spPr bwMode="auto">
              <a:xfrm rot="5400000">
                <a:off x="8413044"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3" name="Oval 116"/>
              <p:cNvSpPr>
                <a:spLocks noChangeArrowheads="1"/>
              </p:cNvSpPr>
              <p:nvPr userDrawn="1"/>
            </p:nvSpPr>
            <p:spPr bwMode="auto">
              <a:xfrm rot="5400000">
                <a:off x="8414631"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4" name="Oval 119"/>
              <p:cNvSpPr>
                <a:spLocks noChangeArrowheads="1"/>
              </p:cNvSpPr>
              <p:nvPr userDrawn="1"/>
            </p:nvSpPr>
            <p:spPr bwMode="auto">
              <a:xfrm rot="5400000">
                <a:off x="853845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5" name="Oval 120"/>
              <p:cNvSpPr>
                <a:spLocks noChangeArrowheads="1"/>
              </p:cNvSpPr>
              <p:nvPr userDrawn="1"/>
            </p:nvSpPr>
            <p:spPr bwMode="auto">
              <a:xfrm rot="5400000">
                <a:off x="854004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6" name="Oval 121"/>
              <p:cNvSpPr>
                <a:spLocks noChangeArrowheads="1"/>
              </p:cNvSpPr>
              <p:nvPr userDrawn="1"/>
            </p:nvSpPr>
            <p:spPr bwMode="auto">
              <a:xfrm rot="5400000">
                <a:off x="853845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7" name="Oval 122"/>
              <p:cNvSpPr>
                <a:spLocks noChangeArrowheads="1"/>
              </p:cNvSpPr>
              <p:nvPr userDrawn="1"/>
            </p:nvSpPr>
            <p:spPr bwMode="auto">
              <a:xfrm rot="5400000">
                <a:off x="853845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8" name="Oval 123"/>
              <p:cNvSpPr>
                <a:spLocks noChangeArrowheads="1"/>
              </p:cNvSpPr>
              <p:nvPr userDrawn="1"/>
            </p:nvSpPr>
            <p:spPr bwMode="auto">
              <a:xfrm rot="5400000">
                <a:off x="853845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9" name="Oval 124"/>
              <p:cNvSpPr>
                <a:spLocks noChangeArrowheads="1"/>
              </p:cNvSpPr>
              <p:nvPr userDrawn="1"/>
            </p:nvSpPr>
            <p:spPr bwMode="auto">
              <a:xfrm rot="5400000">
                <a:off x="854004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0" name="Oval 127"/>
              <p:cNvSpPr>
                <a:spLocks noChangeArrowheads="1"/>
              </p:cNvSpPr>
              <p:nvPr userDrawn="1"/>
            </p:nvSpPr>
            <p:spPr bwMode="auto">
              <a:xfrm rot="5400000">
                <a:off x="865910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1" name="Oval 128"/>
              <p:cNvSpPr>
                <a:spLocks noChangeArrowheads="1"/>
              </p:cNvSpPr>
              <p:nvPr userDrawn="1"/>
            </p:nvSpPr>
            <p:spPr bwMode="auto">
              <a:xfrm rot="5400000">
                <a:off x="866069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2" name="Oval 129"/>
              <p:cNvSpPr>
                <a:spLocks noChangeArrowheads="1"/>
              </p:cNvSpPr>
              <p:nvPr userDrawn="1"/>
            </p:nvSpPr>
            <p:spPr bwMode="auto">
              <a:xfrm rot="5400000">
                <a:off x="865910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3" name="Oval 130"/>
              <p:cNvSpPr>
                <a:spLocks noChangeArrowheads="1"/>
              </p:cNvSpPr>
              <p:nvPr userDrawn="1"/>
            </p:nvSpPr>
            <p:spPr bwMode="auto">
              <a:xfrm rot="5400000">
                <a:off x="865910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4" name="Oval 131"/>
              <p:cNvSpPr>
                <a:spLocks noChangeArrowheads="1"/>
              </p:cNvSpPr>
              <p:nvPr userDrawn="1"/>
            </p:nvSpPr>
            <p:spPr bwMode="auto">
              <a:xfrm rot="5400000">
                <a:off x="865910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5" name="Oval 132"/>
              <p:cNvSpPr>
                <a:spLocks noChangeArrowheads="1"/>
              </p:cNvSpPr>
              <p:nvPr userDrawn="1"/>
            </p:nvSpPr>
            <p:spPr bwMode="auto">
              <a:xfrm rot="5400000">
                <a:off x="866069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6" name="Oval 135"/>
              <p:cNvSpPr>
                <a:spLocks noChangeArrowheads="1"/>
              </p:cNvSpPr>
              <p:nvPr userDrawn="1"/>
            </p:nvSpPr>
            <p:spPr bwMode="auto">
              <a:xfrm rot="5400000">
                <a:off x="8783725" y="680243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7" name="Oval 136"/>
              <p:cNvSpPr>
                <a:spLocks noChangeArrowheads="1"/>
              </p:cNvSpPr>
              <p:nvPr userDrawn="1"/>
            </p:nvSpPr>
            <p:spPr bwMode="auto">
              <a:xfrm rot="5400000">
                <a:off x="8785312" y="6700837"/>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8" name="Oval 137"/>
              <p:cNvSpPr>
                <a:spLocks noChangeArrowheads="1"/>
              </p:cNvSpPr>
              <p:nvPr userDrawn="1"/>
            </p:nvSpPr>
            <p:spPr bwMode="auto">
              <a:xfrm rot="5400000">
                <a:off x="8783725" y="6600825"/>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9" name="Oval 138"/>
              <p:cNvSpPr>
                <a:spLocks noChangeArrowheads="1"/>
              </p:cNvSpPr>
              <p:nvPr userDrawn="1"/>
            </p:nvSpPr>
            <p:spPr bwMode="auto">
              <a:xfrm rot="5400000">
                <a:off x="8783725" y="6502400"/>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0" name="Oval 139"/>
              <p:cNvSpPr>
                <a:spLocks noChangeArrowheads="1"/>
              </p:cNvSpPr>
              <p:nvPr userDrawn="1"/>
            </p:nvSpPr>
            <p:spPr bwMode="auto">
              <a:xfrm rot="5400000">
                <a:off x="8783725" y="640238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1" name="Oval 140"/>
              <p:cNvSpPr>
                <a:spLocks noChangeArrowheads="1"/>
              </p:cNvSpPr>
              <p:nvPr userDrawn="1"/>
            </p:nvSpPr>
            <p:spPr bwMode="auto">
              <a:xfrm rot="5400000">
                <a:off x="8785312" y="6302375"/>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2" name="Oval 143"/>
              <p:cNvSpPr>
                <a:spLocks noChangeArrowheads="1"/>
              </p:cNvSpPr>
              <p:nvPr userDrawn="1"/>
            </p:nvSpPr>
            <p:spPr bwMode="auto">
              <a:xfrm rot="5400000">
                <a:off x="890516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3" name="Oval 144"/>
              <p:cNvSpPr>
                <a:spLocks noChangeArrowheads="1"/>
              </p:cNvSpPr>
              <p:nvPr userDrawn="1"/>
            </p:nvSpPr>
            <p:spPr bwMode="auto">
              <a:xfrm rot="5400000">
                <a:off x="890675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4" name="Oval 145"/>
              <p:cNvSpPr>
                <a:spLocks noChangeArrowheads="1"/>
              </p:cNvSpPr>
              <p:nvPr userDrawn="1"/>
            </p:nvSpPr>
            <p:spPr bwMode="auto">
              <a:xfrm rot="5400000">
                <a:off x="890516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5" name="Oval 146"/>
              <p:cNvSpPr>
                <a:spLocks noChangeArrowheads="1"/>
              </p:cNvSpPr>
              <p:nvPr userDrawn="1"/>
            </p:nvSpPr>
            <p:spPr bwMode="auto">
              <a:xfrm rot="5400000">
                <a:off x="890516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6" name="Oval 147"/>
              <p:cNvSpPr>
                <a:spLocks noChangeArrowheads="1"/>
              </p:cNvSpPr>
              <p:nvPr userDrawn="1"/>
            </p:nvSpPr>
            <p:spPr bwMode="auto">
              <a:xfrm rot="5400000">
                <a:off x="890516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7" name="Oval 148"/>
              <p:cNvSpPr>
                <a:spLocks noChangeArrowheads="1"/>
              </p:cNvSpPr>
              <p:nvPr userDrawn="1"/>
            </p:nvSpPr>
            <p:spPr bwMode="auto">
              <a:xfrm rot="5400000">
                <a:off x="890675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8" name="Oval 151"/>
              <p:cNvSpPr>
                <a:spLocks noChangeArrowheads="1"/>
              </p:cNvSpPr>
              <p:nvPr userDrawn="1"/>
            </p:nvSpPr>
            <p:spPr bwMode="auto">
              <a:xfrm rot="5400000">
                <a:off x="9028994"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9" name="Oval 152"/>
              <p:cNvSpPr>
                <a:spLocks noChangeArrowheads="1"/>
              </p:cNvSpPr>
              <p:nvPr userDrawn="1"/>
            </p:nvSpPr>
            <p:spPr bwMode="auto">
              <a:xfrm rot="5400000">
                <a:off x="9030581"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0" name="Oval 153"/>
              <p:cNvSpPr>
                <a:spLocks noChangeArrowheads="1"/>
              </p:cNvSpPr>
              <p:nvPr userDrawn="1"/>
            </p:nvSpPr>
            <p:spPr bwMode="auto">
              <a:xfrm rot="5400000">
                <a:off x="9028994"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1" name="Oval 154"/>
              <p:cNvSpPr>
                <a:spLocks noChangeArrowheads="1"/>
              </p:cNvSpPr>
              <p:nvPr userDrawn="1"/>
            </p:nvSpPr>
            <p:spPr bwMode="auto">
              <a:xfrm rot="5400000">
                <a:off x="9028994"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2" name="Oval 155"/>
              <p:cNvSpPr>
                <a:spLocks noChangeArrowheads="1"/>
              </p:cNvSpPr>
              <p:nvPr userDrawn="1"/>
            </p:nvSpPr>
            <p:spPr bwMode="auto">
              <a:xfrm rot="5400000">
                <a:off x="9028994"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3" name="Oval 156"/>
              <p:cNvSpPr>
                <a:spLocks noChangeArrowheads="1"/>
              </p:cNvSpPr>
              <p:nvPr userDrawn="1"/>
            </p:nvSpPr>
            <p:spPr bwMode="auto">
              <a:xfrm rot="5400000">
                <a:off x="9030581"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4" name="Oval 159"/>
              <p:cNvSpPr>
                <a:spLocks noChangeArrowheads="1"/>
              </p:cNvSpPr>
              <p:nvPr userDrawn="1"/>
            </p:nvSpPr>
            <p:spPr bwMode="auto">
              <a:xfrm rot="5400000">
                <a:off x="9152025"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5" name="Oval 160"/>
              <p:cNvSpPr>
                <a:spLocks noChangeArrowheads="1"/>
              </p:cNvSpPr>
              <p:nvPr userDrawn="1"/>
            </p:nvSpPr>
            <p:spPr bwMode="auto">
              <a:xfrm rot="5400000">
                <a:off x="9153612"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6" name="Oval 161"/>
              <p:cNvSpPr>
                <a:spLocks noChangeArrowheads="1"/>
              </p:cNvSpPr>
              <p:nvPr userDrawn="1"/>
            </p:nvSpPr>
            <p:spPr bwMode="auto">
              <a:xfrm rot="5400000">
                <a:off x="9152025"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7" name="Oval 162"/>
              <p:cNvSpPr>
                <a:spLocks noChangeArrowheads="1"/>
              </p:cNvSpPr>
              <p:nvPr userDrawn="1"/>
            </p:nvSpPr>
            <p:spPr bwMode="auto">
              <a:xfrm rot="5400000">
                <a:off x="9152025"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8" name="Oval 163"/>
              <p:cNvSpPr>
                <a:spLocks noChangeArrowheads="1"/>
              </p:cNvSpPr>
              <p:nvPr userDrawn="1"/>
            </p:nvSpPr>
            <p:spPr bwMode="auto">
              <a:xfrm rot="5400000">
                <a:off x="9152025"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9" name="Oval 164"/>
              <p:cNvSpPr>
                <a:spLocks noChangeArrowheads="1"/>
              </p:cNvSpPr>
              <p:nvPr userDrawn="1"/>
            </p:nvSpPr>
            <p:spPr bwMode="auto">
              <a:xfrm rot="5400000">
                <a:off x="9153612"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00" name="Oval 167"/>
              <p:cNvSpPr>
                <a:spLocks noChangeArrowheads="1"/>
              </p:cNvSpPr>
              <p:nvPr userDrawn="1"/>
            </p:nvSpPr>
            <p:spPr bwMode="auto">
              <a:xfrm rot="5400000">
                <a:off x="927505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01" name="Oval 168"/>
              <p:cNvSpPr>
                <a:spLocks noChangeArrowheads="1"/>
              </p:cNvSpPr>
              <p:nvPr userDrawn="1"/>
            </p:nvSpPr>
            <p:spPr bwMode="auto">
              <a:xfrm rot="5400000">
                <a:off x="927664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02" name="Oval 169"/>
              <p:cNvSpPr>
                <a:spLocks noChangeArrowheads="1"/>
              </p:cNvSpPr>
              <p:nvPr userDrawn="1"/>
            </p:nvSpPr>
            <p:spPr bwMode="auto">
              <a:xfrm rot="5400000">
                <a:off x="927505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03" name="Oval 170"/>
              <p:cNvSpPr>
                <a:spLocks noChangeArrowheads="1"/>
              </p:cNvSpPr>
              <p:nvPr userDrawn="1"/>
            </p:nvSpPr>
            <p:spPr bwMode="auto">
              <a:xfrm rot="5400000">
                <a:off x="927505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04" name="Oval 171"/>
              <p:cNvSpPr>
                <a:spLocks noChangeArrowheads="1"/>
              </p:cNvSpPr>
              <p:nvPr userDrawn="1"/>
            </p:nvSpPr>
            <p:spPr bwMode="auto">
              <a:xfrm rot="5400000">
                <a:off x="927505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05" name="Oval 172"/>
              <p:cNvSpPr>
                <a:spLocks noChangeArrowheads="1"/>
              </p:cNvSpPr>
              <p:nvPr userDrawn="1"/>
            </p:nvSpPr>
            <p:spPr bwMode="auto">
              <a:xfrm rot="5400000">
                <a:off x="927664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06" name="Oval 175"/>
              <p:cNvSpPr>
                <a:spLocks noChangeArrowheads="1"/>
              </p:cNvSpPr>
              <p:nvPr userDrawn="1"/>
            </p:nvSpPr>
            <p:spPr bwMode="auto">
              <a:xfrm rot="5400000">
                <a:off x="9398087"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07" name="Oval 176"/>
              <p:cNvSpPr>
                <a:spLocks noChangeArrowheads="1"/>
              </p:cNvSpPr>
              <p:nvPr userDrawn="1"/>
            </p:nvSpPr>
            <p:spPr bwMode="auto">
              <a:xfrm rot="5400000">
                <a:off x="9399675"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08" name="Oval 177"/>
              <p:cNvSpPr>
                <a:spLocks noChangeArrowheads="1"/>
              </p:cNvSpPr>
              <p:nvPr userDrawn="1"/>
            </p:nvSpPr>
            <p:spPr bwMode="auto">
              <a:xfrm rot="5400000">
                <a:off x="9398087"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09" name="Oval 178"/>
              <p:cNvSpPr>
                <a:spLocks noChangeArrowheads="1"/>
              </p:cNvSpPr>
              <p:nvPr userDrawn="1"/>
            </p:nvSpPr>
            <p:spPr bwMode="auto">
              <a:xfrm rot="5400000">
                <a:off x="9398087"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10" name="Oval 179"/>
              <p:cNvSpPr>
                <a:spLocks noChangeArrowheads="1"/>
              </p:cNvSpPr>
              <p:nvPr userDrawn="1"/>
            </p:nvSpPr>
            <p:spPr bwMode="auto">
              <a:xfrm rot="5400000">
                <a:off x="9398087"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11" name="Oval 180"/>
              <p:cNvSpPr>
                <a:spLocks noChangeArrowheads="1"/>
              </p:cNvSpPr>
              <p:nvPr userDrawn="1"/>
            </p:nvSpPr>
            <p:spPr bwMode="auto">
              <a:xfrm rot="5400000">
                <a:off x="9399675"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12" name="Oval 183"/>
              <p:cNvSpPr>
                <a:spLocks noChangeArrowheads="1"/>
              </p:cNvSpPr>
              <p:nvPr userDrawn="1"/>
            </p:nvSpPr>
            <p:spPr bwMode="auto">
              <a:xfrm rot="5400000">
                <a:off x="9520325" y="680243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13" name="Oval 184"/>
              <p:cNvSpPr>
                <a:spLocks noChangeArrowheads="1"/>
              </p:cNvSpPr>
              <p:nvPr userDrawn="1"/>
            </p:nvSpPr>
            <p:spPr bwMode="auto">
              <a:xfrm rot="5400000">
                <a:off x="9521912" y="6700837"/>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14" name="Oval 185"/>
              <p:cNvSpPr>
                <a:spLocks noChangeArrowheads="1"/>
              </p:cNvSpPr>
              <p:nvPr userDrawn="1"/>
            </p:nvSpPr>
            <p:spPr bwMode="auto">
              <a:xfrm rot="5400000">
                <a:off x="9520325" y="6600825"/>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15" name="Oval 186"/>
              <p:cNvSpPr>
                <a:spLocks noChangeArrowheads="1"/>
              </p:cNvSpPr>
              <p:nvPr userDrawn="1"/>
            </p:nvSpPr>
            <p:spPr bwMode="auto">
              <a:xfrm rot="5400000">
                <a:off x="9520325" y="6502400"/>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16" name="Oval 187"/>
              <p:cNvSpPr>
                <a:spLocks noChangeArrowheads="1"/>
              </p:cNvSpPr>
              <p:nvPr userDrawn="1"/>
            </p:nvSpPr>
            <p:spPr bwMode="auto">
              <a:xfrm rot="5400000">
                <a:off x="9520325" y="640238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17" name="Oval 188"/>
              <p:cNvSpPr>
                <a:spLocks noChangeArrowheads="1"/>
              </p:cNvSpPr>
              <p:nvPr userDrawn="1"/>
            </p:nvSpPr>
            <p:spPr bwMode="auto">
              <a:xfrm rot="5400000">
                <a:off x="9521912" y="6302375"/>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18" name="Oval 288"/>
              <p:cNvSpPr>
                <a:spLocks noChangeArrowheads="1"/>
              </p:cNvSpPr>
              <p:nvPr userDrawn="1"/>
            </p:nvSpPr>
            <p:spPr bwMode="auto">
              <a:xfrm rot="5400000">
                <a:off x="9643356"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19" name="Oval 289"/>
              <p:cNvSpPr>
                <a:spLocks noChangeArrowheads="1"/>
              </p:cNvSpPr>
              <p:nvPr userDrawn="1"/>
            </p:nvSpPr>
            <p:spPr bwMode="auto">
              <a:xfrm rot="5400000">
                <a:off x="9644943"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20" name="Oval 290"/>
              <p:cNvSpPr>
                <a:spLocks noChangeArrowheads="1"/>
              </p:cNvSpPr>
              <p:nvPr userDrawn="1"/>
            </p:nvSpPr>
            <p:spPr bwMode="auto">
              <a:xfrm rot="5400000">
                <a:off x="9643356"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21" name="Oval 291"/>
              <p:cNvSpPr>
                <a:spLocks noChangeArrowheads="1"/>
              </p:cNvSpPr>
              <p:nvPr userDrawn="1"/>
            </p:nvSpPr>
            <p:spPr bwMode="auto">
              <a:xfrm rot="5400000">
                <a:off x="9643356"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22" name="Oval 292"/>
              <p:cNvSpPr>
                <a:spLocks noChangeArrowheads="1"/>
              </p:cNvSpPr>
              <p:nvPr userDrawn="1"/>
            </p:nvSpPr>
            <p:spPr bwMode="auto">
              <a:xfrm rot="5400000">
                <a:off x="9643356"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23" name="Oval 293"/>
              <p:cNvSpPr>
                <a:spLocks noChangeArrowheads="1"/>
              </p:cNvSpPr>
              <p:nvPr userDrawn="1"/>
            </p:nvSpPr>
            <p:spPr bwMode="auto">
              <a:xfrm rot="5400000">
                <a:off x="9644943"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grpSp>
        <p:sp>
          <p:nvSpPr>
            <p:cNvPr id="244" name="Oval 151"/>
            <p:cNvSpPr>
              <a:spLocks noChangeArrowheads="1"/>
            </p:cNvSpPr>
            <p:nvPr userDrawn="1"/>
          </p:nvSpPr>
          <p:spPr bwMode="auto">
            <a:xfrm rot="5400000">
              <a:off x="6072150"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5" name="Oval 152"/>
            <p:cNvSpPr>
              <a:spLocks noChangeArrowheads="1"/>
            </p:cNvSpPr>
            <p:nvPr userDrawn="1"/>
          </p:nvSpPr>
          <p:spPr bwMode="auto">
            <a:xfrm rot="5400000">
              <a:off x="6073737"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6" name="Oval 153"/>
            <p:cNvSpPr>
              <a:spLocks noChangeArrowheads="1"/>
            </p:cNvSpPr>
            <p:nvPr userDrawn="1"/>
          </p:nvSpPr>
          <p:spPr bwMode="auto">
            <a:xfrm rot="5400000">
              <a:off x="6072150"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7" name="Oval 154"/>
            <p:cNvSpPr>
              <a:spLocks noChangeArrowheads="1"/>
            </p:cNvSpPr>
            <p:nvPr userDrawn="1"/>
          </p:nvSpPr>
          <p:spPr bwMode="auto">
            <a:xfrm rot="5400000">
              <a:off x="6072150"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8" name="Oval 155"/>
            <p:cNvSpPr>
              <a:spLocks noChangeArrowheads="1"/>
            </p:cNvSpPr>
            <p:nvPr userDrawn="1"/>
          </p:nvSpPr>
          <p:spPr bwMode="auto">
            <a:xfrm rot="5400000">
              <a:off x="6072150"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9" name="Oval 156"/>
            <p:cNvSpPr>
              <a:spLocks noChangeArrowheads="1"/>
            </p:cNvSpPr>
            <p:nvPr userDrawn="1"/>
          </p:nvSpPr>
          <p:spPr bwMode="auto">
            <a:xfrm rot="5400000">
              <a:off x="6073737"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0" name="Oval 159"/>
            <p:cNvSpPr>
              <a:spLocks noChangeArrowheads="1"/>
            </p:cNvSpPr>
            <p:nvPr userDrawn="1"/>
          </p:nvSpPr>
          <p:spPr bwMode="auto">
            <a:xfrm rot="5400000">
              <a:off x="6195181"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1" name="Oval 160"/>
            <p:cNvSpPr>
              <a:spLocks noChangeArrowheads="1"/>
            </p:cNvSpPr>
            <p:nvPr userDrawn="1"/>
          </p:nvSpPr>
          <p:spPr bwMode="auto">
            <a:xfrm rot="5400000">
              <a:off x="6196768"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2" name="Oval 161"/>
            <p:cNvSpPr>
              <a:spLocks noChangeArrowheads="1"/>
            </p:cNvSpPr>
            <p:nvPr userDrawn="1"/>
          </p:nvSpPr>
          <p:spPr bwMode="auto">
            <a:xfrm rot="5400000">
              <a:off x="6195181"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3" name="Oval 162"/>
            <p:cNvSpPr>
              <a:spLocks noChangeArrowheads="1"/>
            </p:cNvSpPr>
            <p:nvPr userDrawn="1"/>
          </p:nvSpPr>
          <p:spPr bwMode="auto">
            <a:xfrm rot="5400000">
              <a:off x="6195181"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4" name="Oval 163"/>
            <p:cNvSpPr>
              <a:spLocks noChangeArrowheads="1"/>
            </p:cNvSpPr>
            <p:nvPr userDrawn="1"/>
          </p:nvSpPr>
          <p:spPr bwMode="auto">
            <a:xfrm rot="5400000">
              <a:off x="6195181"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5" name="Oval 164"/>
            <p:cNvSpPr>
              <a:spLocks noChangeArrowheads="1"/>
            </p:cNvSpPr>
            <p:nvPr userDrawn="1"/>
          </p:nvSpPr>
          <p:spPr bwMode="auto">
            <a:xfrm rot="5400000">
              <a:off x="6196768"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6" name="Oval 167"/>
            <p:cNvSpPr>
              <a:spLocks noChangeArrowheads="1"/>
            </p:cNvSpPr>
            <p:nvPr userDrawn="1"/>
          </p:nvSpPr>
          <p:spPr bwMode="auto">
            <a:xfrm rot="5400000">
              <a:off x="6318212"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7" name="Oval 168"/>
            <p:cNvSpPr>
              <a:spLocks noChangeArrowheads="1"/>
            </p:cNvSpPr>
            <p:nvPr userDrawn="1"/>
          </p:nvSpPr>
          <p:spPr bwMode="auto">
            <a:xfrm rot="5400000">
              <a:off x="6319800"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8" name="Oval 169"/>
            <p:cNvSpPr>
              <a:spLocks noChangeArrowheads="1"/>
            </p:cNvSpPr>
            <p:nvPr userDrawn="1"/>
          </p:nvSpPr>
          <p:spPr bwMode="auto">
            <a:xfrm rot="5400000">
              <a:off x="6318212"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9" name="Oval 170"/>
            <p:cNvSpPr>
              <a:spLocks noChangeArrowheads="1"/>
            </p:cNvSpPr>
            <p:nvPr userDrawn="1"/>
          </p:nvSpPr>
          <p:spPr bwMode="auto">
            <a:xfrm rot="5400000">
              <a:off x="6318212"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0" name="Oval 171"/>
            <p:cNvSpPr>
              <a:spLocks noChangeArrowheads="1"/>
            </p:cNvSpPr>
            <p:nvPr userDrawn="1"/>
          </p:nvSpPr>
          <p:spPr bwMode="auto">
            <a:xfrm rot="5400000">
              <a:off x="6318212"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1" name="Oval 172"/>
            <p:cNvSpPr>
              <a:spLocks noChangeArrowheads="1"/>
            </p:cNvSpPr>
            <p:nvPr userDrawn="1"/>
          </p:nvSpPr>
          <p:spPr bwMode="auto">
            <a:xfrm rot="5400000">
              <a:off x="6319800"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2" name="Oval 175"/>
            <p:cNvSpPr>
              <a:spLocks noChangeArrowheads="1"/>
            </p:cNvSpPr>
            <p:nvPr userDrawn="1"/>
          </p:nvSpPr>
          <p:spPr bwMode="auto">
            <a:xfrm rot="5400000">
              <a:off x="6441243"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3" name="Oval 176"/>
            <p:cNvSpPr>
              <a:spLocks noChangeArrowheads="1"/>
            </p:cNvSpPr>
            <p:nvPr userDrawn="1"/>
          </p:nvSpPr>
          <p:spPr bwMode="auto">
            <a:xfrm rot="5400000">
              <a:off x="6442831"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4" name="Oval 177"/>
            <p:cNvSpPr>
              <a:spLocks noChangeArrowheads="1"/>
            </p:cNvSpPr>
            <p:nvPr userDrawn="1"/>
          </p:nvSpPr>
          <p:spPr bwMode="auto">
            <a:xfrm rot="5400000">
              <a:off x="6441243"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5" name="Oval 178"/>
            <p:cNvSpPr>
              <a:spLocks noChangeArrowheads="1"/>
            </p:cNvSpPr>
            <p:nvPr userDrawn="1"/>
          </p:nvSpPr>
          <p:spPr bwMode="auto">
            <a:xfrm rot="5400000">
              <a:off x="6441243"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6" name="Oval 179"/>
            <p:cNvSpPr>
              <a:spLocks noChangeArrowheads="1"/>
            </p:cNvSpPr>
            <p:nvPr userDrawn="1"/>
          </p:nvSpPr>
          <p:spPr bwMode="auto">
            <a:xfrm rot="5400000">
              <a:off x="6441243"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7" name="Oval 180"/>
            <p:cNvSpPr>
              <a:spLocks noChangeArrowheads="1"/>
            </p:cNvSpPr>
            <p:nvPr userDrawn="1"/>
          </p:nvSpPr>
          <p:spPr bwMode="auto">
            <a:xfrm rot="5400000">
              <a:off x="6442831"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8" name="Oval 183"/>
            <p:cNvSpPr>
              <a:spLocks noChangeArrowheads="1"/>
            </p:cNvSpPr>
            <p:nvPr userDrawn="1"/>
          </p:nvSpPr>
          <p:spPr bwMode="auto">
            <a:xfrm rot="5400000">
              <a:off x="6563481" y="680243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9" name="Oval 184"/>
            <p:cNvSpPr>
              <a:spLocks noChangeArrowheads="1"/>
            </p:cNvSpPr>
            <p:nvPr userDrawn="1"/>
          </p:nvSpPr>
          <p:spPr bwMode="auto">
            <a:xfrm rot="5400000">
              <a:off x="6565068" y="6700837"/>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0" name="Oval 185"/>
            <p:cNvSpPr>
              <a:spLocks noChangeArrowheads="1"/>
            </p:cNvSpPr>
            <p:nvPr userDrawn="1"/>
          </p:nvSpPr>
          <p:spPr bwMode="auto">
            <a:xfrm rot="5400000">
              <a:off x="6563481" y="6600825"/>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1" name="Oval 186"/>
            <p:cNvSpPr>
              <a:spLocks noChangeArrowheads="1"/>
            </p:cNvSpPr>
            <p:nvPr userDrawn="1"/>
          </p:nvSpPr>
          <p:spPr bwMode="auto">
            <a:xfrm rot="5400000">
              <a:off x="6563481" y="6502400"/>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2" name="Oval 187"/>
            <p:cNvSpPr>
              <a:spLocks noChangeArrowheads="1"/>
            </p:cNvSpPr>
            <p:nvPr userDrawn="1"/>
          </p:nvSpPr>
          <p:spPr bwMode="auto">
            <a:xfrm rot="5400000">
              <a:off x="6563481" y="640238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3" name="Oval 188"/>
            <p:cNvSpPr>
              <a:spLocks noChangeArrowheads="1"/>
            </p:cNvSpPr>
            <p:nvPr userDrawn="1"/>
          </p:nvSpPr>
          <p:spPr bwMode="auto">
            <a:xfrm rot="5400000">
              <a:off x="6565068" y="6302375"/>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4" name="Oval 288"/>
            <p:cNvSpPr>
              <a:spLocks noChangeArrowheads="1"/>
            </p:cNvSpPr>
            <p:nvPr userDrawn="1"/>
          </p:nvSpPr>
          <p:spPr bwMode="auto">
            <a:xfrm rot="5400000">
              <a:off x="6686512"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5" name="Oval 289"/>
            <p:cNvSpPr>
              <a:spLocks noChangeArrowheads="1"/>
            </p:cNvSpPr>
            <p:nvPr userDrawn="1"/>
          </p:nvSpPr>
          <p:spPr bwMode="auto">
            <a:xfrm rot="5400000">
              <a:off x="6688099"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6" name="Oval 290"/>
            <p:cNvSpPr>
              <a:spLocks noChangeArrowheads="1"/>
            </p:cNvSpPr>
            <p:nvPr userDrawn="1"/>
          </p:nvSpPr>
          <p:spPr bwMode="auto">
            <a:xfrm rot="5400000">
              <a:off x="6686512"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7" name="Oval 291"/>
            <p:cNvSpPr>
              <a:spLocks noChangeArrowheads="1"/>
            </p:cNvSpPr>
            <p:nvPr userDrawn="1"/>
          </p:nvSpPr>
          <p:spPr bwMode="auto">
            <a:xfrm rot="5400000">
              <a:off x="6686512"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8" name="Oval 292"/>
            <p:cNvSpPr>
              <a:spLocks noChangeArrowheads="1"/>
            </p:cNvSpPr>
            <p:nvPr userDrawn="1"/>
          </p:nvSpPr>
          <p:spPr bwMode="auto">
            <a:xfrm rot="5400000">
              <a:off x="6686512"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9" name="Oval 293"/>
            <p:cNvSpPr>
              <a:spLocks noChangeArrowheads="1"/>
            </p:cNvSpPr>
            <p:nvPr userDrawn="1"/>
          </p:nvSpPr>
          <p:spPr bwMode="auto">
            <a:xfrm rot="5400000">
              <a:off x="6688099"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grpSp>
      <p:grpSp>
        <p:nvGrpSpPr>
          <p:cNvPr id="424" name="Gruppo 423"/>
          <p:cNvGrpSpPr/>
          <p:nvPr userDrawn="1"/>
        </p:nvGrpSpPr>
        <p:grpSpPr>
          <a:xfrm>
            <a:off x="7939458" y="24483"/>
            <a:ext cx="3684588" cy="533128"/>
            <a:chOff x="7939458" y="46187"/>
            <a:chExt cx="3684588" cy="533128"/>
          </a:xfrm>
        </p:grpSpPr>
        <p:sp>
          <p:nvSpPr>
            <p:cNvPr id="425" name="Oval 191"/>
            <p:cNvSpPr>
              <a:spLocks noChangeArrowheads="1"/>
            </p:cNvSpPr>
            <p:nvPr/>
          </p:nvSpPr>
          <p:spPr bwMode="auto">
            <a:xfrm>
              <a:off x="7939458" y="46187"/>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6" name="Oval 193"/>
            <p:cNvSpPr>
              <a:spLocks noChangeArrowheads="1"/>
            </p:cNvSpPr>
            <p:nvPr/>
          </p:nvSpPr>
          <p:spPr bwMode="auto">
            <a:xfrm>
              <a:off x="8098208" y="46187"/>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7" name="Oval 195"/>
            <p:cNvSpPr>
              <a:spLocks noChangeArrowheads="1"/>
            </p:cNvSpPr>
            <p:nvPr/>
          </p:nvSpPr>
          <p:spPr bwMode="auto">
            <a:xfrm>
              <a:off x="8256958" y="46187"/>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8" name="Oval 197"/>
            <p:cNvSpPr>
              <a:spLocks noChangeArrowheads="1"/>
            </p:cNvSpPr>
            <p:nvPr/>
          </p:nvSpPr>
          <p:spPr bwMode="auto">
            <a:xfrm>
              <a:off x="8415708" y="46187"/>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9" name="Oval 199"/>
            <p:cNvSpPr>
              <a:spLocks noChangeArrowheads="1"/>
            </p:cNvSpPr>
            <p:nvPr/>
          </p:nvSpPr>
          <p:spPr bwMode="auto">
            <a:xfrm>
              <a:off x="8574458" y="46187"/>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0" name="Oval 201"/>
            <p:cNvSpPr>
              <a:spLocks noChangeArrowheads="1"/>
            </p:cNvSpPr>
            <p:nvPr/>
          </p:nvSpPr>
          <p:spPr bwMode="auto">
            <a:xfrm>
              <a:off x="8728446" y="46187"/>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1" name="Oval 203"/>
            <p:cNvSpPr>
              <a:spLocks noChangeArrowheads="1"/>
            </p:cNvSpPr>
            <p:nvPr/>
          </p:nvSpPr>
          <p:spPr bwMode="auto">
            <a:xfrm>
              <a:off x="8887196" y="46187"/>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2" name="Oval 206"/>
            <p:cNvSpPr>
              <a:spLocks noChangeArrowheads="1"/>
            </p:cNvSpPr>
            <p:nvPr/>
          </p:nvSpPr>
          <p:spPr bwMode="auto">
            <a:xfrm>
              <a:off x="90459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3" name="Oval 208"/>
            <p:cNvSpPr>
              <a:spLocks noChangeArrowheads="1"/>
            </p:cNvSpPr>
            <p:nvPr/>
          </p:nvSpPr>
          <p:spPr bwMode="auto">
            <a:xfrm>
              <a:off x="920469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4" name="Oval 210"/>
            <p:cNvSpPr>
              <a:spLocks noChangeArrowheads="1"/>
            </p:cNvSpPr>
            <p:nvPr/>
          </p:nvSpPr>
          <p:spPr bwMode="auto">
            <a:xfrm>
              <a:off x="93634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5" name="Oval 212"/>
            <p:cNvSpPr>
              <a:spLocks noChangeArrowheads="1"/>
            </p:cNvSpPr>
            <p:nvPr/>
          </p:nvSpPr>
          <p:spPr bwMode="auto">
            <a:xfrm>
              <a:off x="9522196" y="461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6" name="Oval 214"/>
            <p:cNvSpPr>
              <a:spLocks noChangeArrowheads="1"/>
            </p:cNvSpPr>
            <p:nvPr/>
          </p:nvSpPr>
          <p:spPr bwMode="auto">
            <a:xfrm>
              <a:off x="967935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7" name="Oval 216"/>
            <p:cNvSpPr>
              <a:spLocks noChangeArrowheads="1"/>
            </p:cNvSpPr>
            <p:nvPr/>
          </p:nvSpPr>
          <p:spPr bwMode="auto">
            <a:xfrm>
              <a:off x="983810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8" name="Oval 218"/>
            <p:cNvSpPr>
              <a:spLocks noChangeArrowheads="1"/>
            </p:cNvSpPr>
            <p:nvPr/>
          </p:nvSpPr>
          <p:spPr bwMode="auto">
            <a:xfrm>
              <a:off x="999685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9" name="Oval 220"/>
            <p:cNvSpPr>
              <a:spLocks noChangeArrowheads="1"/>
            </p:cNvSpPr>
            <p:nvPr/>
          </p:nvSpPr>
          <p:spPr bwMode="auto">
            <a:xfrm>
              <a:off x="101508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0" name="Oval 222"/>
            <p:cNvSpPr>
              <a:spLocks noChangeArrowheads="1"/>
            </p:cNvSpPr>
            <p:nvPr/>
          </p:nvSpPr>
          <p:spPr bwMode="auto">
            <a:xfrm>
              <a:off x="1030959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1" name="Oval 224"/>
            <p:cNvSpPr>
              <a:spLocks noChangeArrowheads="1"/>
            </p:cNvSpPr>
            <p:nvPr/>
          </p:nvSpPr>
          <p:spPr bwMode="auto">
            <a:xfrm>
              <a:off x="104683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2" name="Oval 226"/>
            <p:cNvSpPr>
              <a:spLocks noChangeArrowheads="1"/>
            </p:cNvSpPr>
            <p:nvPr/>
          </p:nvSpPr>
          <p:spPr bwMode="auto">
            <a:xfrm>
              <a:off x="1062709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3" name="Oval 228"/>
            <p:cNvSpPr>
              <a:spLocks noChangeArrowheads="1"/>
            </p:cNvSpPr>
            <p:nvPr/>
          </p:nvSpPr>
          <p:spPr bwMode="auto">
            <a:xfrm>
              <a:off x="107858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4" name="Oval 230"/>
            <p:cNvSpPr>
              <a:spLocks noChangeArrowheads="1"/>
            </p:cNvSpPr>
            <p:nvPr/>
          </p:nvSpPr>
          <p:spPr bwMode="auto">
            <a:xfrm>
              <a:off x="10944596" y="461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5" name="Oval 232"/>
            <p:cNvSpPr>
              <a:spLocks noChangeArrowheads="1"/>
            </p:cNvSpPr>
            <p:nvPr/>
          </p:nvSpPr>
          <p:spPr bwMode="auto">
            <a:xfrm>
              <a:off x="11103346" y="461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6" name="Oval 234"/>
            <p:cNvSpPr>
              <a:spLocks noChangeArrowheads="1"/>
            </p:cNvSpPr>
            <p:nvPr/>
          </p:nvSpPr>
          <p:spPr bwMode="auto">
            <a:xfrm>
              <a:off x="1126050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7" name="Oval 236"/>
            <p:cNvSpPr>
              <a:spLocks noChangeArrowheads="1"/>
            </p:cNvSpPr>
            <p:nvPr/>
          </p:nvSpPr>
          <p:spPr bwMode="auto">
            <a:xfrm>
              <a:off x="1141925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8" name="Oval 238"/>
            <p:cNvSpPr>
              <a:spLocks noChangeArrowheads="1"/>
            </p:cNvSpPr>
            <p:nvPr/>
          </p:nvSpPr>
          <p:spPr bwMode="auto">
            <a:xfrm>
              <a:off x="1157800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9" name="Oval 240"/>
            <p:cNvSpPr>
              <a:spLocks noChangeArrowheads="1"/>
            </p:cNvSpPr>
            <p:nvPr/>
          </p:nvSpPr>
          <p:spPr bwMode="auto">
            <a:xfrm>
              <a:off x="79394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0" name="Oval 241"/>
            <p:cNvSpPr>
              <a:spLocks noChangeArrowheads="1"/>
            </p:cNvSpPr>
            <p:nvPr/>
          </p:nvSpPr>
          <p:spPr bwMode="auto">
            <a:xfrm>
              <a:off x="79394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1" name="Oval 242"/>
            <p:cNvSpPr>
              <a:spLocks noChangeArrowheads="1"/>
            </p:cNvSpPr>
            <p:nvPr/>
          </p:nvSpPr>
          <p:spPr bwMode="auto">
            <a:xfrm>
              <a:off x="80982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2" name="Oval 243"/>
            <p:cNvSpPr>
              <a:spLocks noChangeArrowheads="1"/>
            </p:cNvSpPr>
            <p:nvPr/>
          </p:nvSpPr>
          <p:spPr bwMode="auto">
            <a:xfrm>
              <a:off x="80982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3" name="Oval 244"/>
            <p:cNvSpPr>
              <a:spLocks noChangeArrowheads="1"/>
            </p:cNvSpPr>
            <p:nvPr/>
          </p:nvSpPr>
          <p:spPr bwMode="auto">
            <a:xfrm>
              <a:off x="82569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4" name="Oval 245"/>
            <p:cNvSpPr>
              <a:spLocks noChangeArrowheads="1"/>
            </p:cNvSpPr>
            <p:nvPr/>
          </p:nvSpPr>
          <p:spPr bwMode="auto">
            <a:xfrm>
              <a:off x="82569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5" name="Oval 246"/>
            <p:cNvSpPr>
              <a:spLocks noChangeArrowheads="1"/>
            </p:cNvSpPr>
            <p:nvPr/>
          </p:nvSpPr>
          <p:spPr bwMode="auto">
            <a:xfrm>
              <a:off x="84157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6" name="Oval 247"/>
            <p:cNvSpPr>
              <a:spLocks noChangeArrowheads="1"/>
            </p:cNvSpPr>
            <p:nvPr/>
          </p:nvSpPr>
          <p:spPr bwMode="auto">
            <a:xfrm>
              <a:off x="84157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7" name="Oval 248"/>
            <p:cNvSpPr>
              <a:spLocks noChangeArrowheads="1"/>
            </p:cNvSpPr>
            <p:nvPr/>
          </p:nvSpPr>
          <p:spPr bwMode="auto">
            <a:xfrm>
              <a:off x="8574458" y="285900"/>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8" name="Oval 249"/>
            <p:cNvSpPr>
              <a:spLocks noChangeArrowheads="1"/>
            </p:cNvSpPr>
            <p:nvPr/>
          </p:nvSpPr>
          <p:spPr bwMode="auto">
            <a:xfrm>
              <a:off x="8574458" y="1604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9" name="Oval 250"/>
            <p:cNvSpPr>
              <a:spLocks noChangeArrowheads="1"/>
            </p:cNvSpPr>
            <p:nvPr/>
          </p:nvSpPr>
          <p:spPr bwMode="auto">
            <a:xfrm>
              <a:off x="87284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0" name="Oval 251"/>
            <p:cNvSpPr>
              <a:spLocks noChangeArrowheads="1"/>
            </p:cNvSpPr>
            <p:nvPr/>
          </p:nvSpPr>
          <p:spPr bwMode="auto">
            <a:xfrm>
              <a:off x="87284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1" name="Oval 252"/>
            <p:cNvSpPr>
              <a:spLocks noChangeArrowheads="1"/>
            </p:cNvSpPr>
            <p:nvPr/>
          </p:nvSpPr>
          <p:spPr bwMode="auto">
            <a:xfrm>
              <a:off x="888719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2" name="Oval 253"/>
            <p:cNvSpPr>
              <a:spLocks noChangeArrowheads="1"/>
            </p:cNvSpPr>
            <p:nvPr/>
          </p:nvSpPr>
          <p:spPr bwMode="auto">
            <a:xfrm>
              <a:off x="888719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3" name="Oval 254"/>
            <p:cNvSpPr>
              <a:spLocks noChangeArrowheads="1"/>
            </p:cNvSpPr>
            <p:nvPr/>
          </p:nvSpPr>
          <p:spPr bwMode="auto">
            <a:xfrm>
              <a:off x="90459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4" name="Oval 255"/>
            <p:cNvSpPr>
              <a:spLocks noChangeArrowheads="1"/>
            </p:cNvSpPr>
            <p:nvPr/>
          </p:nvSpPr>
          <p:spPr bwMode="auto">
            <a:xfrm>
              <a:off x="90459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5" name="Oval 256"/>
            <p:cNvSpPr>
              <a:spLocks noChangeArrowheads="1"/>
            </p:cNvSpPr>
            <p:nvPr/>
          </p:nvSpPr>
          <p:spPr bwMode="auto">
            <a:xfrm>
              <a:off x="920469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6" name="Oval 257"/>
            <p:cNvSpPr>
              <a:spLocks noChangeArrowheads="1"/>
            </p:cNvSpPr>
            <p:nvPr/>
          </p:nvSpPr>
          <p:spPr bwMode="auto">
            <a:xfrm>
              <a:off x="920469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7" name="Oval 258"/>
            <p:cNvSpPr>
              <a:spLocks noChangeArrowheads="1"/>
            </p:cNvSpPr>
            <p:nvPr/>
          </p:nvSpPr>
          <p:spPr bwMode="auto">
            <a:xfrm>
              <a:off x="93634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8" name="Oval 259"/>
            <p:cNvSpPr>
              <a:spLocks noChangeArrowheads="1"/>
            </p:cNvSpPr>
            <p:nvPr/>
          </p:nvSpPr>
          <p:spPr bwMode="auto">
            <a:xfrm>
              <a:off x="93634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9" name="Oval 260"/>
            <p:cNvSpPr>
              <a:spLocks noChangeArrowheads="1"/>
            </p:cNvSpPr>
            <p:nvPr/>
          </p:nvSpPr>
          <p:spPr bwMode="auto">
            <a:xfrm>
              <a:off x="9522196" y="285900"/>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0" name="Oval 261"/>
            <p:cNvSpPr>
              <a:spLocks noChangeArrowheads="1"/>
            </p:cNvSpPr>
            <p:nvPr/>
          </p:nvSpPr>
          <p:spPr bwMode="auto">
            <a:xfrm>
              <a:off x="9522196" y="1604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1" name="Oval 262"/>
            <p:cNvSpPr>
              <a:spLocks noChangeArrowheads="1"/>
            </p:cNvSpPr>
            <p:nvPr/>
          </p:nvSpPr>
          <p:spPr bwMode="auto">
            <a:xfrm>
              <a:off x="96793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2" name="Oval 263"/>
            <p:cNvSpPr>
              <a:spLocks noChangeArrowheads="1"/>
            </p:cNvSpPr>
            <p:nvPr/>
          </p:nvSpPr>
          <p:spPr bwMode="auto">
            <a:xfrm>
              <a:off x="96793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3" name="Oval 264"/>
            <p:cNvSpPr>
              <a:spLocks noChangeArrowheads="1"/>
            </p:cNvSpPr>
            <p:nvPr/>
          </p:nvSpPr>
          <p:spPr bwMode="auto">
            <a:xfrm>
              <a:off x="98381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4" name="Oval 265"/>
            <p:cNvSpPr>
              <a:spLocks noChangeArrowheads="1"/>
            </p:cNvSpPr>
            <p:nvPr/>
          </p:nvSpPr>
          <p:spPr bwMode="auto">
            <a:xfrm>
              <a:off x="98381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5" name="Oval 266"/>
            <p:cNvSpPr>
              <a:spLocks noChangeArrowheads="1"/>
            </p:cNvSpPr>
            <p:nvPr/>
          </p:nvSpPr>
          <p:spPr bwMode="auto">
            <a:xfrm>
              <a:off x="99968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6" name="Oval 267"/>
            <p:cNvSpPr>
              <a:spLocks noChangeArrowheads="1"/>
            </p:cNvSpPr>
            <p:nvPr/>
          </p:nvSpPr>
          <p:spPr bwMode="auto">
            <a:xfrm>
              <a:off x="99968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7" name="Oval 268"/>
            <p:cNvSpPr>
              <a:spLocks noChangeArrowheads="1"/>
            </p:cNvSpPr>
            <p:nvPr/>
          </p:nvSpPr>
          <p:spPr bwMode="auto">
            <a:xfrm>
              <a:off x="101508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8" name="Oval 269"/>
            <p:cNvSpPr>
              <a:spLocks noChangeArrowheads="1"/>
            </p:cNvSpPr>
            <p:nvPr/>
          </p:nvSpPr>
          <p:spPr bwMode="auto">
            <a:xfrm>
              <a:off x="101508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9" name="Oval 270"/>
            <p:cNvSpPr>
              <a:spLocks noChangeArrowheads="1"/>
            </p:cNvSpPr>
            <p:nvPr/>
          </p:nvSpPr>
          <p:spPr bwMode="auto">
            <a:xfrm>
              <a:off x="1030959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0" name="Oval 271"/>
            <p:cNvSpPr>
              <a:spLocks noChangeArrowheads="1"/>
            </p:cNvSpPr>
            <p:nvPr/>
          </p:nvSpPr>
          <p:spPr bwMode="auto">
            <a:xfrm>
              <a:off x="1030959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1" name="Oval 272"/>
            <p:cNvSpPr>
              <a:spLocks noChangeArrowheads="1"/>
            </p:cNvSpPr>
            <p:nvPr/>
          </p:nvSpPr>
          <p:spPr bwMode="auto">
            <a:xfrm>
              <a:off x="104683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2" name="Oval 273"/>
            <p:cNvSpPr>
              <a:spLocks noChangeArrowheads="1"/>
            </p:cNvSpPr>
            <p:nvPr/>
          </p:nvSpPr>
          <p:spPr bwMode="auto">
            <a:xfrm>
              <a:off x="104683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3" name="Oval 274"/>
            <p:cNvSpPr>
              <a:spLocks noChangeArrowheads="1"/>
            </p:cNvSpPr>
            <p:nvPr/>
          </p:nvSpPr>
          <p:spPr bwMode="auto">
            <a:xfrm>
              <a:off x="1062709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4" name="Oval 275"/>
            <p:cNvSpPr>
              <a:spLocks noChangeArrowheads="1"/>
            </p:cNvSpPr>
            <p:nvPr/>
          </p:nvSpPr>
          <p:spPr bwMode="auto">
            <a:xfrm>
              <a:off x="1062709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5" name="Oval 276"/>
            <p:cNvSpPr>
              <a:spLocks noChangeArrowheads="1"/>
            </p:cNvSpPr>
            <p:nvPr/>
          </p:nvSpPr>
          <p:spPr bwMode="auto">
            <a:xfrm>
              <a:off x="107858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6" name="Oval 277"/>
            <p:cNvSpPr>
              <a:spLocks noChangeArrowheads="1"/>
            </p:cNvSpPr>
            <p:nvPr/>
          </p:nvSpPr>
          <p:spPr bwMode="auto">
            <a:xfrm>
              <a:off x="107858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7" name="Oval 278"/>
            <p:cNvSpPr>
              <a:spLocks noChangeArrowheads="1"/>
            </p:cNvSpPr>
            <p:nvPr/>
          </p:nvSpPr>
          <p:spPr bwMode="auto">
            <a:xfrm>
              <a:off x="10944596" y="285900"/>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8" name="Oval 279"/>
            <p:cNvSpPr>
              <a:spLocks noChangeArrowheads="1"/>
            </p:cNvSpPr>
            <p:nvPr/>
          </p:nvSpPr>
          <p:spPr bwMode="auto">
            <a:xfrm>
              <a:off x="10944596" y="1604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9" name="Oval 280"/>
            <p:cNvSpPr>
              <a:spLocks noChangeArrowheads="1"/>
            </p:cNvSpPr>
            <p:nvPr/>
          </p:nvSpPr>
          <p:spPr bwMode="auto">
            <a:xfrm>
              <a:off x="11103346" y="285900"/>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0" name="Oval 281"/>
            <p:cNvSpPr>
              <a:spLocks noChangeArrowheads="1"/>
            </p:cNvSpPr>
            <p:nvPr/>
          </p:nvSpPr>
          <p:spPr bwMode="auto">
            <a:xfrm>
              <a:off x="11103346" y="1604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1" name="Oval 282"/>
            <p:cNvSpPr>
              <a:spLocks noChangeArrowheads="1"/>
            </p:cNvSpPr>
            <p:nvPr/>
          </p:nvSpPr>
          <p:spPr bwMode="auto">
            <a:xfrm>
              <a:off x="112605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2" name="Oval 283"/>
            <p:cNvSpPr>
              <a:spLocks noChangeArrowheads="1"/>
            </p:cNvSpPr>
            <p:nvPr/>
          </p:nvSpPr>
          <p:spPr bwMode="auto">
            <a:xfrm>
              <a:off x="112605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3" name="Oval 284"/>
            <p:cNvSpPr>
              <a:spLocks noChangeArrowheads="1"/>
            </p:cNvSpPr>
            <p:nvPr/>
          </p:nvSpPr>
          <p:spPr bwMode="auto">
            <a:xfrm>
              <a:off x="114192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4" name="Oval 285"/>
            <p:cNvSpPr>
              <a:spLocks noChangeArrowheads="1"/>
            </p:cNvSpPr>
            <p:nvPr/>
          </p:nvSpPr>
          <p:spPr bwMode="auto">
            <a:xfrm>
              <a:off x="114192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5" name="Oval 286"/>
            <p:cNvSpPr>
              <a:spLocks noChangeArrowheads="1"/>
            </p:cNvSpPr>
            <p:nvPr/>
          </p:nvSpPr>
          <p:spPr bwMode="auto">
            <a:xfrm>
              <a:off x="115780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6" name="Oval 287"/>
            <p:cNvSpPr>
              <a:spLocks noChangeArrowheads="1"/>
            </p:cNvSpPr>
            <p:nvPr/>
          </p:nvSpPr>
          <p:spPr bwMode="auto">
            <a:xfrm>
              <a:off x="115780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7" name="Oval 240"/>
            <p:cNvSpPr>
              <a:spLocks noChangeArrowheads="1"/>
            </p:cNvSpPr>
            <p:nvPr userDrawn="1"/>
          </p:nvSpPr>
          <p:spPr bwMode="auto">
            <a:xfrm>
              <a:off x="793945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8" name="Oval 241"/>
            <p:cNvSpPr>
              <a:spLocks noChangeArrowheads="1"/>
            </p:cNvSpPr>
            <p:nvPr userDrawn="1"/>
          </p:nvSpPr>
          <p:spPr bwMode="auto">
            <a:xfrm>
              <a:off x="793945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9" name="Oval 242"/>
            <p:cNvSpPr>
              <a:spLocks noChangeArrowheads="1"/>
            </p:cNvSpPr>
            <p:nvPr userDrawn="1"/>
          </p:nvSpPr>
          <p:spPr bwMode="auto">
            <a:xfrm>
              <a:off x="809820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0" name="Oval 243"/>
            <p:cNvSpPr>
              <a:spLocks noChangeArrowheads="1"/>
            </p:cNvSpPr>
            <p:nvPr userDrawn="1"/>
          </p:nvSpPr>
          <p:spPr bwMode="auto">
            <a:xfrm>
              <a:off x="809820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1" name="Oval 244"/>
            <p:cNvSpPr>
              <a:spLocks noChangeArrowheads="1"/>
            </p:cNvSpPr>
            <p:nvPr userDrawn="1"/>
          </p:nvSpPr>
          <p:spPr bwMode="auto">
            <a:xfrm>
              <a:off x="825695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2" name="Oval 245"/>
            <p:cNvSpPr>
              <a:spLocks noChangeArrowheads="1"/>
            </p:cNvSpPr>
            <p:nvPr userDrawn="1"/>
          </p:nvSpPr>
          <p:spPr bwMode="auto">
            <a:xfrm>
              <a:off x="825695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3" name="Oval 246"/>
            <p:cNvSpPr>
              <a:spLocks noChangeArrowheads="1"/>
            </p:cNvSpPr>
            <p:nvPr userDrawn="1"/>
          </p:nvSpPr>
          <p:spPr bwMode="auto">
            <a:xfrm>
              <a:off x="841570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4" name="Oval 247"/>
            <p:cNvSpPr>
              <a:spLocks noChangeArrowheads="1"/>
            </p:cNvSpPr>
            <p:nvPr userDrawn="1"/>
          </p:nvSpPr>
          <p:spPr bwMode="auto">
            <a:xfrm>
              <a:off x="841570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5" name="Oval 248"/>
            <p:cNvSpPr>
              <a:spLocks noChangeArrowheads="1"/>
            </p:cNvSpPr>
            <p:nvPr userDrawn="1"/>
          </p:nvSpPr>
          <p:spPr bwMode="auto">
            <a:xfrm>
              <a:off x="8574458" y="530102"/>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6" name="Oval 249"/>
            <p:cNvSpPr>
              <a:spLocks noChangeArrowheads="1"/>
            </p:cNvSpPr>
            <p:nvPr userDrawn="1"/>
          </p:nvSpPr>
          <p:spPr bwMode="auto">
            <a:xfrm>
              <a:off x="8574458" y="404690"/>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7" name="Oval 250"/>
            <p:cNvSpPr>
              <a:spLocks noChangeArrowheads="1"/>
            </p:cNvSpPr>
            <p:nvPr userDrawn="1"/>
          </p:nvSpPr>
          <p:spPr bwMode="auto">
            <a:xfrm>
              <a:off x="87284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8" name="Oval 251"/>
            <p:cNvSpPr>
              <a:spLocks noChangeArrowheads="1"/>
            </p:cNvSpPr>
            <p:nvPr userDrawn="1"/>
          </p:nvSpPr>
          <p:spPr bwMode="auto">
            <a:xfrm>
              <a:off x="87284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9" name="Oval 252"/>
            <p:cNvSpPr>
              <a:spLocks noChangeArrowheads="1"/>
            </p:cNvSpPr>
            <p:nvPr userDrawn="1"/>
          </p:nvSpPr>
          <p:spPr bwMode="auto">
            <a:xfrm>
              <a:off x="888719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0" name="Oval 253"/>
            <p:cNvSpPr>
              <a:spLocks noChangeArrowheads="1"/>
            </p:cNvSpPr>
            <p:nvPr userDrawn="1"/>
          </p:nvSpPr>
          <p:spPr bwMode="auto">
            <a:xfrm>
              <a:off x="888719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1" name="Oval 254"/>
            <p:cNvSpPr>
              <a:spLocks noChangeArrowheads="1"/>
            </p:cNvSpPr>
            <p:nvPr userDrawn="1"/>
          </p:nvSpPr>
          <p:spPr bwMode="auto">
            <a:xfrm>
              <a:off x="90459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2" name="Oval 255"/>
            <p:cNvSpPr>
              <a:spLocks noChangeArrowheads="1"/>
            </p:cNvSpPr>
            <p:nvPr userDrawn="1"/>
          </p:nvSpPr>
          <p:spPr bwMode="auto">
            <a:xfrm>
              <a:off x="90459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3" name="Oval 256"/>
            <p:cNvSpPr>
              <a:spLocks noChangeArrowheads="1"/>
            </p:cNvSpPr>
            <p:nvPr userDrawn="1"/>
          </p:nvSpPr>
          <p:spPr bwMode="auto">
            <a:xfrm>
              <a:off x="920469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4" name="Oval 257"/>
            <p:cNvSpPr>
              <a:spLocks noChangeArrowheads="1"/>
            </p:cNvSpPr>
            <p:nvPr userDrawn="1"/>
          </p:nvSpPr>
          <p:spPr bwMode="auto">
            <a:xfrm>
              <a:off x="920469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5" name="Oval 258"/>
            <p:cNvSpPr>
              <a:spLocks noChangeArrowheads="1"/>
            </p:cNvSpPr>
            <p:nvPr userDrawn="1"/>
          </p:nvSpPr>
          <p:spPr bwMode="auto">
            <a:xfrm>
              <a:off x="93634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6" name="Oval 259"/>
            <p:cNvSpPr>
              <a:spLocks noChangeArrowheads="1"/>
            </p:cNvSpPr>
            <p:nvPr userDrawn="1"/>
          </p:nvSpPr>
          <p:spPr bwMode="auto">
            <a:xfrm>
              <a:off x="93634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7" name="Oval 260"/>
            <p:cNvSpPr>
              <a:spLocks noChangeArrowheads="1"/>
            </p:cNvSpPr>
            <p:nvPr userDrawn="1"/>
          </p:nvSpPr>
          <p:spPr bwMode="auto">
            <a:xfrm>
              <a:off x="9522196" y="530102"/>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8" name="Oval 261"/>
            <p:cNvSpPr>
              <a:spLocks noChangeArrowheads="1"/>
            </p:cNvSpPr>
            <p:nvPr userDrawn="1"/>
          </p:nvSpPr>
          <p:spPr bwMode="auto">
            <a:xfrm>
              <a:off x="9522196" y="404690"/>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9" name="Oval 262"/>
            <p:cNvSpPr>
              <a:spLocks noChangeArrowheads="1"/>
            </p:cNvSpPr>
            <p:nvPr userDrawn="1"/>
          </p:nvSpPr>
          <p:spPr bwMode="auto">
            <a:xfrm>
              <a:off x="967935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20" name="Oval 263"/>
            <p:cNvSpPr>
              <a:spLocks noChangeArrowheads="1"/>
            </p:cNvSpPr>
            <p:nvPr userDrawn="1"/>
          </p:nvSpPr>
          <p:spPr bwMode="auto">
            <a:xfrm>
              <a:off x="967935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21" name="Oval 264"/>
            <p:cNvSpPr>
              <a:spLocks noChangeArrowheads="1"/>
            </p:cNvSpPr>
            <p:nvPr userDrawn="1"/>
          </p:nvSpPr>
          <p:spPr bwMode="auto">
            <a:xfrm>
              <a:off x="983810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22" name="Oval 265"/>
            <p:cNvSpPr>
              <a:spLocks noChangeArrowheads="1"/>
            </p:cNvSpPr>
            <p:nvPr userDrawn="1"/>
          </p:nvSpPr>
          <p:spPr bwMode="auto">
            <a:xfrm>
              <a:off x="983810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23" name="Oval 266"/>
            <p:cNvSpPr>
              <a:spLocks noChangeArrowheads="1"/>
            </p:cNvSpPr>
            <p:nvPr userDrawn="1"/>
          </p:nvSpPr>
          <p:spPr bwMode="auto">
            <a:xfrm>
              <a:off x="999685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24" name="Oval 267"/>
            <p:cNvSpPr>
              <a:spLocks noChangeArrowheads="1"/>
            </p:cNvSpPr>
            <p:nvPr userDrawn="1"/>
          </p:nvSpPr>
          <p:spPr bwMode="auto">
            <a:xfrm>
              <a:off x="999685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25" name="Oval 268"/>
            <p:cNvSpPr>
              <a:spLocks noChangeArrowheads="1"/>
            </p:cNvSpPr>
            <p:nvPr userDrawn="1"/>
          </p:nvSpPr>
          <p:spPr bwMode="auto">
            <a:xfrm>
              <a:off x="101508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26" name="Oval 269"/>
            <p:cNvSpPr>
              <a:spLocks noChangeArrowheads="1"/>
            </p:cNvSpPr>
            <p:nvPr userDrawn="1"/>
          </p:nvSpPr>
          <p:spPr bwMode="auto">
            <a:xfrm>
              <a:off x="101508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27" name="Oval 270"/>
            <p:cNvSpPr>
              <a:spLocks noChangeArrowheads="1"/>
            </p:cNvSpPr>
            <p:nvPr userDrawn="1"/>
          </p:nvSpPr>
          <p:spPr bwMode="auto">
            <a:xfrm>
              <a:off x="1030959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28" name="Oval 271"/>
            <p:cNvSpPr>
              <a:spLocks noChangeArrowheads="1"/>
            </p:cNvSpPr>
            <p:nvPr userDrawn="1"/>
          </p:nvSpPr>
          <p:spPr bwMode="auto">
            <a:xfrm>
              <a:off x="1030959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29" name="Oval 272"/>
            <p:cNvSpPr>
              <a:spLocks noChangeArrowheads="1"/>
            </p:cNvSpPr>
            <p:nvPr userDrawn="1"/>
          </p:nvSpPr>
          <p:spPr bwMode="auto">
            <a:xfrm>
              <a:off x="104683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30" name="Oval 273"/>
            <p:cNvSpPr>
              <a:spLocks noChangeArrowheads="1"/>
            </p:cNvSpPr>
            <p:nvPr userDrawn="1"/>
          </p:nvSpPr>
          <p:spPr bwMode="auto">
            <a:xfrm>
              <a:off x="104683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31" name="Oval 274"/>
            <p:cNvSpPr>
              <a:spLocks noChangeArrowheads="1"/>
            </p:cNvSpPr>
            <p:nvPr userDrawn="1"/>
          </p:nvSpPr>
          <p:spPr bwMode="auto">
            <a:xfrm>
              <a:off x="1062709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32" name="Oval 275"/>
            <p:cNvSpPr>
              <a:spLocks noChangeArrowheads="1"/>
            </p:cNvSpPr>
            <p:nvPr userDrawn="1"/>
          </p:nvSpPr>
          <p:spPr bwMode="auto">
            <a:xfrm>
              <a:off x="1062709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33" name="Oval 276"/>
            <p:cNvSpPr>
              <a:spLocks noChangeArrowheads="1"/>
            </p:cNvSpPr>
            <p:nvPr userDrawn="1"/>
          </p:nvSpPr>
          <p:spPr bwMode="auto">
            <a:xfrm>
              <a:off x="107858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34" name="Oval 277"/>
            <p:cNvSpPr>
              <a:spLocks noChangeArrowheads="1"/>
            </p:cNvSpPr>
            <p:nvPr userDrawn="1"/>
          </p:nvSpPr>
          <p:spPr bwMode="auto">
            <a:xfrm>
              <a:off x="107858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35" name="Oval 278"/>
            <p:cNvSpPr>
              <a:spLocks noChangeArrowheads="1"/>
            </p:cNvSpPr>
            <p:nvPr userDrawn="1"/>
          </p:nvSpPr>
          <p:spPr bwMode="auto">
            <a:xfrm>
              <a:off x="10944596" y="530102"/>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36" name="Oval 279"/>
            <p:cNvSpPr>
              <a:spLocks noChangeArrowheads="1"/>
            </p:cNvSpPr>
            <p:nvPr userDrawn="1"/>
          </p:nvSpPr>
          <p:spPr bwMode="auto">
            <a:xfrm>
              <a:off x="10944596" y="404690"/>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37" name="Oval 280"/>
            <p:cNvSpPr>
              <a:spLocks noChangeArrowheads="1"/>
            </p:cNvSpPr>
            <p:nvPr userDrawn="1"/>
          </p:nvSpPr>
          <p:spPr bwMode="auto">
            <a:xfrm>
              <a:off x="11103346" y="530102"/>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38" name="Oval 281"/>
            <p:cNvSpPr>
              <a:spLocks noChangeArrowheads="1"/>
            </p:cNvSpPr>
            <p:nvPr userDrawn="1"/>
          </p:nvSpPr>
          <p:spPr bwMode="auto">
            <a:xfrm>
              <a:off x="11103346" y="404690"/>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39" name="Oval 282"/>
            <p:cNvSpPr>
              <a:spLocks noChangeArrowheads="1"/>
            </p:cNvSpPr>
            <p:nvPr userDrawn="1"/>
          </p:nvSpPr>
          <p:spPr bwMode="auto">
            <a:xfrm>
              <a:off x="1126050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40" name="Oval 283"/>
            <p:cNvSpPr>
              <a:spLocks noChangeArrowheads="1"/>
            </p:cNvSpPr>
            <p:nvPr userDrawn="1"/>
          </p:nvSpPr>
          <p:spPr bwMode="auto">
            <a:xfrm>
              <a:off x="1126050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41" name="Oval 284"/>
            <p:cNvSpPr>
              <a:spLocks noChangeArrowheads="1"/>
            </p:cNvSpPr>
            <p:nvPr userDrawn="1"/>
          </p:nvSpPr>
          <p:spPr bwMode="auto">
            <a:xfrm>
              <a:off x="1141925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42" name="Oval 285"/>
            <p:cNvSpPr>
              <a:spLocks noChangeArrowheads="1"/>
            </p:cNvSpPr>
            <p:nvPr userDrawn="1"/>
          </p:nvSpPr>
          <p:spPr bwMode="auto">
            <a:xfrm>
              <a:off x="1141925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43" name="Oval 286"/>
            <p:cNvSpPr>
              <a:spLocks noChangeArrowheads="1"/>
            </p:cNvSpPr>
            <p:nvPr userDrawn="1"/>
          </p:nvSpPr>
          <p:spPr bwMode="auto">
            <a:xfrm>
              <a:off x="1157800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44" name="Oval 287"/>
            <p:cNvSpPr>
              <a:spLocks noChangeArrowheads="1"/>
            </p:cNvSpPr>
            <p:nvPr userDrawn="1"/>
          </p:nvSpPr>
          <p:spPr bwMode="auto">
            <a:xfrm>
              <a:off x="1157800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grpSp>
    </p:spTree>
    <p:extLst>
      <p:ext uri="{BB962C8B-B14F-4D97-AF65-F5344CB8AC3E}">
        <p14:creationId xmlns:p14="http://schemas.microsoft.com/office/powerpoint/2010/main" val="787887653"/>
      </p:ext>
    </p:extLst>
  </p:cSld>
  <p:clrMapOvr>
    <a:masterClrMapping/>
  </p:clrMapOvr>
  <p:extLst>
    <p:ext uri="{DCECCB84-F9BA-43D5-87BE-67443E8EF086}">
      <p15:sldGuideLst xmlns:p15="http://schemas.microsoft.com/office/powerpoint/2012/main">
        <p15:guide id="4" orient="horz" pos="4269">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2">
    <p:spTree>
      <p:nvGrpSpPr>
        <p:cNvPr id="1" name=""/>
        <p:cNvGrpSpPr/>
        <p:nvPr/>
      </p:nvGrpSpPr>
      <p:grpSpPr>
        <a:xfrm>
          <a:off x="0" y="0"/>
          <a:ext cx="0" cy="0"/>
          <a:chOff x="0" y="0"/>
          <a:chExt cx="0" cy="0"/>
        </a:xfrm>
      </p:grpSpPr>
      <p:sp>
        <p:nvSpPr>
          <p:cNvPr id="8" name="Picture Placeholder 15"/>
          <p:cNvSpPr>
            <a:spLocks noGrp="1"/>
          </p:cNvSpPr>
          <p:nvPr>
            <p:ph type="pic" sz="quarter" idx="16"/>
          </p:nvPr>
        </p:nvSpPr>
        <p:spPr>
          <a:xfrm>
            <a:off x="5647476" y="2179286"/>
            <a:ext cx="3387702" cy="3387702"/>
          </a:xfrm>
          <a:prstGeom prst="ellipse">
            <a:avLst/>
          </a:prstGeom>
          <a:solidFill>
            <a:schemeClr val="bg2"/>
          </a:solidFill>
        </p:spPr>
        <p:txBody>
          <a:bodyPr wrap="square" anchor="ctr" anchorCtr="0">
            <a:noAutofit/>
          </a:bodyPr>
          <a:lstStyle>
            <a:lvl1pPr marL="0" indent="0" algn="ctr">
              <a:buNone/>
              <a:defRPr sz="1600"/>
            </a:lvl1pPr>
          </a:lstStyle>
          <a:p>
            <a:endParaRPr lang="en-US" dirty="0"/>
          </a:p>
        </p:txBody>
      </p:sp>
      <p:sp>
        <p:nvSpPr>
          <p:cNvPr id="23" name="Segnaposto testo 10"/>
          <p:cNvSpPr>
            <a:spLocks noGrp="1"/>
          </p:cNvSpPr>
          <p:nvPr>
            <p:ph type="body" sz="quarter" idx="12" hasCustomPrompt="1"/>
          </p:nvPr>
        </p:nvSpPr>
        <p:spPr>
          <a:xfrm>
            <a:off x="550863" y="2991193"/>
            <a:ext cx="4405698" cy="215444"/>
          </a:xfrm>
          <a:prstGeom prst="rect">
            <a:avLst/>
          </a:prstGeom>
          <a:noFill/>
        </p:spPr>
        <p:txBody>
          <a:bodyPr wrap="square" lIns="0" tIns="0" rIns="0" bIns="0" rtlCol="0">
            <a:spAutoFit/>
          </a:bodyPr>
          <a:lstStyle>
            <a:lvl1pPr marL="0" marR="0" indent="0" algn="l" defTabSz="609508"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lang="it-IT" sz="1400" kern="1200" dirty="0" smtClean="0">
                <a:solidFill>
                  <a:schemeClr val="bg2">
                    <a:lumMod val="25000"/>
                  </a:schemeClr>
                </a:solidFill>
                <a:latin typeface="+mj-lt"/>
                <a:ea typeface="+mn-ea"/>
                <a:cs typeface="Arial" panose="020B0604020202020204" pitchFamily="34" charset="0"/>
              </a:defRPr>
            </a:lvl1pPr>
            <a:lvl2pPr marL="269897" indent="0">
              <a:lnSpc>
                <a:spcPct val="100000"/>
              </a:lnSpc>
              <a:buClr>
                <a:schemeClr val="accent1"/>
              </a:buClr>
              <a:buNone/>
              <a:defRPr lang="it-IT" sz="1400" dirty="0" smtClean="0">
                <a:latin typeface="+mj-lt"/>
              </a:defRPr>
            </a:lvl2pPr>
            <a:lvl3pPr marL="727027" indent="0">
              <a:lnSpc>
                <a:spcPct val="100000"/>
              </a:lnSpc>
              <a:buClr>
                <a:schemeClr val="accent1"/>
              </a:buClr>
              <a:buNone/>
              <a:defRPr lang="it-IT" sz="1400" dirty="0" smtClean="0">
                <a:latin typeface="+mj-lt"/>
              </a:defRPr>
            </a:lvl3pPr>
            <a:lvl4pPr>
              <a:defRPr lang="it-IT" sz="2400" dirty="0" smtClean="0"/>
            </a:lvl4pPr>
            <a:lvl5pPr>
              <a:defRPr lang="it-IT" sz="2400" dirty="0"/>
            </a:lvl5pPr>
          </a:lstStyle>
          <a:p>
            <a:pPr marL="0" lvl="0" defTabSz="609508"/>
            <a:r>
              <a:rPr lang="it-IT" dirty="0"/>
              <a:t>Text (</a:t>
            </a:r>
            <a:r>
              <a:rPr lang="it-IT" dirty="0" err="1"/>
              <a:t>Arial</a:t>
            </a:r>
            <a:r>
              <a:rPr lang="it-IT" dirty="0"/>
              <a:t> /14 </a:t>
            </a:r>
            <a:r>
              <a:rPr lang="it-IT" dirty="0" err="1"/>
              <a:t>pt</a:t>
            </a:r>
            <a:r>
              <a:rPr lang="it-IT" dirty="0"/>
              <a:t>)</a:t>
            </a:r>
          </a:p>
        </p:txBody>
      </p:sp>
      <p:sp>
        <p:nvSpPr>
          <p:cNvPr id="6" name="Segnaposto testo 10"/>
          <p:cNvSpPr>
            <a:spLocks noGrp="1"/>
          </p:cNvSpPr>
          <p:nvPr>
            <p:ph type="body" sz="quarter" idx="10" hasCustomPrompt="1"/>
          </p:nvPr>
        </p:nvSpPr>
        <p:spPr>
          <a:xfrm>
            <a:off x="550863" y="404813"/>
            <a:ext cx="11090275" cy="387798"/>
          </a:xfrm>
          <a:prstGeom prst="rect">
            <a:avLst/>
          </a:prstGeom>
          <a:noFill/>
        </p:spPr>
        <p:txBody>
          <a:bodyPr wrap="square" lIns="0" tIns="0" rIns="0" bIns="0" rtlCol="0" anchor="t" anchorCtr="0">
            <a:spAutoFit/>
          </a:bodyPr>
          <a:lstStyle>
            <a:lvl1pPr marL="0" indent="0">
              <a:buNone/>
              <a:defRPr lang="it-IT" sz="2800" b="1" baseline="0" dirty="0" smtClean="0">
                <a:solidFill>
                  <a:schemeClr val="accent1"/>
                </a:solidFill>
                <a:latin typeface="Arial" panose="020B0604020202020204" pitchFamily="34" charset="0"/>
                <a:cs typeface="Arial" panose="020B0604020202020204" pitchFamily="34" charset="0"/>
              </a:defRPr>
            </a:lvl1pPr>
            <a:lvl2pPr>
              <a:defRPr lang="it-IT" dirty="0" smtClean="0"/>
            </a:lvl2pPr>
            <a:lvl3pPr>
              <a:defRPr lang="it-IT" sz="2400" dirty="0" smtClean="0"/>
            </a:lvl3pPr>
            <a:lvl4pPr>
              <a:defRPr lang="it-IT" sz="2400" dirty="0" smtClean="0"/>
            </a:lvl4pPr>
            <a:lvl5pPr>
              <a:defRPr lang="it-IT" sz="2400" dirty="0"/>
            </a:lvl5pPr>
          </a:lstStyle>
          <a:p>
            <a:pPr marL="0" lvl="0" defTabSz="609508"/>
            <a:r>
              <a:rPr lang="it-IT" dirty="0"/>
              <a:t>Title (</a:t>
            </a:r>
            <a:r>
              <a:rPr lang="it-IT" dirty="0" err="1"/>
              <a:t>Arial</a:t>
            </a:r>
            <a:r>
              <a:rPr lang="it-IT" dirty="0"/>
              <a:t> / 28 </a:t>
            </a:r>
            <a:r>
              <a:rPr lang="it-IT" dirty="0" err="1"/>
              <a:t>pt</a:t>
            </a:r>
            <a:r>
              <a:rPr lang="it-IT" dirty="0"/>
              <a:t>)</a:t>
            </a:r>
          </a:p>
        </p:txBody>
      </p:sp>
      <p:sp>
        <p:nvSpPr>
          <p:cNvPr id="7" name="Segnaposto testo 10"/>
          <p:cNvSpPr>
            <a:spLocks noGrp="1"/>
          </p:cNvSpPr>
          <p:nvPr>
            <p:ph type="body" sz="quarter" idx="11" hasCustomPrompt="1"/>
          </p:nvPr>
        </p:nvSpPr>
        <p:spPr>
          <a:xfrm>
            <a:off x="550863" y="881803"/>
            <a:ext cx="11090275" cy="221599"/>
          </a:xfrm>
          <a:prstGeom prst="rect">
            <a:avLst/>
          </a:prstGeom>
          <a:noFill/>
        </p:spPr>
        <p:txBody>
          <a:bodyPr wrap="square" lIns="0" tIns="0" rIns="0" bIns="0" rtlCol="0">
            <a:spAutoFit/>
          </a:bodyPr>
          <a:lstStyle>
            <a:lvl1pPr marL="0" indent="0" defTabSz="609508">
              <a:buNone/>
              <a:defRPr lang="it-IT" sz="1600" baseline="0" dirty="0" smtClean="0">
                <a:solidFill>
                  <a:schemeClr val="accent2"/>
                </a:solidFill>
                <a:latin typeface="Arial" panose="020B0604020202020204" pitchFamily="34" charset="0"/>
                <a:cs typeface="Arial" panose="020B0604020202020204" pitchFamily="34" charset="0"/>
              </a:defRPr>
            </a:lvl1pPr>
            <a:lvl2pPr>
              <a:defRPr lang="it-IT" dirty="0" smtClean="0"/>
            </a:lvl2pPr>
            <a:lvl3pPr>
              <a:defRPr lang="it-IT" sz="2400" dirty="0" smtClean="0"/>
            </a:lvl3pPr>
            <a:lvl4pPr>
              <a:defRPr lang="it-IT" sz="2400" dirty="0" smtClean="0"/>
            </a:lvl4pPr>
            <a:lvl5pPr>
              <a:defRPr lang="it-IT" sz="2400" dirty="0"/>
            </a:lvl5pPr>
          </a:lstStyle>
          <a:p>
            <a:pPr marL="0" lvl="0" defTabSz="609508"/>
            <a:r>
              <a:rPr lang="it-IT" dirty="0" err="1"/>
              <a:t>Highlights</a:t>
            </a:r>
            <a:r>
              <a:rPr lang="it-IT" dirty="0"/>
              <a:t> (</a:t>
            </a:r>
            <a:r>
              <a:rPr lang="it-IT" dirty="0" err="1"/>
              <a:t>Arial</a:t>
            </a:r>
            <a:r>
              <a:rPr lang="it-IT" dirty="0"/>
              <a:t> / 16 </a:t>
            </a:r>
            <a:r>
              <a:rPr lang="it-IT" dirty="0" err="1"/>
              <a:t>pt</a:t>
            </a:r>
            <a:r>
              <a:rPr lang="it-IT" dirty="0"/>
              <a:t>)</a:t>
            </a:r>
          </a:p>
        </p:txBody>
      </p:sp>
      <p:sp>
        <p:nvSpPr>
          <p:cNvPr id="10" name="Rettangolo 9"/>
          <p:cNvSpPr/>
          <p:nvPr userDrawn="1"/>
        </p:nvSpPr>
        <p:spPr>
          <a:xfrm>
            <a:off x="550863" y="1185170"/>
            <a:ext cx="855748" cy="45719"/>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9" name="Segnaposto data 3"/>
          <p:cNvSpPr>
            <a:spLocks noGrp="1"/>
          </p:cNvSpPr>
          <p:nvPr>
            <p:ph type="dt" sz="half" idx="2"/>
          </p:nvPr>
        </p:nvSpPr>
        <p:spPr>
          <a:xfrm>
            <a:off x="677593" y="6662346"/>
            <a:ext cx="2743200" cy="172637"/>
          </a:xfrm>
          <a:prstGeom prst="rect">
            <a:avLst/>
          </a:prstGeom>
        </p:spPr>
        <p:txBody>
          <a:bodyPr lIns="0" tIns="0" rIns="0" bIns="0"/>
          <a:lstStyle>
            <a:lvl1pPr>
              <a:defRPr lang="it-IT" sz="909" kern="1200" cap="all" baseline="0" smtClean="0">
                <a:solidFill>
                  <a:schemeClr val="accent1"/>
                </a:solidFill>
                <a:latin typeface="Arial" panose="020B0604020202020204" pitchFamily="34" charset="0"/>
                <a:ea typeface="+mn-ea"/>
                <a:cs typeface="Arial" panose="020B0604020202020204" pitchFamily="34" charset="0"/>
              </a:defRPr>
            </a:lvl1pPr>
          </a:lstStyle>
          <a:p>
            <a:fld id="{7A4AF16A-B0B8-4637-BCC3-1D6538DB946A}" type="datetime4">
              <a:rPr lang="it-IT" smtClean="0"/>
              <a:t>18 settembre 2023</a:t>
            </a:fld>
            <a:endParaRPr lang="it-IT" dirty="0"/>
          </a:p>
        </p:txBody>
      </p:sp>
      <p:grpSp>
        <p:nvGrpSpPr>
          <p:cNvPr id="178" name="Gruppo 177"/>
          <p:cNvGrpSpPr/>
          <p:nvPr userDrawn="1"/>
        </p:nvGrpSpPr>
        <p:grpSpPr>
          <a:xfrm>
            <a:off x="54168" y="25602"/>
            <a:ext cx="422839" cy="1466852"/>
            <a:chOff x="-12795" y="18778"/>
            <a:chExt cx="422839" cy="1466852"/>
          </a:xfrm>
        </p:grpSpPr>
        <p:sp>
          <p:nvSpPr>
            <p:cNvPr id="180" name="Oval 90"/>
            <p:cNvSpPr>
              <a:spLocks noChangeArrowheads="1"/>
            </p:cNvSpPr>
            <p:nvPr/>
          </p:nvSpPr>
          <p:spPr bwMode="auto">
            <a:xfrm rot="5400000">
              <a:off x="109212" y="16397"/>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1" name="Oval 91"/>
            <p:cNvSpPr>
              <a:spLocks noChangeArrowheads="1"/>
            </p:cNvSpPr>
            <p:nvPr/>
          </p:nvSpPr>
          <p:spPr bwMode="auto">
            <a:xfrm rot="5400000">
              <a:off x="236212" y="17984"/>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2" name="Oval 92"/>
            <p:cNvSpPr>
              <a:spLocks noChangeArrowheads="1"/>
            </p:cNvSpPr>
            <p:nvPr/>
          </p:nvSpPr>
          <p:spPr bwMode="auto">
            <a:xfrm rot="5400000">
              <a:off x="364800" y="17984"/>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3" name="Oval 98"/>
            <p:cNvSpPr>
              <a:spLocks noChangeArrowheads="1"/>
            </p:cNvSpPr>
            <p:nvPr/>
          </p:nvSpPr>
          <p:spPr bwMode="auto">
            <a:xfrm rot="5400000">
              <a:off x="108418" y="174353"/>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4" name="Oval 99"/>
            <p:cNvSpPr>
              <a:spLocks noChangeArrowheads="1"/>
            </p:cNvSpPr>
            <p:nvPr/>
          </p:nvSpPr>
          <p:spPr bwMode="auto">
            <a:xfrm rot="5400000">
              <a:off x="235418" y="1759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5" name="Oval 100"/>
            <p:cNvSpPr>
              <a:spLocks noChangeArrowheads="1"/>
            </p:cNvSpPr>
            <p:nvPr/>
          </p:nvSpPr>
          <p:spPr bwMode="auto">
            <a:xfrm rot="5400000">
              <a:off x="364006" y="1759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6" name="Oval 106"/>
            <p:cNvSpPr>
              <a:spLocks noChangeArrowheads="1"/>
            </p:cNvSpPr>
            <p:nvPr/>
          </p:nvSpPr>
          <p:spPr bwMode="auto">
            <a:xfrm rot="5400000">
              <a:off x="108418" y="333103"/>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7" name="Oval 107"/>
            <p:cNvSpPr>
              <a:spLocks noChangeArrowheads="1"/>
            </p:cNvSpPr>
            <p:nvPr/>
          </p:nvSpPr>
          <p:spPr bwMode="auto">
            <a:xfrm rot="5400000">
              <a:off x="235418" y="33469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8" name="Oval 108"/>
            <p:cNvSpPr>
              <a:spLocks noChangeArrowheads="1"/>
            </p:cNvSpPr>
            <p:nvPr/>
          </p:nvSpPr>
          <p:spPr bwMode="auto">
            <a:xfrm rot="5400000">
              <a:off x="364006" y="33469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9" name="Oval 114"/>
            <p:cNvSpPr>
              <a:spLocks noChangeArrowheads="1"/>
            </p:cNvSpPr>
            <p:nvPr/>
          </p:nvSpPr>
          <p:spPr bwMode="auto">
            <a:xfrm rot="5400000">
              <a:off x="108418" y="491853"/>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0" name="Oval 115"/>
            <p:cNvSpPr>
              <a:spLocks noChangeArrowheads="1"/>
            </p:cNvSpPr>
            <p:nvPr/>
          </p:nvSpPr>
          <p:spPr bwMode="auto">
            <a:xfrm rot="5400000">
              <a:off x="235418" y="4934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1" name="Oval 116"/>
            <p:cNvSpPr>
              <a:spLocks noChangeArrowheads="1"/>
            </p:cNvSpPr>
            <p:nvPr/>
          </p:nvSpPr>
          <p:spPr bwMode="auto">
            <a:xfrm rot="5400000">
              <a:off x="364006" y="4934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2" name="Oval 122"/>
            <p:cNvSpPr>
              <a:spLocks noChangeArrowheads="1"/>
            </p:cNvSpPr>
            <p:nvPr/>
          </p:nvSpPr>
          <p:spPr bwMode="auto">
            <a:xfrm rot="5400000">
              <a:off x="106831" y="64742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3" name="Oval 123"/>
            <p:cNvSpPr>
              <a:spLocks noChangeArrowheads="1"/>
            </p:cNvSpPr>
            <p:nvPr/>
          </p:nvSpPr>
          <p:spPr bwMode="auto">
            <a:xfrm rot="5400000">
              <a:off x="233831" y="649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4" name="Oval 124"/>
            <p:cNvSpPr>
              <a:spLocks noChangeArrowheads="1"/>
            </p:cNvSpPr>
            <p:nvPr/>
          </p:nvSpPr>
          <p:spPr bwMode="auto">
            <a:xfrm rot="5400000">
              <a:off x="362418" y="649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5" name="Oval 130"/>
            <p:cNvSpPr>
              <a:spLocks noChangeArrowheads="1"/>
            </p:cNvSpPr>
            <p:nvPr/>
          </p:nvSpPr>
          <p:spPr bwMode="auto">
            <a:xfrm rot="5400000">
              <a:off x="106831" y="80617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6" name="Oval 131"/>
            <p:cNvSpPr>
              <a:spLocks noChangeArrowheads="1"/>
            </p:cNvSpPr>
            <p:nvPr/>
          </p:nvSpPr>
          <p:spPr bwMode="auto">
            <a:xfrm rot="5400000">
              <a:off x="233831" y="8077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7" name="Oval 132"/>
            <p:cNvSpPr>
              <a:spLocks noChangeArrowheads="1"/>
            </p:cNvSpPr>
            <p:nvPr/>
          </p:nvSpPr>
          <p:spPr bwMode="auto">
            <a:xfrm rot="5400000">
              <a:off x="362418" y="8077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8" name="Oval 138"/>
            <p:cNvSpPr>
              <a:spLocks noChangeArrowheads="1"/>
            </p:cNvSpPr>
            <p:nvPr/>
          </p:nvSpPr>
          <p:spPr bwMode="auto">
            <a:xfrm rot="5400000">
              <a:off x="106831" y="96492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9" name="Oval 139"/>
            <p:cNvSpPr>
              <a:spLocks noChangeArrowheads="1"/>
            </p:cNvSpPr>
            <p:nvPr/>
          </p:nvSpPr>
          <p:spPr bwMode="auto">
            <a:xfrm rot="5400000">
              <a:off x="233831" y="9665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0" name="Oval 140"/>
            <p:cNvSpPr>
              <a:spLocks noChangeArrowheads="1"/>
            </p:cNvSpPr>
            <p:nvPr/>
          </p:nvSpPr>
          <p:spPr bwMode="auto">
            <a:xfrm rot="5400000">
              <a:off x="362418" y="9665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1" name="Oval 146"/>
            <p:cNvSpPr>
              <a:spLocks noChangeArrowheads="1"/>
            </p:cNvSpPr>
            <p:nvPr/>
          </p:nvSpPr>
          <p:spPr bwMode="auto">
            <a:xfrm rot="5400000">
              <a:off x="106831" y="112367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2" name="Oval 147"/>
            <p:cNvSpPr>
              <a:spLocks noChangeArrowheads="1"/>
            </p:cNvSpPr>
            <p:nvPr/>
          </p:nvSpPr>
          <p:spPr bwMode="auto">
            <a:xfrm rot="5400000">
              <a:off x="233831" y="11252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3" name="Oval 148"/>
            <p:cNvSpPr>
              <a:spLocks noChangeArrowheads="1"/>
            </p:cNvSpPr>
            <p:nvPr/>
          </p:nvSpPr>
          <p:spPr bwMode="auto">
            <a:xfrm rot="5400000">
              <a:off x="362418" y="11252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4" name="Oval 154"/>
            <p:cNvSpPr>
              <a:spLocks noChangeArrowheads="1"/>
            </p:cNvSpPr>
            <p:nvPr/>
          </p:nvSpPr>
          <p:spPr bwMode="auto">
            <a:xfrm rot="5400000">
              <a:off x="106831" y="128242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5" name="Oval 155"/>
            <p:cNvSpPr>
              <a:spLocks noChangeArrowheads="1"/>
            </p:cNvSpPr>
            <p:nvPr/>
          </p:nvSpPr>
          <p:spPr bwMode="auto">
            <a:xfrm rot="5400000">
              <a:off x="233831" y="1284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6" name="Oval 156"/>
            <p:cNvSpPr>
              <a:spLocks noChangeArrowheads="1"/>
            </p:cNvSpPr>
            <p:nvPr/>
          </p:nvSpPr>
          <p:spPr bwMode="auto">
            <a:xfrm rot="5400000">
              <a:off x="362418" y="1284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7" name="Oval 162"/>
            <p:cNvSpPr>
              <a:spLocks noChangeArrowheads="1"/>
            </p:cNvSpPr>
            <p:nvPr/>
          </p:nvSpPr>
          <p:spPr bwMode="auto">
            <a:xfrm rot="5400000">
              <a:off x="109212" y="1438797"/>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8" name="Oval 163"/>
            <p:cNvSpPr>
              <a:spLocks noChangeArrowheads="1"/>
            </p:cNvSpPr>
            <p:nvPr/>
          </p:nvSpPr>
          <p:spPr bwMode="auto">
            <a:xfrm rot="5400000">
              <a:off x="236212" y="1440385"/>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9" name="Oval 164"/>
            <p:cNvSpPr>
              <a:spLocks noChangeArrowheads="1"/>
            </p:cNvSpPr>
            <p:nvPr/>
          </p:nvSpPr>
          <p:spPr bwMode="auto">
            <a:xfrm rot="5400000">
              <a:off x="364800" y="1440385"/>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0" name="Oval 90"/>
            <p:cNvSpPr>
              <a:spLocks noChangeArrowheads="1"/>
            </p:cNvSpPr>
            <p:nvPr userDrawn="1"/>
          </p:nvSpPr>
          <p:spPr bwMode="auto">
            <a:xfrm rot="5400000">
              <a:off x="-10413" y="16398"/>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1" name="Oval 98"/>
            <p:cNvSpPr>
              <a:spLocks noChangeArrowheads="1"/>
            </p:cNvSpPr>
            <p:nvPr userDrawn="1"/>
          </p:nvSpPr>
          <p:spPr bwMode="auto">
            <a:xfrm rot="5400000">
              <a:off x="-11207" y="174354"/>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2" name="Oval 106"/>
            <p:cNvSpPr>
              <a:spLocks noChangeArrowheads="1"/>
            </p:cNvSpPr>
            <p:nvPr userDrawn="1"/>
          </p:nvSpPr>
          <p:spPr bwMode="auto">
            <a:xfrm rot="5400000">
              <a:off x="-11207" y="333104"/>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3" name="Oval 114"/>
            <p:cNvSpPr>
              <a:spLocks noChangeArrowheads="1"/>
            </p:cNvSpPr>
            <p:nvPr userDrawn="1"/>
          </p:nvSpPr>
          <p:spPr bwMode="auto">
            <a:xfrm rot="5400000">
              <a:off x="-11207" y="491854"/>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4" name="Oval 122"/>
            <p:cNvSpPr>
              <a:spLocks noChangeArrowheads="1"/>
            </p:cNvSpPr>
            <p:nvPr userDrawn="1"/>
          </p:nvSpPr>
          <p:spPr bwMode="auto">
            <a:xfrm rot="5400000">
              <a:off x="-12794" y="64742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5" name="Oval 130"/>
            <p:cNvSpPr>
              <a:spLocks noChangeArrowheads="1"/>
            </p:cNvSpPr>
            <p:nvPr userDrawn="1"/>
          </p:nvSpPr>
          <p:spPr bwMode="auto">
            <a:xfrm rot="5400000">
              <a:off x="-12794" y="80617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6" name="Oval 138"/>
            <p:cNvSpPr>
              <a:spLocks noChangeArrowheads="1"/>
            </p:cNvSpPr>
            <p:nvPr userDrawn="1"/>
          </p:nvSpPr>
          <p:spPr bwMode="auto">
            <a:xfrm rot="5400000">
              <a:off x="-12794" y="96492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7" name="Oval 146"/>
            <p:cNvSpPr>
              <a:spLocks noChangeArrowheads="1"/>
            </p:cNvSpPr>
            <p:nvPr userDrawn="1"/>
          </p:nvSpPr>
          <p:spPr bwMode="auto">
            <a:xfrm rot="5400000">
              <a:off x="-12794" y="112367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8" name="Oval 154"/>
            <p:cNvSpPr>
              <a:spLocks noChangeArrowheads="1"/>
            </p:cNvSpPr>
            <p:nvPr userDrawn="1"/>
          </p:nvSpPr>
          <p:spPr bwMode="auto">
            <a:xfrm rot="5400000">
              <a:off x="-12794" y="128242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9" name="Oval 162"/>
            <p:cNvSpPr>
              <a:spLocks noChangeArrowheads="1"/>
            </p:cNvSpPr>
            <p:nvPr userDrawn="1"/>
          </p:nvSpPr>
          <p:spPr bwMode="auto">
            <a:xfrm rot="5400000">
              <a:off x="-10413" y="1438798"/>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grpSp>
      <p:grpSp>
        <p:nvGrpSpPr>
          <p:cNvPr id="220" name="Gruppo 219"/>
          <p:cNvGrpSpPr/>
          <p:nvPr userDrawn="1"/>
        </p:nvGrpSpPr>
        <p:grpSpPr>
          <a:xfrm>
            <a:off x="6106334" y="6303168"/>
            <a:ext cx="3607718" cy="536576"/>
            <a:chOff x="6072150" y="6303168"/>
            <a:chExt cx="3607718" cy="536576"/>
          </a:xfrm>
        </p:grpSpPr>
        <p:grpSp>
          <p:nvGrpSpPr>
            <p:cNvPr id="221" name="Gruppo 220"/>
            <p:cNvGrpSpPr/>
            <p:nvPr userDrawn="1"/>
          </p:nvGrpSpPr>
          <p:grpSpPr>
            <a:xfrm>
              <a:off x="6816019" y="6303168"/>
              <a:ext cx="2863849" cy="536576"/>
              <a:chOff x="6816019" y="6303168"/>
              <a:chExt cx="2863849" cy="536576"/>
            </a:xfrm>
          </p:grpSpPr>
          <p:sp>
            <p:nvSpPr>
              <p:cNvPr id="258" name="Oval 7"/>
              <p:cNvSpPr>
                <a:spLocks noChangeArrowheads="1"/>
              </p:cNvSpPr>
              <p:nvPr userDrawn="1"/>
            </p:nvSpPr>
            <p:spPr bwMode="auto">
              <a:xfrm rot="5400000">
                <a:off x="681601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9" name="Oval 8"/>
              <p:cNvSpPr>
                <a:spLocks noChangeArrowheads="1"/>
              </p:cNvSpPr>
              <p:nvPr userDrawn="1"/>
            </p:nvSpPr>
            <p:spPr bwMode="auto">
              <a:xfrm rot="5400000">
                <a:off x="681760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0" name="Oval 9"/>
              <p:cNvSpPr>
                <a:spLocks noChangeArrowheads="1"/>
              </p:cNvSpPr>
              <p:nvPr userDrawn="1"/>
            </p:nvSpPr>
            <p:spPr bwMode="auto">
              <a:xfrm rot="5400000">
                <a:off x="681601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1" name="Oval 10"/>
              <p:cNvSpPr>
                <a:spLocks noChangeArrowheads="1"/>
              </p:cNvSpPr>
              <p:nvPr userDrawn="1"/>
            </p:nvSpPr>
            <p:spPr bwMode="auto">
              <a:xfrm rot="5400000">
                <a:off x="681601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2" name="Oval 11"/>
              <p:cNvSpPr>
                <a:spLocks noChangeArrowheads="1"/>
              </p:cNvSpPr>
              <p:nvPr userDrawn="1"/>
            </p:nvSpPr>
            <p:spPr bwMode="auto">
              <a:xfrm rot="5400000">
                <a:off x="681601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3" name="Oval 12"/>
              <p:cNvSpPr>
                <a:spLocks noChangeArrowheads="1"/>
              </p:cNvSpPr>
              <p:nvPr userDrawn="1"/>
            </p:nvSpPr>
            <p:spPr bwMode="auto">
              <a:xfrm rot="5400000">
                <a:off x="681760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4" name="Oval 15"/>
              <p:cNvSpPr>
                <a:spLocks noChangeArrowheads="1"/>
              </p:cNvSpPr>
              <p:nvPr userDrawn="1"/>
            </p:nvSpPr>
            <p:spPr bwMode="auto">
              <a:xfrm rot="5400000">
                <a:off x="6938256"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5" name="Oval 16"/>
              <p:cNvSpPr>
                <a:spLocks noChangeArrowheads="1"/>
              </p:cNvSpPr>
              <p:nvPr userDrawn="1"/>
            </p:nvSpPr>
            <p:spPr bwMode="auto">
              <a:xfrm rot="5400000">
                <a:off x="6939844"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6" name="Oval 17"/>
              <p:cNvSpPr>
                <a:spLocks noChangeArrowheads="1"/>
              </p:cNvSpPr>
              <p:nvPr userDrawn="1"/>
            </p:nvSpPr>
            <p:spPr bwMode="auto">
              <a:xfrm rot="5400000">
                <a:off x="6938256"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7" name="Oval 18"/>
              <p:cNvSpPr>
                <a:spLocks noChangeArrowheads="1"/>
              </p:cNvSpPr>
              <p:nvPr userDrawn="1"/>
            </p:nvSpPr>
            <p:spPr bwMode="auto">
              <a:xfrm rot="5400000">
                <a:off x="6938256"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8" name="Oval 19"/>
              <p:cNvSpPr>
                <a:spLocks noChangeArrowheads="1"/>
              </p:cNvSpPr>
              <p:nvPr userDrawn="1"/>
            </p:nvSpPr>
            <p:spPr bwMode="auto">
              <a:xfrm rot="5400000">
                <a:off x="6938256"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9" name="Oval 20"/>
              <p:cNvSpPr>
                <a:spLocks noChangeArrowheads="1"/>
              </p:cNvSpPr>
              <p:nvPr userDrawn="1"/>
            </p:nvSpPr>
            <p:spPr bwMode="auto">
              <a:xfrm rot="5400000">
                <a:off x="6939844"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0" name="Oval 23"/>
              <p:cNvSpPr>
                <a:spLocks noChangeArrowheads="1"/>
              </p:cNvSpPr>
              <p:nvPr userDrawn="1"/>
            </p:nvSpPr>
            <p:spPr bwMode="auto">
              <a:xfrm rot="5400000">
                <a:off x="7061287" y="680243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1" name="Oval 24"/>
              <p:cNvSpPr>
                <a:spLocks noChangeArrowheads="1"/>
              </p:cNvSpPr>
              <p:nvPr userDrawn="1"/>
            </p:nvSpPr>
            <p:spPr bwMode="auto">
              <a:xfrm rot="5400000">
                <a:off x="7062875" y="6700837"/>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2" name="Oval 25"/>
              <p:cNvSpPr>
                <a:spLocks noChangeArrowheads="1"/>
              </p:cNvSpPr>
              <p:nvPr userDrawn="1"/>
            </p:nvSpPr>
            <p:spPr bwMode="auto">
              <a:xfrm rot="5400000">
                <a:off x="7061287" y="6600825"/>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3" name="Oval 26"/>
              <p:cNvSpPr>
                <a:spLocks noChangeArrowheads="1"/>
              </p:cNvSpPr>
              <p:nvPr userDrawn="1"/>
            </p:nvSpPr>
            <p:spPr bwMode="auto">
              <a:xfrm rot="5400000">
                <a:off x="7061287" y="6502400"/>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4" name="Oval 27"/>
              <p:cNvSpPr>
                <a:spLocks noChangeArrowheads="1"/>
              </p:cNvSpPr>
              <p:nvPr userDrawn="1"/>
            </p:nvSpPr>
            <p:spPr bwMode="auto">
              <a:xfrm rot="5400000">
                <a:off x="7061287" y="640238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5" name="Oval 28"/>
              <p:cNvSpPr>
                <a:spLocks noChangeArrowheads="1"/>
              </p:cNvSpPr>
              <p:nvPr userDrawn="1"/>
            </p:nvSpPr>
            <p:spPr bwMode="auto">
              <a:xfrm rot="5400000">
                <a:off x="7062875" y="6302375"/>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6" name="Oval 31"/>
              <p:cNvSpPr>
                <a:spLocks noChangeArrowheads="1"/>
              </p:cNvSpPr>
              <p:nvPr userDrawn="1"/>
            </p:nvSpPr>
            <p:spPr bwMode="auto">
              <a:xfrm rot="5400000">
                <a:off x="7184319"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7" name="Oval 32"/>
              <p:cNvSpPr>
                <a:spLocks noChangeArrowheads="1"/>
              </p:cNvSpPr>
              <p:nvPr userDrawn="1"/>
            </p:nvSpPr>
            <p:spPr bwMode="auto">
              <a:xfrm rot="5400000">
                <a:off x="7185906"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8" name="Oval 33"/>
              <p:cNvSpPr>
                <a:spLocks noChangeArrowheads="1"/>
              </p:cNvSpPr>
              <p:nvPr userDrawn="1"/>
            </p:nvSpPr>
            <p:spPr bwMode="auto">
              <a:xfrm rot="5400000">
                <a:off x="7184319"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9" name="Oval 34"/>
              <p:cNvSpPr>
                <a:spLocks noChangeArrowheads="1"/>
              </p:cNvSpPr>
              <p:nvPr userDrawn="1"/>
            </p:nvSpPr>
            <p:spPr bwMode="auto">
              <a:xfrm rot="5400000">
                <a:off x="7184319"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0" name="Oval 35"/>
              <p:cNvSpPr>
                <a:spLocks noChangeArrowheads="1"/>
              </p:cNvSpPr>
              <p:nvPr userDrawn="1"/>
            </p:nvSpPr>
            <p:spPr bwMode="auto">
              <a:xfrm rot="5400000">
                <a:off x="7184319"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1" name="Oval 36"/>
              <p:cNvSpPr>
                <a:spLocks noChangeArrowheads="1"/>
              </p:cNvSpPr>
              <p:nvPr userDrawn="1"/>
            </p:nvSpPr>
            <p:spPr bwMode="auto">
              <a:xfrm rot="5400000">
                <a:off x="7185906"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2" name="Oval 39"/>
              <p:cNvSpPr>
                <a:spLocks noChangeArrowheads="1"/>
              </p:cNvSpPr>
              <p:nvPr userDrawn="1"/>
            </p:nvSpPr>
            <p:spPr bwMode="auto">
              <a:xfrm rot="5400000">
                <a:off x="730655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3" name="Oval 40"/>
              <p:cNvSpPr>
                <a:spLocks noChangeArrowheads="1"/>
              </p:cNvSpPr>
              <p:nvPr userDrawn="1"/>
            </p:nvSpPr>
            <p:spPr bwMode="auto">
              <a:xfrm rot="5400000">
                <a:off x="730814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4" name="Oval 41"/>
              <p:cNvSpPr>
                <a:spLocks noChangeArrowheads="1"/>
              </p:cNvSpPr>
              <p:nvPr userDrawn="1"/>
            </p:nvSpPr>
            <p:spPr bwMode="auto">
              <a:xfrm rot="5400000">
                <a:off x="730655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5" name="Oval 42"/>
              <p:cNvSpPr>
                <a:spLocks noChangeArrowheads="1"/>
              </p:cNvSpPr>
              <p:nvPr userDrawn="1"/>
            </p:nvSpPr>
            <p:spPr bwMode="auto">
              <a:xfrm rot="5400000">
                <a:off x="730655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6" name="Oval 43"/>
              <p:cNvSpPr>
                <a:spLocks noChangeArrowheads="1"/>
              </p:cNvSpPr>
              <p:nvPr userDrawn="1"/>
            </p:nvSpPr>
            <p:spPr bwMode="auto">
              <a:xfrm rot="5400000">
                <a:off x="730655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7" name="Oval 44"/>
              <p:cNvSpPr>
                <a:spLocks noChangeArrowheads="1"/>
              </p:cNvSpPr>
              <p:nvPr userDrawn="1"/>
            </p:nvSpPr>
            <p:spPr bwMode="auto">
              <a:xfrm rot="5400000">
                <a:off x="730814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8" name="Oval 47"/>
              <p:cNvSpPr>
                <a:spLocks noChangeArrowheads="1"/>
              </p:cNvSpPr>
              <p:nvPr userDrawn="1"/>
            </p:nvSpPr>
            <p:spPr bwMode="auto">
              <a:xfrm rot="5400000">
                <a:off x="743196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9" name="Oval 48"/>
              <p:cNvSpPr>
                <a:spLocks noChangeArrowheads="1"/>
              </p:cNvSpPr>
              <p:nvPr userDrawn="1"/>
            </p:nvSpPr>
            <p:spPr bwMode="auto">
              <a:xfrm rot="5400000">
                <a:off x="743355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0" name="Oval 49"/>
              <p:cNvSpPr>
                <a:spLocks noChangeArrowheads="1"/>
              </p:cNvSpPr>
              <p:nvPr userDrawn="1"/>
            </p:nvSpPr>
            <p:spPr bwMode="auto">
              <a:xfrm rot="5400000">
                <a:off x="743196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1" name="Oval 50"/>
              <p:cNvSpPr>
                <a:spLocks noChangeArrowheads="1"/>
              </p:cNvSpPr>
              <p:nvPr userDrawn="1"/>
            </p:nvSpPr>
            <p:spPr bwMode="auto">
              <a:xfrm rot="5400000">
                <a:off x="743196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2" name="Oval 51"/>
              <p:cNvSpPr>
                <a:spLocks noChangeArrowheads="1"/>
              </p:cNvSpPr>
              <p:nvPr userDrawn="1"/>
            </p:nvSpPr>
            <p:spPr bwMode="auto">
              <a:xfrm rot="5400000">
                <a:off x="743196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3" name="Oval 52"/>
              <p:cNvSpPr>
                <a:spLocks noChangeArrowheads="1"/>
              </p:cNvSpPr>
              <p:nvPr userDrawn="1"/>
            </p:nvSpPr>
            <p:spPr bwMode="auto">
              <a:xfrm rot="5400000">
                <a:off x="743355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4" name="Oval 55"/>
              <p:cNvSpPr>
                <a:spLocks noChangeArrowheads="1"/>
              </p:cNvSpPr>
              <p:nvPr userDrawn="1"/>
            </p:nvSpPr>
            <p:spPr bwMode="auto">
              <a:xfrm rot="5400000">
                <a:off x="755261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5" name="Oval 56"/>
              <p:cNvSpPr>
                <a:spLocks noChangeArrowheads="1"/>
              </p:cNvSpPr>
              <p:nvPr userDrawn="1"/>
            </p:nvSpPr>
            <p:spPr bwMode="auto">
              <a:xfrm rot="5400000">
                <a:off x="755420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6" name="Oval 57"/>
              <p:cNvSpPr>
                <a:spLocks noChangeArrowheads="1"/>
              </p:cNvSpPr>
              <p:nvPr userDrawn="1"/>
            </p:nvSpPr>
            <p:spPr bwMode="auto">
              <a:xfrm rot="5400000">
                <a:off x="755261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7" name="Oval 58"/>
              <p:cNvSpPr>
                <a:spLocks noChangeArrowheads="1"/>
              </p:cNvSpPr>
              <p:nvPr userDrawn="1"/>
            </p:nvSpPr>
            <p:spPr bwMode="auto">
              <a:xfrm rot="5400000">
                <a:off x="755261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8" name="Oval 59"/>
              <p:cNvSpPr>
                <a:spLocks noChangeArrowheads="1"/>
              </p:cNvSpPr>
              <p:nvPr userDrawn="1"/>
            </p:nvSpPr>
            <p:spPr bwMode="auto">
              <a:xfrm rot="5400000">
                <a:off x="755261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9" name="Oval 60"/>
              <p:cNvSpPr>
                <a:spLocks noChangeArrowheads="1"/>
              </p:cNvSpPr>
              <p:nvPr userDrawn="1"/>
            </p:nvSpPr>
            <p:spPr bwMode="auto">
              <a:xfrm rot="5400000">
                <a:off x="755420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0" name="Oval 63"/>
              <p:cNvSpPr>
                <a:spLocks noChangeArrowheads="1"/>
              </p:cNvSpPr>
              <p:nvPr userDrawn="1"/>
            </p:nvSpPr>
            <p:spPr bwMode="auto">
              <a:xfrm rot="5400000">
                <a:off x="7676444"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1" name="Oval 64"/>
              <p:cNvSpPr>
                <a:spLocks noChangeArrowheads="1"/>
              </p:cNvSpPr>
              <p:nvPr userDrawn="1"/>
            </p:nvSpPr>
            <p:spPr bwMode="auto">
              <a:xfrm rot="5400000">
                <a:off x="7678031"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2" name="Oval 65"/>
              <p:cNvSpPr>
                <a:spLocks noChangeArrowheads="1"/>
              </p:cNvSpPr>
              <p:nvPr userDrawn="1"/>
            </p:nvSpPr>
            <p:spPr bwMode="auto">
              <a:xfrm rot="5400000">
                <a:off x="7676444"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3" name="Oval 66"/>
              <p:cNvSpPr>
                <a:spLocks noChangeArrowheads="1"/>
              </p:cNvSpPr>
              <p:nvPr userDrawn="1"/>
            </p:nvSpPr>
            <p:spPr bwMode="auto">
              <a:xfrm rot="5400000">
                <a:off x="7676444"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4" name="Oval 67"/>
              <p:cNvSpPr>
                <a:spLocks noChangeArrowheads="1"/>
              </p:cNvSpPr>
              <p:nvPr userDrawn="1"/>
            </p:nvSpPr>
            <p:spPr bwMode="auto">
              <a:xfrm rot="5400000">
                <a:off x="7676444"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5" name="Oval 68"/>
              <p:cNvSpPr>
                <a:spLocks noChangeArrowheads="1"/>
              </p:cNvSpPr>
              <p:nvPr userDrawn="1"/>
            </p:nvSpPr>
            <p:spPr bwMode="auto">
              <a:xfrm rot="5400000">
                <a:off x="7678031"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6" name="Oval 71"/>
              <p:cNvSpPr>
                <a:spLocks noChangeArrowheads="1"/>
              </p:cNvSpPr>
              <p:nvPr userDrawn="1"/>
            </p:nvSpPr>
            <p:spPr bwMode="auto">
              <a:xfrm rot="5400000">
                <a:off x="7799475"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7" name="Oval 72"/>
              <p:cNvSpPr>
                <a:spLocks noChangeArrowheads="1"/>
              </p:cNvSpPr>
              <p:nvPr userDrawn="1"/>
            </p:nvSpPr>
            <p:spPr bwMode="auto">
              <a:xfrm rot="5400000">
                <a:off x="7801062"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8" name="Oval 73"/>
              <p:cNvSpPr>
                <a:spLocks noChangeArrowheads="1"/>
              </p:cNvSpPr>
              <p:nvPr userDrawn="1"/>
            </p:nvSpPr>
            <p:spPr bwMode="auto">
              <a:xfrm rot="5400000">
                <a:off x="7799475"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9" name="Oval 74"/>
              <p:cNvSpPr>
                <a:spLocks noChangeArrowheads="1"/>
              </p:cNvSpPr>
              <p:nvPr userDrawn="1"/>
            </p:nvSpPr>
            <p:spPr bwMode="auto">
              <a:xfrm rot="5400000">
                <a:off x="7799475"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0" name="Oval 75"/>
              <p:cNvSpPr>
                <a:spLocks noChangeArrowheads="1"/>
              </p:cNvSpPr>
              <p:nvPr userDrawn="1"/>
            </p:nvSpPr>
            <p:spPr bwMode="auto">
              <a:xfrm rot="5400000">
                <a:off x="7799475"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1" name="Oval 76"/>
              <p:cNvSpPr>
                <a:spLocks noChangeArrowheads="1"/>
              </p:cNvSpPr>
              <p:nvPr userDrawn="1"/>
            </p:nvSpPr>
            <p:spPr bwMode="auto">
              <a:xfrm rot="5400000">
                <a:off x="7801062"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2" name="Oval 79"/>
              <p:cNvSpPr>
                <a:spLocks noChangeArrowheads="1"/>
              </p:cNvSpPr>
              <p:nvPr userDrawn="1"/>
            </p:nvSpPr>
            <p:spPr bwMode="auto">
              <a:xfrm rot="5400000">
                <a:off x="792250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3" name="Oval 80"/>
              <p:cNvSpPr>
                <a:spLocks noChangeArrowheads="1"/>
              </p:cNvSpPr>
              <p:nvPr userDrawn="1"/>
            </p:nvSpPr>
            <p:spPr bwMode="auto">
              <a:xfrm rot="5400000">
                <a:off x="792409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4" name="Oval 81"/>
              <p:cNvSpPr>
                <a:spLocks noChangeArrowheads="1"/>
              </p:cNvSpPr>
              <p:nvPr userDrawn="1"/>
            </p:nvSpPr>
            <p:spPr bwMode="auto">
              <a:xfrm rot="5400000">
                <a:off x="792250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5" name="Oval 82"/>
              <p:cNvSpPr>
                <a:spLocks noChangeArrowheads="1"/>
              </p:cNvSpPr>
              <p:nvPr userDrawn="1"/>
            </p:nvSpPr>
            <p:spPr bwMode="auto">
              <a:xfrm rot="5400000">
                <a:off x="792250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6" name="Oval 83"/>
              <p:cNvSpPr>
                <a:spLocks noChangeArrowheads="1"/>
              </p:cNvSpPr>
              <p:nvPr userDrawn="1"/>
            </p:nvSpPr>
            <p:spPr bwMode="auto">
              <a:xfrm rot="5400000">
                <a:off x="792250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7" name="Oval 84"/>
              <p:cNvSpPr>
                <a:spLocks noChangeArrowheads="1"/>
              </p:cNvSpPr>
              <p:nvPr userDrawn="1"/>
            </p:nvSpPr>
            <p:spPr bwMode="auto">
              <a:xfrm rot="5400000">
                <a:off x="792409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8" name="Oval 87"/>
              <p:cNvSpPr>
                <a:spLocks noChangeArrowheads="1"/>
              </p:cNvSpPr>
              <p:nvPr userDrawn="1"/>
            </p:nvSpPr>
            <p:spPr bwMode="auto">
              <a:xfrm rot="5400000">
                <a:off x="8045537"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9" name="Oval 88"/>
              <p:cNvSpPr>
                <a:spLocks noChangeArrowheads="1"/>
              </p:cNvSpPr>
              <p:nvPr userDrawn="1"/>
            </p:nvSpPr>
            <p:spPr bwMode="auto">
              <a:xfrm rot="5400000">
                <a:off x="8047125"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0" name="Oval 89"/>
              <p:cNvSpPr>
                <a:spLocks noChangeArrowheads="1"/>
              </p:cNvSpPr>
              <p:nvPr userDrawn="1"/>
            </p:nvSpPr>
            <p:spPr bwMode="auto">
              <a:xfrm rot="5400000">
                <a:off x="8045537"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1" name="Oval 90"/>
              <p:cNvSpPr>
                <a:spLocks noChangeArrowheads="1"/>
              </p:cNvSpPr>
              <p:nvPr userDrawn="1"/>
            </p:nvSpPr>
            <p:spPr bwMode="auto">
              <a:xfrm rot="5400000">
                <a:off x="8045537"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2" name="Oval 91"/>
              <p:cNvSpPr>
                <a:spLocks noChangeArrowheads="1"/>
              </p:cNvSpPr>
              <p:nvPr userDrawn="1"/>
            </p:nvSpPr>
            <p:spPr bwMode="auto">
              <a:xfrm rot="5400000">
                <a:off x="8045537"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3" name="Oval 92"/>
              <p:cNvSpPr>
                <a:spLocks noChangeArrowheads="1"/>
              </p:cNvSpPr>
              <p:nvPr userDrawn="1"/>
            </p:nvSpPr>
            <p:spPr bwMode="auto">
              <a:xfrm rot="5400000">
                <a:off x="8047125"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4" name="Oval 95"/>
              <p:cNvSpPr>
                <a:spLocks noChangeArrowheads="1"/>
              </p:cNvSpPr>
              <p:nvPr userDrawn="1"/>
            </p:nvSpPr>
            <p:spPr bwMode="auto">
              <a:xfrm rot="5400000">
                <a:off x="816856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5" name="Oval 96"/>
              <p:cNvSpPr>
                <a:spLocks noChangeArrowheads="1"/>
              </p:cNvSpPr>
              <p:nvPr userDrawn="1"/>
            </p:nvSpPr>
            <p:spPr bwMode="auto">
              <a:xfrm rot="5400000">
                <a:off x="817015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6" name="Oval 97"/>
              <p:cNvSpPr>
                <a:spLocks noChangeArrowheads="1"/>
              </p:cNvSpPr>
              <p:nvPr userDrawn="1"/>
            </p:nvSpPr>
            <p:spPr bwMode="auto">
              <a:xfrm rot="5400000">
                <a:off x="816856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7" name="Oval 98"/>
              <p:cNvSpPr>
                <a:spLocks noChangeArrowheads="1"/>
              </p:cNvSpPr>
              <p:nvPr userDrawn="1"/>
            </p:nvSpPr>
            <p:spPr bwMode="auto">
              <a:xfrm rot="5400000">
                <a:off x="816856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8" name="Oval 99"/>
              <p:cNvSpPr>
                <a:spLocks noChangeArrowheads="1"/>
              </p:cNvSpPr>
              <p:nvPr userDrawn="1"/>
            </p:nvSpPr>
            <p:spPr bwMode="auto">
              <a:xfrm rot="5400000">
                <a:off x="816856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9" name="Oval 100"/>
              <p:cNvSpPr>
                <a:spLocks noChangeArrowheads="1"/>
              </p:cNvSpPr>
              <p:nvPr userDrawn="1"/>
            </p:nvSpPr>
            <p:spPr bwMode="auto">
              <a:xfrm rot="5400000">
                <a:off x="817015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0" name="Oval 103"/>
              <p:cNvSpPr>
                <a:spLocks noChangeArrowheads="1"/>
              </p:cNvSpPr>
              <p:nvPr userDrawn="1"/>
            </p:nvSpPr>
            <p:spPr bwMode="auto">
              <a:xfrm rot="5400000">
                <a:off x="8290806"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1" name="Oval 104"/>
              <p:cNvSpPr>
                <a:spLocks noChangeArrowheads="1"/>
              </p:cNvSpPr>
              <p:nvPr userDrawn="1"/>
            </p:nvSpPr>
            <p:spPr bwMode="auto">
              <a:xfrm rot="5400000">
                <a:off x="8292394"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2" name="Oval 105"/>
              <p:cNvSpPr>
                <a:spLocks noChangeArrowheads="1"/>
              </p:cNvSpPr>
              <p:nvPr userDrawn="1"/>
            </p:nvSpPr>
            <p:spPr bwMode="auto">
              <a:xfrm rot="5400000">
                <a:off x="8290806"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3" name="Oval 106"/>
              <p:cNvSpPr>
                <a:spLocks noChangeArrowheads="1"/>
              </p:cNvSpPr>
              <p:nvPr userDrawn="1"/>
            </p:nvSpPr>
            <p:spPr bwMode="auto">
              <a:xfrm rot="5400000">
                <a:off x="8290806"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4" name="Oval 107"/>
              <p:cNvSpPr>
                <a:spLocks noChangeArrowheads="1"/>
              </p:cNvSpPr>
              <p:nvPr userDrawn="1"/>
            </p:nvSpPr>
            <p:spPr bwMode="auto">
              <a:xfrm rot="5400000">
                <a:off x="8290806"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5" name="Oval 108"/>
              <p:cNvSpPr>
                <a:spLocks noChangeArrowheads="1"/>
              </p:cNvSpPr>
              <p:nvPr userDrawn="1"/>
            </p:nvSpPr>
            <p:spPr bwMode="auto">
              <a:xfrm rot="5400000">
                <a:off x="8292394"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6" name="Oval 111"/>
              <p:cNvSpPr>
                <a:spLocks noChangeArrowheads="1"/>
              </p:cNvSpPr>
              <p:nvPr userDrawn="1"/>
            </p:nvSpPr>
            <p:spPr bwMode="auto">
              <a:xfrm rot="5400000">
                <a:off x="8413044"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7" name="Oval 112"/>
              <p:cNvSpPr>
                <a:spLocks noChangeArrowheads="1"/>
              </p:cNvSpPr>
              <p:nvPr userDrawn="1"/>
            </p:nvSpPr>
            <p:spPr bwMode="auto">
              <a:xfrm rot="5400000">
                <a:off x="8414631"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8" name="Oval 113"/>
              <p:cNvSpPr>
                <a:spLocks noChangeArrowheads="1"/>
              </p:cNvSpPr>
              <p:nvPr userDrawn="1"/>
            </p:nvSpPr>
            <p:spPr bwMode="auto">
              <a:xfrm rot="5400000">
                <a:off x="8413044"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9" name="Oval 114"/>
              <p:cNvSpPr>
                <a:spLocks noChangeArrowheads="1"/>
              </p:cNvSpPr>
              <p:nvPr userDrawn="1"/>
            </p:nvSpPr>
            <p:spPr bwMode="auto">
              <a:xfrm rot="5400000">
                <a:off x="8413044"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0" name="Oval 115"/>
              <p:cNvSpPr>
                <a:spLocks noChangeArrowheads="1"/>
              </p:cNvSpPr>
              <p:nvPr userDrawn="1"/>
            </p:nvSpPr>
            <p:spPr bwMode="auto">
              <a:xfrm rot="5400000">
                <a:off x="8413044"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1" name="Oval 116"/>
              <p:cNvSpPr>
                <a:spLocks noChangeArrowheads="1"/>
              </p:cNvSpPr>
              <p:nvPr userDrawn="1"/>
            </p:nvSpPr>
            <p:spPr bwMode="auto">
              <a:xfrm rot="5400000">
                <a:off x="8414631"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2" name="Oval 119"/>
              <p:cNvSpPr>
                <a:spLocks noChangeArrowheads="1"/>
              </p:cNvSpPr>
              <p:nvPr userDrawn="1"/>
            </p:nvSpPr>
            <p:spPr bwMode="auto">
              <a:xfrm rot="5400000">
                <a:off x="853845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3" name="Oval 120"/>
              <p:cNvSpPr>
                <a:spLocks noChangeArrowheads="1"/>
              </p:cNvSpPr>
              <p:nvPr userDrawn="1"/>
            </p:nvSpPr>
            <p:spPr bwMode="auto">
              <a:xfrm rot="5400000">
                <a:off x="854004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4" name="Oval 121"/>
              <p:cNvSpPr>
                <a:spLocks noChangeArrowheads="1"/>
              </p:cNvSpPr>
              <p:nvPr userDrawn="1"/>
            </p:nvSpPr>
            <p:spPr bwMode="auto">
              <a:xfrm rot="5400000">
                <a:off x="853845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5" name="Oval 122"/>
              <p:cNvSpPr>
                <a:spLocks noChangeArrowheads="1"/>
              </p:cNvSpPr>
              <p:nvPr userDrawn="1"/>
            </p:nvSpPr>
            <p:spPr bwMode="auto">
              <a:xfrm rot="5400000">
                <a:off x="853845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6" name="Oval 123"/>
              <p:cNvSpPr>
                <a:spLocks noChangeArrowheads="1"/>
              </p:cNvSpPr>
              <p:nvPr userDrawn="1"/>
            </p:nvSpPr>
            <p:spPr bwMode="auto">
              <a:xfrm rot="5400000">
                <a:off x="853845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7" name="Oval 124"/>
              <p:cNvSpPr>
                <a:spLocks noChangeArrowheads="1"/>
              </p:cNvSpPr>
              <p:nvPr userDrawn="1"/>
            </p:nvSpPr>
            <p:spPr bwMode="auto">
              <a:xfrm rot="5400000">
                <a:off x="854004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8" name="Oval 127"/>
              <p:cNvSpPr>
                <a:spLocks noChangeArrowheads="1"/>
              </p:cNvSpPr>
              <p:nvPr userDrawn="1"/>
            </p:nvSpPr>
            <p:spPr bwMode="auto">
              <a:xfrm rot="5400000">
                <a:off x="865910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9" name="Oval 128"/>
              <p:cNvSpPr>
                <a:spLocks noChangeArrowheads="1"/>
              </p:cNvSpPr>
              <p:nvPr userDrawn="1"/>
            </p:nvSpPr>
            <p:spPr bwMode="auto">
              <a:xfrm rot="5400000">
                <a:off x="866069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0" name="Oval 129"/>
              <p:cNvSpPr>
                <a:spLocks noChangeArrowheads="1"/>
              </p:cNvSpPr>
              <p:nvPr userDrawn="1"/>
            </p:nvSpPr>
            <p:spPr bwMode="auto">
              <a:xfrm rot="5400000">
                <a:off x="865910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1" name="Oval 130"/>
              <p:cNvSpPr>
                <a:spLocks noChangeArrowheads="1"/>
              </p:cNvSpPr>
              <p:nvPr userDrawn="1"/>
            </p:nvSpPr>
            <p:spPr bwMode="auto">
              <a:xfrm rot="5400000">
                <a:off x="865910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2" name="Oval 131"/>
              <p:cNvSpPr>
                <a:spLocks noChangeArrowheads="1"/>
              </p:cNvSpPr>
              <p:nvPr userDrawn="1"/>
            </p:nvSpPr>
            <p:spPr bwMode="auto">
              <a:xfrm rot="5400000">
                <a:off x="865910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3" name="Oval 132"/>
              <p:cNvSpPr>
                <a:spLocks noChangeArrowheads="1"/>
              </p:cNvSpPr>
              <p:nvPr userDrawn="1"/>
            </p:nvSpPr>
            <p:spPr bwMode="auto">
              <a:xfrm rot="5400000">
                <a:off x="866069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4" name="Oval 135"/>
              <p:cNvSpPr>
                <a:spLocks noChangeArrowheads="1"/>
              </p:cNvSpPr>
              <p:nvPr userDrawn="1"/>
            </p:nvSpPr>
            <p:spPr bwMode="auto">
              <a:xfrm rot="5400000">
                <a:off x="8783725" y="680243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5" name="Oval 136"/>
              <p:cNvSpPr>
                <a:spLocks noChangeArrowheads="1"/>
              </p:cNvSpPr>
              <p:nvPr userDrawn="1"/>
            </p:nvSpPr>
            <p:spPr bwMode="auto">
              <a:xfrm rot="5400000">
                <a:off x="8785312" y="6700837"/>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6" name="Oval 137"/>
              <p:cNvSpPr>
                <a:spLocks noChangeArrowheads="1"/>
              </p:cNvSpPr>
              <p:nvPr userDrawn="1"/>
            </p:nvSpPr>
            <p:spPr bwMode="auto">
              <a:xfrm rot="5400000">
                <a:off x="8783725" y="6600825"/>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7" name="Oval 138"/>
              <p:cNvSpPr>
                <a:spLocks noChangeArrowheads="1"/>
              </p:cNvSpPr>
              <p:nvPr userDrawn="1"/>
            </p:nvSpPr>
            <p:spPr bwMode="auto">
              <a:xfrm rot="5400000">
                <a:off x="8783725" y="6502400"/>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8" name="Oval 139"/>
              <p:cNvSpPr>
                <a:spLocks noChangeArrowheads="1"/>
              </p:cNvSpPr>
              <p:nvPr userDrawn="1"/>
            </p:nvSpPr>
            <p:spPr bwMode="auto">
              <a:xfrm rot="5400000">
                <a:off x="8783725" y="640238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9" name="Oval 140"/>
              <p:cNvSpPr>
                <a:spLocks noChangeArrowheads="1"/>
              </p:cNvSpPr>
              <p:nvPr userDrawn="1"/>
            </p:nvSpPr>
            <p:spPr bwMode="auto">
              <a:xfrm rot="5400000">
                <a:off x="8785312" y="6302375"/>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0" name="Oval 143"/>
              <p:cNvSpPr>
                <a:spLocks noChangeArrowheads="1"/>
              </p:cNvSpPr>
              <p:nvPr userDrawn="1"/>
            </p:nvSpPr>
            <p:spPr bwMode="auto">
              <a:xfrm rot="5400000">
                <a:off x="890516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1" name="Oval 144"/>
              <p:cNvSpPr>
                <a:spLocks noChangeArrowheads="1"/>
              </p:cNvSpPr>
              <p:nvPr userDrawn="1"/>
            </p:nvSpPr>
            <p:spPr bwMode="auto">
              <a:xfrm rot="5400000">
                <a:off x="890675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2" name="Oval 145"/>
              <p:cNvSpPr>
                <a:spLocks noChangeArrowheads="1"/>
              </p:cNvSpPr>
              <p:nvPr userDrawn="1"/>
            </p:nvSpPr>
            <p:spPr bwMode="auto">
              <a:xfrm rot="5400000">
                <a:off x="890516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3" name="Oval 146"/>
              <p:cNvSpPr>
                <a:spLocks noChangeArrowheads="1"/>
              </p:cNvSpPr>
              <p:nvPr userDrawn="1"/>
            </p:nvSpPr>
            <p:spPr bwMode="auto">
              <a:xfrm rot="5400000">
                <a:off x="890516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4" name="Oval 147"/>
              <p:cNvSpPr>
                <a:spLocks noChangeArrowheads="1"/>
              </p:cNvSpPr>
              <p:nvPr userDrawn="1"/>
            </p:nvSpPr>
            <p:spPr bwMode="auto">
              <a:xfrm rot="5400000">
                <a:off x="890516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5" name="Oval 148"/>
              <p:cNvSpPr>
                <a:spLocks noChangeArrowheads="1"/>
              </p:cNvSpPr>
              <p:nvPr userDrawn="1"/>
            </p:nvSpPr>
            <p:spPr bwMode="auto">
              <a:xfrm rot="5400000">
                <a:off x="890675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6" name="Oval 151"/>
              <p:cNvSpPr>
                <a:spLocks noChangeArrowheads="1"/>
              </p:cNvSpPr>
              <p:nvPr userDrawn="1"/>
            </p:nvSpPr>
            <p:spPr bwMode="auto">
              <a:xfrm rot="5400000">
                <a:off x="9028994"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7" name="Oval 152"/>
              <p:cNvSpPr>
                <a:spLocks noChangeArrowheads="1"/>
              </p:cNvSpPr>
              <p:nvPr userDrawn="1"/>
            </p:nvSpPr>
            <p:spPr bwMode="auto">
              <a:xfrm rot="5400000">
                <a:off x="9030581"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8" name="Oval 153"/>
              <p:cNvSpPr>
                <a:spLocks noChangeArrowheads="1"/>
              </p:cNvSpPr>
              <p:nvPr userDrawn="1"/>
            </p:nvSpPr>
            <p:spPr bwMode="auto">
              <a:xfrm rot="5400000">
                <a:off x="9028994"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9" name="Oval 154"/>
              <p:cNvSpPr>
                <a:spLocks noChangeArrowheads="1"/>
              </p:cNvSpPr>
              <p:nvPr userDrawn="1"/>
            </p:nvSpPr>
            <p:spPr bwMode="auto">
              <a:xfrm rot="5400000">
                <a:off x="9028994"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0" name="Oval 155"/>
              <p:cNvSpPr>
                <a:spLocks noChangeArrowheads="1"/>
              </p:cNvSpPr>
              <p:nvPr userDrawn="1"/>
            </p:nvSpPr>
            <p:spPr bwMode="auto">
              <a:xfrm rot="5400000">
                <a:off x="9028994"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1" name="Oval 156"/>
              <p:cNvSpPr>
                <a:spLocks noChangeArrowheads="1"/>
              </p:cNvSpPr>
              <p:nvPr userDrawn="1"/>
            </p:nvSpPr>
            <p:spPr bwMode="auto">
              <a:xfrm rot="5400000">
                <a:off x="9030581"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2" name="Oval 159"/>
              <p:cNvSpPr>
                <a:spLocks noChangeArrowheads="1"/>
              </p:cNvSpPr>
              <p:nvPr userDrawn="1"/>
            </p:nvSpPr>
            <p:spPr bwMode="auto">
              <a:xfrm rot="5400000">
                <a:off x="9152025"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3" name="Oval 160"/>
              <p:cNvSpPr>
                <a:spLocks noChangeArrowheads="1"/>
              </p:cNvSpPr>
              <p:nvPr userDrawn="1"/>
            </p:nvSpPr>
            <p:spPr bwMode="auto">
              <a:xfrm rot="5400000">
                <a:off x="9153612"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4" name="Oval 161"/>
              <p:cNvSpPr>
                <a:spLocks noChangeArrowheads="1"/>
              </p:cNvSpPr>
              <p:nvPr userDrawn="1"/>
            </p:nvSpPr>
            <p:spPr bwMode="auto">
              <a:xfrm rot="5400000">
                <a:off x="9152025"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5" name="Oval 162"/>
              <p:cNvSpPr>
                <a:spLocks noChangeArrowheads="1"/>
              </p:cNvSpPr>
              <p:nvPr userDrawn="1"/>
            </p:nvSpPr>
            <p:spPr bwMode="auto">
              <a:xfrm rot="5400000">
                <a:off x="9152025"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6" name="Oval 163"/>
              <p:cNvSpPr>
                <a:spLocks noChangeArrowheads="1"/>
              </p:cNvSpPr>
              <p:nvPr userDrawn="1"/>
            </p:nvSpPr>
            <p:spPr bwMode="auto">
              <a:xfrm rot="5400000">
                <a:off x="9152025"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7" name="Oval 164"/>
              <p:cNvSpPr>
                <a:spLocks noChangeArrowheads="1"/>
              </p:cNvSpPr>
              <p:nvPr userDrawn="1"/>
            </p:nvSpPr>
            <p:spPr bwMode="auto">
              <a:xfrm rot="5400000">
                <a:off x="9153612"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8" name="Oval 167"/>
              <p:cNvSpPr>
                <a:spLocks noChangeArrowheads="1"/>
              </p:cNvSpPr>
              <p:nvPr userDrawn="1"/>
            </p:nvSpPr>
            <p:spPr bwMode="auto">
              <a:xfrm rot="5400000">
                <a:off x="927505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9" name="Oval 168"/>
              <p:cNvSpPr>
                <a:spLocks noChangeArrowheads="1"/>
              </p:cNvSpPr>
              <p:nvPr userDrawn="1"/>
            </p:nvSpPr>
            <p:spPr bwMode="auto">
              <a:xfrm rot="5400000">
                <a:off x="927664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0" name="Oval 169"/>
              <p:cNvSpPr>
                <a:spLocks noChangeArrowheads="1"/>
              </p:cNvSpPr>
              <p:nvPr userDrawn="1"/>
            </p:nvSpPr>
            <p:spPr bwMode="auto">
              <a:xfrm rot="5400000">
                <a:off x="927505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1" name="Oval 170"/>
              <p:cNvSpPr>
                <a:spLocks noChangeArrowheads="1"/>
              </p:cNvSpPr>
              <p:nvPr userDrawn="1"/>
            </p:nvSpPr>
            <p:spPr bwMode="auto">
              <a:xfrm rot="5400000">
                <a:off x="927505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2" name="Oval 171"/>
              <p:cNvSpPr>
                <a:spLocks noChangeArrowheads="1"/>
              </p:cNvSpPr>
              <p:nvPr userDrawn="1"/>
            </p:nvSpPr>
            <p:spPr bwMode="auto">
              <a:xfrm rot="5400000">
                <a:off x="927505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3" name="Oval 172"/>
              <p:cNvSpPr>
                <a:spLocks noChangeArrowheads="1"/>
              </p:cNvSpPr>
              <p:nvPr userDrawn="1"/>
            </p:nvSpPr>
            <p:spPr bwMode="auto">
              <a:xfrm rot="5400000">
                <a:off x="927664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4" name="Oval 175"/>
              <p:cNvSpPr>
                <a:spLocks noChangeArrowheads="1"/>
              </p:cNvSpPr>
              <p:nvPr userDrawn="1"/>
            </p:nvSpPr>
            <p:spPr bwMode="auto">
              <a:xfrm rot="5400000">
                <a:off x="9398087"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5" name="Oval 176"/>
              <p:cNvSpPr>
                <a:spLocks noChangeArrowheads="1"/>
              </p:cNvSpPr>
              <p:nvPr userDrawn="1"/>
            </p:nvSpPr>
            <p:spPr bwMode="auto">
              <a:xfrm rot="5400000">
                <a:off x="9399675"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6" name="Oval 177"/>
              <p:cNvSpPr>
                <a:spLocks noChangeArrowheads="1"/>
              </p:cNvSpPr>
              <p:nvPr userDrawn="1"/>
            </p:nvSpPr>
            <p:spPr bwMode="auto">
              <a:xfrm rot="5400000">
                <a:off x="9398087"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7" name="Oval 178"/>
              <p:cNvSpPr>
                <a:spLocks noChangeArrowheads="1"/>
              </p:cNvSpPr>
              <p:nvPr userDrawn="1"/>
            </p:nvSpPr>
            <p:spPr bwMode="auto">
              <a:xfrm rot="5400000">
                <a:off x="9398087"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8" name="Oval 179"/>
              <p:cNvSpPr>
                <a:spLocks noChangeArrowheads="1"/>
              </p:cNvSpPr>
              <p:nvPr userDrawn="1"/>
            </p:nvSpPr>
            <p:spPr bwMode="auto">
              <a:xfrm rot="5400000">
                <a:off x="9398087"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9" name="Oval 180"/>
              <p:cNvSpPr>
                <a:spLocks noChangeArrowheads="1"/>
              </p:cNvSpPr>
              <p:nvPr userDrawn="1"/>
            </p:nvSpPr>
            <p:spPr bwMode="auto">
              <a:xfrm rot="5400000">
                <a:off x="9399675"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0" name="Oval 183"/>
              <p:cNvSpPr>
                <a:spLocks noChangeArrowheads="1"/>
              </p:cNvSpPr>
              <p:nvPr userDrawn="1"/>
            </p:nvSpPr>
            <p:spPr bwMode="auto">
              <a:xfrm rot="5400000">
                <a:off x="9520325" y="680243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1" name="Oval 184"/>
              <p:cNvSpPr>
                <a:spLocks noChangeArrowheads="1"/>
              </p:cNvSpPr>
              <p:nvPr userDrawn="1"/>
            </p:nvSpPr>
            <p:spPr bwMode="auto">
              <a:xfrm rot="5400000">
                <a:off x="9521912" y="6700837"/>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2" name="Oval 185"/>
              <p:cNvSpPr>
                <a:spLocks noChangeArrowheads="1"/>
              </p:cNvSpPr>
              <p:nvPr userDrawn="1"/>
            </p:nvSpPr>
            <p:spPr bwMode="auto">
              <a:xfrm rot="5400000">
                <a:off x="9520325" y="6600825"/>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3" name="Oval 186"/>
              <p:cNvSpPr>
                <a:spLocks noChangeArrowheads="1"/>
              </p:cNvSpPr>
              <p:nvPr userDrawn="1"/>
            </p:nvSpPr>
            <p:spPr bwMode="auto">
              <a:xfrm rot="5400000">
                <a:off x="9520325" y="6502400"/>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4" name="Oval 187"/>
              <p:cNvSpPr>
                <a:spLocks noChangeArrowheads="1"/>
              </p:cNvSpPr>
              <p:nvPr userDrawn="1"/>
            </p:nvSpPr>
            <p:spPr bwMode="auto">
              <a:xfrm rot="5400000">
                <a:off x="9520325" y="640238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5" name="Oval 188"/>
              <p:cNvSpPr>
                <a:spLocks noChangeArrowheads="1"/>
              </p:cNvSpPr>
              <p:nvPr userDrawn="1"/>
            </p:nvSpPr>
            <p:spPr bwMode="auto">
              <a:xfrm rot="5400000">
                <a:off x="9521912" y="6302375"/>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6" name="Oval 288"/>
              <p:cNvSpPr>
                <a:spLocks noChangeArrowheads="1"/>
              </p:cNvSpPr>
              <p:nvPr userDrawn="1"/>
            </p:nvSpPr>
            <p:spPr bwMode="auto">
              <a:xfrm rot="5400000">
                <a:off x="9643356"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7" name="Oval 289"/>
              <p:cNvSpPr>
                <a:spLocks noChangeArrowheads="1"/>
              </p:cNvSpPr>
              <p:nvPr userDrawn="1"/>
            </p:nvSpPr>
            <p:spPr bwMode="auto">
              <a:xfrm rot="5400000">
                <a:off x="9644943"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8" name="Oval 290"/>
              <p:cNvSpPr>
                <a:spLocks noChangeArrowheads="1"/>
              </p:cNvSpPr>
              <p:nvPr userDrawn="1"/>
            </p:nvSpPr>
            <p:spPr bwMode="auto">
              <a:xfrm rot="5400000">
                <a:off x="9643356"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9" name="Oval 291"/>
              <p:cNvSpPr>
                <a:spLocks noChangeArrowheads="1"/>
              </p:cNvSpPr>
              <p:nvPr userDrawn="1"/>
            </p:nvSpPr>
            <p:spPr bwMode="auto">
              <a:xfrm rot="5400000">
                <a:off x="9643356"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00" name="Oval 292"/>
              <p:cNvSpPr>
                <a:spLocks noChangeArrowheads="1"/>
              </p:cNvSpPr>
              <p:nvPr userDrawn="1"/>
            </p:nvSpPr>
            <p:spPr bwMode="auto">
              <a:xfrm rot="5400000">
                <a:off x="9643356"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01" name="Oval 293"/>
              <p:cNvSpPr>
                <a:spLocks noChangeArrowheads="1"/>
              </p:cNvSpPr>
              <p:nvPr userDrawn="1"/>
            </p:nvSpPr>
            <p:spPr bwMode="auto">
              <a:xfrm rot="5400000">
                <a:off x="9644943"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grpSp>
        <p:sp>
          <p:nvSpPr>
            <p:cNvPr id="222" name="Oval 151"/>
            <p:cNvSpPr>
              <a:spLocks noChangeArrowheads="1"/>
            </p:cNvSpPr>
            <p:nvPr userDrawn="1"/>
          </p:nvSpPr>
          <p:spPr bwMode="auto">
            <a:xfrm rot="5400000">
              <a:off x="6072150"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3" name="Oval 152"/>
            <p:cNvSpPr>
              <a:spLocks noChangeArrowheads="1"/>
            </p:cNvSpPr>
            <p:nvPr userDrawn="1"/>
          </p:nvSpPr>
          <p:spPr bwMode="auto">
            <a:xfrm rot="5400000">
              <a:off x="6073737"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4" name="Oval 153"/>
            <p:cNvSpPr>
              <a:spLocks noChangeArrowheads="1"/>
            </p:cNvSpPr>
            <p:nvPr userDrawn="1"/>
          </p:nvSpPr>
          <p:spPr bwMode="auto">
            <a:xfrm rot="5400000">
              <a:off x="6072150"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5" name="Oval 154"/>
            <p:cNvSpPr>
              <a:spLocks noChangeArrowheads="1"/>
            </p:cNvSpPr>
            <p:nvPr userDrawn="1"/>
          </p:nvSpPr>
          <p:spPr bwMode="auto">
            <a:xfrm rot="5400000">
              <a:off x="6072150"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6" name="Oval 155"/>
            <p:cNvSpPr>
              <a:spLocks noChangeArrowheads="1"/>
            </p:cNvSpPr>
            <p:nvPr userDrawn="1"/>
          </p:nvSpPr>
          <p:spPr bwMode="auto">
            <a:xfrm rot="5400000">
              <a:off x="6072150"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7" name="Oval 156"/>
            <p:cNvSpPr>
              <a:spLocks noChangeArrowheads="1"/>
            </p:cNvSpPr>
            <p:nvPr userDrawn="1"/>
          </p:nvSpPr>
          <p:spPr bwMode="auto">
            <a:xfrm rot="5400000">
              <a:off x="6073737"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8" name="Oval 159"/>
            <p:cNvSpPr>
              <a:spLocks noChangeArrowheads="1"/>
            </p:cNvSpPr>
            <p:nvPr userDrawn="1"/>
          </p:nvSpPr>
          <p:spPr bwMode="auto">
            <a:xfrm rot="5400000">
              <a:off x="6195181"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9" name="Oval 160"/>
            <p:cNvSpPr>
              <a:spLocks noChangeArrowheads="1"/>
            </p:cNvSpPr>
            <p:nvPr userDrawn="1"/>
          </p:nvSpPr>
          <p:spPr bwMode="auto">
            <a:xfrm rot="5400000">
              <a:off x="6196768"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0" name="Oval 161"/>
            <p:cNvSpPr>
              <a:spLocks noChangeArrowheads="1"/>
            </p:cNvSpPr>
            <p:nvPr userDrawn="1"/>
          </p:nvSpPr>
          <p:spPr bwMode="auto">
            <a:xfrm rot="5400000">
              <a:off x="6195181"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1" name="Oval 162"/>
            <p:cNvSpPr>
              <a:spLocks noChangeArrowheads="1"/>
            </p:cNvSpPr>
            <p:nvPr userDrawn="1"/>
          </p:nvSpPr>
          <p:spPr bwMode="auto">
            <a:xfrm rot="5400000">
              <a:off x="6195181"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2" name="Oval 163"/>
            <p:cNvSpPr>
              <a:spLocks noChangeArrowheads="1"/>
            </p:cNvSpPr>
            <p:nvPr userDrawn="1"/>
          </p:nvSpPr>
          <p:spPr bwMode="auto">
            <a:xfrm rot="5400000">
              <a:off x="6195181"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3" name="Oval 164"/>
            <p:cNvSpPr>
              <a:spLocks noChangeArrowheads="1"/>
            </p:cNvSpPr>
            <p:nvPr userDrawn="1"/>
          </p:nvSpPr>
          <p:spPr bwMode="auto">
            <a:xfrm rot="5400000">
              <a:off x="6196768"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4" name="Oval 167"/>
            <p:cNvSpPr>
              <a:spLocks noChangeArrowheads="1"/>
            </p:cNvSpPr>
            <p:nvPr userDrawn="1"/>
          </p:nvSpPr>
          <p:spPr bwMode="auto">
            <a:xfrm rot="5400000">
              <a:off x="6318212"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5" name="Oval 168"/>
            <p:cNvSpPr>
              <a:spLocks noChangeArrowheads="1"/>
            </p:cNvSpPr>
            <p:nvPr userDrawn="1"/>
          </p:nvSpPr>
          <p:spPr bwMode="auto">
            <a:xfrm rot="5400000">
              <a:off x="6319800"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6" name="Oval 169"/>
            <p:cNvSpPr>
              <a:spLocks noChangeArrowheads="1"/>
            </p:cNvSpPr>
            <p:nvPr userDrawn="1"/>
          </p:nvSpPr>
          <p:spPr bwMode="auto">
            <a:xfrm rot="5400000">
              <a:off x="6318212"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7" name="Oval 170"/>
            <p:cNvSpPr>
              <a:spLocks noChangeArrowheads="1"/>
            </p:cNvSpPr>
            <p:nvPr userDrawn="1"/>
          </p:nvSpPr>
          <p:spPr bwMode="auto">
            <a:xfrm rot="5400000">
              <a:off x="6318212"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8" name="Oval 171"/>
            <p:cNvSpPr>
              <a:spLocks noChangeArrowheads="1"/>
            </p:cNvSpPr>
            <p:nvPr userDrawn="1"/>
          </p:nvSpPr>
          <p:spPr bwMode="auto">
            <a:xfrm rot="5400000">
              <a:off x="6318212"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9" name="Oval 172"/>
            <p:cNvSpPr>
              <a:spLocks noChangeArrowheads="1"/>
            </p:cNvSpPr>
            <p:nvPr userDrawn="1"/>
          </p:nvSpPr>
          <p:spPr bwMode="auto">
            <a:xfrm rot="5400000">
              <a:off x="6319800"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0" name="Oval 175"/>
            <p:cNvSpPr>
              <a:spLocks noChangeArrowheads="1"/>
            </p:cNvSpPr>
            <p:nvPr userDrawn="1"/>
          </p:nvSpPr>
          <p:spPr bwMode="auto">
            <a:xfrm rot="5400000">
              <a:off x="6441243"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1" name="Oval 176"/>
            <p:cNvSpPr>
              <a:spLocks noChangeArrowheads="1"/>
            </p:cNvSpPr>
            <p:nvPr userDrawn="1"/>
          </p:nvSpPr>
          <p:spPr bwMode="auto">
            <a:xfrm rot="5400000">
              <a:off x="6442831"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2" name="Oval 177"/>
            <p:cNvSpPr>
              <a:spLocks noChangeArrowheads="1"/>
            </p:cNvSpPr>
            <p:nvPr userDrawn="1"/>
          </p:nvSpPr>
          <p:spPr bwMode="auto">
            <a:xfrm rot="5400000">
              <a:off x="6441243"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3" name="Oval 178"/>
            <p:cNvSpPr>
              <a:spLocks noChangeArrowheads="1"/>
            </p:cNvSpPr>
            <p:nvPr userDrawn="1"/>
          </p:nvSpPr>
          <p:spPr bwMode="auto">
            <a:xfrm rot="5400000">
              <a:off x="6441243"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4" name="Oval 179"/>
            <p:cNvSpPr>
              <a:spLocks noChangeArrowheads="1"/>
            </p:cNvSpPr>
            <p:nvPr userDrawn="1"/>
          </p:nvSpPr>
          <p:spPr bwMode="auto">
            <a:xfrm rot="5400000">
              <a:off x="6441243"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5" name="Oval 180"/>
            <p:cNvSpPr>
              <a:spLocks noChangeArrowheads="1"/>
            </p:cNvSpPr>
            <p:nvPr userDrawn="1"/>
          </p:nvSpPr>
          <p:spPr bwMode="auto">
            <a:xfrm rot="5400000">
              <a:off x="6442831"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6" name="Oval 183"/>
            <p:cNvSpPr>
              <a:spLocks noChangeArrowheads="1"/>
            </p:cNvSpPr>
            <p:nvPr userDrawn="1"/>
          </p:nvSpPr>
          <p:spPr bwMode="auto">
            <a:xfrm rot="5400000">
              <a:off x="6563481" y="680243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7" name="Oval 184"/>
            <p:cNvSpPr>
              <a:spLocks noChangeArrowheads="1"/>
            </p:cNvSpPr>
            <p:nvPr userDrawn="1"/>
          </p:nvSpPr>
          <p:spPr bwMode="auto">
            <a:xfrm rot="5400000">
              <a:off x="6565068" y="6700837"/>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8" name="Oval 185"/>
            <p:cNvSpPr>
              <a:spLocks noChangeArrowheads="1"/>
            </p:cNvSpPr>
            <p:nvPr userDrawn="1"/>
          </p:nvSpPr>
          <p:spPr bwMode="auto">
            <a:xfrm rot="5400000">
              <a:off x="6563481" y="6600825"/>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9" name="Oval 186"/>
            <p:cNvSpPr>
              <a:spLocks noChangeArrowheads="1"/>
            </p:cNvSpPr>
            <p:nvPr userDrawn="1"/>
          </p:nvSpPr>
          <p:spPr bwMode="auto">
            <a:xfrm rot="5400000">
              <a:off x="6563481" y="6502400"/>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0" name="Oval 187"/>
            <p:cNvSpPr>
              <a:spLocks noChangeArrowheads="1"/>
            </p:cNvSpPr>
            <p:nvPr userDrawn="1"/>
          </p:nvSpPr>
          <p:spPr bwMode="auto">
            <a:xfrm rot="5400000">
              <a:off x="6563481" y="640238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1" name="Oval 188"/>
            <p:cNvSpPr>
              <a:spLocks noChangeArrowheads="1"/>
            </p:cNvSpPr>
            <p:nvPr userDrawn="1"/>
          </p:nvSpPr>
          <p:spPr bwMode="auto">
            <a:xfrm rot="5400000">
              <a:off x="6565068" y="6302375"/>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2" name="Oval 288"/>
            <p:cNvSpPr>
              <a:spLocks noChangeArrowheads="1"/>
            </p:cNvSpPr>
            <p:nvPr userDrawn="1"/>
          </p:nvSpPr>
          <p:spPr bwMode="auto">
            <a:xfrm rot="5400000">
              <a:off x="6686512"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3" name="Oval 289"/>
            <p:cNvSpPr>
              <a:spLocks noChangeArrowheads="1"/>
            </p:cNvSpPr>
            <p:nvPr userDrawn="1"/>
          </p:nvSpPr>
          <p:spPr bwMode="auto">
            <a:xfrm rot="5400000">
              <a:off x="6688099"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4" name="Oval 290"/>
            <p:cNvSpPr>
              <a:spLocks noChangeArrowheads="1"/>
            </p:cNvSpPr>
            <p:nvPr userDrawn="1"/>
          </p:nvSpPr>
          <p:spPr bwMode="auto">
            <a:xfrm rot="5400000">
              <a:off x="6686512"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5" name="Oval 291"/>
            <p:cNvSpPr>
              <a:spLocks noChangeArrowheads="1"/>
            </p:cNvSpPr>
            <p:nvPr userDrawn="1"/>
          </p:nvSpPr>
          <p:spPr bwMode="auto">
            <a:xfrm rot="5400000">
              <a:off x="6686512"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6" name="Oval 292"/>
            <p:cNvSpPr>
              <a:spLocks noChangeArrowheads="1"/>
            </p:cNvSpPr>
            <p:nvPr userDrawn="1"/>
          </p:nvSpPr>
          <p:spPr bwMode="auto">
            <a:xfrm rot="5400000">
              <a:off x="6686512"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7" name="Oval 293"/>
            <p:cNvSpPr>
              <a:spLocks noChangeArrowheads="1"/>
            </p:cNvSpPr>
            <p:nvPr userDrawn="1"/>
          </p:nvSpPr>
          <p:spPr bwMode="auto">
            <a:xfrm rot="5400000">
              <a:off x="6688099"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grpSp>
      <p:grpSp>
        <p:nvGrpSpPr>
          <p:cNvPr id="402" name="Gruppo 401"/>
          <p:cNvGrpSpPr/>
          <p:nvPr userDrawn="1"/>
        </p:nvGrpSpPr>
        <p:grpSpPr>
          <a:xfrm>
            <a:off x="7939458" y="24483"/>
            <a:ext cx="3684588" cy="533128"/>
            <a:chOff x="7939458" y="46187"/>
            <a:chExt cx="3684588" cy="533128"/>
          </a:xfrm>
        </p:grpSpPr>
        <p:sp>
          <p:nvSpPr>
            <p:cNvPr id="403" name="Oval 191"/>
            <p:cNvSpPr>
              <a:spLocks noChangeArrowheads="1"/>
            </p:cNvSpPr>
            <p:nvPr/>
          </p:nvSpPr>
          <p:spPr bwMode="auto">
            <a:xfrm>
              <a:off x="7939458" y="46187"/>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04" name="Oval 193"/>
            <p:cNvSpPr>
              <a:spLocks noChangeArrowheads="1"/>
            </p:cNvSpPr>
            <p:nvPr/>
          </p:nvSpPr>
          <p:spPr bwMode="auto">
            <a:xfrm>
              <a:off x="8098208" y="46187"/>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05" name="Oval 195"/>
            <p:cNvSpPr>
              <a:spLocks noChangeArrowheads="1"/>
            </p:cNvSpPr>
            <p:nvPr/>
          </p:nvSpPr>
          <p:spPr bwMode="auto">
            <a:xfrm>
              <a:off x="8256958" y="46187"/>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06" name="Oval 197"/>
            <p:cNvSpPr>
              <a:spLocks noChangeArrowheads="1"/>
            </p:cNvSpPr>
            <p:nvPr/>
          </p:nvSpPr>
          <p:spPr bwMode="auto">
            <a:xfrm>
              <a:off x="8415708" y="46187"/>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07" name="Oval 199"/>
            <p:cNvSpPr>
              <a:spLocks noChangeArrowheads="1"/>
            </p:cNvSpPr>
            <p:nvPr/>
          </p:nvSpPr>
          <p:spPr bwMode="auto">
            <a:xfrm>
              <a:off x="8574458" y="46187"/>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08" name="Oval 201"/>
            <p:cNvSpPr>
              <a:spLocks noChangeArrowheads="1"/>
            </p:cNvSpPr>
            <p:nvPr/>
          </p:nvSpPr>
          <p:spPr bwMode="auto">
            <a:xfrm>
              <a:off x="8728446" y="46187"/>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09" name="Oval 203"/>
            <p:cNvSpPr>
              <a:spLocks noChangeArrowheads="1"/>
            </p:cNvSpPr>
            <p:nvPr/>
          </p:nvSpPr>
          <p:spPr bwMode="auto">
            <a:xfrm>
              <a:off x="8887196" y="46187"/>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0" name="Oval 206"/>
            <p:cNvSpPr>
              <a:spLocks noChangeArrowheads="1"/>
            </p:cNvSpPr>
            <p:nvPr/>
          </p:nvSpPr>
          <p:spPr bwMode="auto">
            <a:xfrm>
              <a:off x="90459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1" name="Oval 208"/>
            <p:cNvSpPr>
              <a:spLocks noChangeArrowheads="1"/>
            </p:cNvSpPr>
            <p:nvPr/>
          </p:nvSpPr>
          <p:spPr bwMode="auto">
            <a:xfrm>
              <a:off x="920469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2" name="Oval 210"/>
            <p:cNvSpPr>
              <a:spLocks noChangeArrowheads="1"/>
            </p:cNvSpPr>
            <p:nvPr/>
          </p:nvSpPr>
          <p:spPr bwMode="auto">
            <a:xfrm>
              <a:off x="93634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3" name="Oval 212"/>
            <p:cNvSpPr>
              <a:spLocks noChangeArrowheads="1"/>
            </p:cNvSpPr>
            <p:nvPr/>
          </p:nvSpPr>
          <p:spPr bwMode="auto">
            <a:xfrm>
              <a:off x="9522196" y="461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4" name="Oval 214"/>
            <p:cNvSpPr>
              <a:spLocks noChangeArrowheads="1"/>
            </p:cNvSpPr>
            <p:nvPr/>
          </p:nvSpPr>
          <p:spPr bwMode="auto">
            <a:xfrm>
              <a:off x="967935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5" name="Oval 216"/>
            <p:cNvSpPr>
              <a:spLocks noChangeArrowheads="1"/>
            </p:cNvSpPr>
            <p:nvPr/>
          </p:nvSpPr>
          <p:spPr bwMode="auto">
            <a:xfrm>
              <a:off x="983810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6" name="Oval 218"/>
            <p:cNvSpPr>
              <a:spLocks noChangeArrowheads="1"/>
            </p:cNvSpPr>
            <p:nvPr/>
          </p:nvSpPr>
          <p:spPr bwMode="auto">
            <a:xfrm>
              <a:off x="999685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7" name="Oval 220"/>
            <p:cNvSpPr>
              <a:spLocks noChangeArrowheads="1"/>
            </p:cNvSpPr>
            <p:nvPr/>
          </p:nvSpPr>
          <p:spPr bwMode="auto">
            <a:xfrm>
              <a:off x="101508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8" name="Oval 222"/>
            <p:cNvSpPr>
              <a:spLocks noChangeArrowheads="1"/>
            </p:cNvSpPr>
            <p:nvPr/>
          </p:nvSpPr>
          <p:spPr bwMode="auto">
            <a:xfrm>
              <a:off x="1030959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9" name="Oval 224"/>
            <p:cNvSpPr>
              <a:spLocks noChangeArrowheads="1"/>
            </p:cNvSpPr>
            <p:nvPr/>
          </p:nvSpPr>
          <p:spPr bwMode="auto">
            <a:xfrm>
              <a:off x="104683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0" name="Oval 226"/>
            <p:cNvSpPr>
              <a:spLocks noChangeArrowheads="1"/>
            </p:cNvSpPr>
            <p:nvPr/>
          </p:nvSpPr>
          <p:spPr bwMode="auto">
            <a:xfrm>
              <a:off x="1062709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1" name="Oval 228"/>
            <p:cNvSpPr>
              <a:spLocks noChangeArrowheads="1"/>
            </p:cNvSpPr>
            <p:nvPr/>
          </p:nvSpPr>
          <p:spPr bwMode="auto">
            <a:xfrm>
              <a:off x="107858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2" name="Oval 230"/>
            <p:cNvSpPr>
              <a:spLocks noChangeArrowheads="1"/>
            </p:cNvSpPr>
            <p:nvPr/>
          </p:nvSpPr>
          <p:spPr bwMode="auto">
            <a:xfrm>
              <a:off x="10944596" y="461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3" name="Oval 232"/>
            <p:cNvSpPr>
              <a:spLocks noChangeArrowheads="1"/>
            </p:cNvSpPr>
            <p:nvPr/>
          </p:nvSpPr>
          <p:spPr bwMode="auto">
            <a:xfrm>
              <a:off x="11103346" y="461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4" name="Oval 234"/>
            <p:cNvSpPr>
              <a:spLocks noChangeArrowheads="1"/>
            </p:cNvSpPr>
            <p:nvPr/>
          </p:nvSpPr>
          <p:spPr bwMode="auto">
            <a:xfrm>
              <a:off x="1126050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5" name="Oval 236"/>
            <p:cNvSpPr>
              <a:spLocks noChangeArrowheads="1"/>
            </p:cNvSpPr>
            <p:nvPr/>
          </p:nvSpPr>
          <p:spPr bwMode="auto">
            <a:xfrm>
              <a:off x="1141925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6" name="Oval 238"/>
            <p:cNvSpPr>
              <a:spLocks noChangeArrowheads="1"/>
            </p:cNvSpPr>
            <p:nvPr/>
          </p:nvSpPr>
          <p:spPr bwMode="auto">
            <a:xfrm>
              <a:off x="1157800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7" name="Oval 240"/>
            <p:cNvSpPr>
              <a:spLocks noChangeArrowheads="1"/>
            </p:cNvSpPr>
            <p:nvPr/>
          </p:nvSpPr>
          <p:spPr bwMode="auto">
            <a:xfrm>
              <a:off x="79394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8" name="Oval 241"/>
            <p:cNvSpPr>
              <a:spLocks noChangeArrowheads="1"/>
            </p:cNvSpPr>
            <p:nvPr/>
          </p:nvSpPr>
          <p:spPr bwMode="auto">
            <a:xfrm>
              <a:off x="79394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9" name="Oval 242"/>
            <p:cNvSpPr>
              <a:spLocks noChangeArrowheads="1"/>
            </p:cNvSpPr>
            <p:nvPr/>
          </p:nvSpPr>
          <p:spPr bwMode="auto">
            <a:xfrm>
              <a:off x="80982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0" name="Oval 243"/>
            <p:cNvSpPr>
              <a:spLocks noChangeArrowheads="1"/>
            </p:cNvSpPr>
            <p:nvPr/>
          </p:nvSpPr>
          <p:spPr bwMode="auto">
            <a:xfrm>
              <a:off x="80982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1" name="Oval 244"/>
            <p:cNvSpPr>
              <a:spLocks noChangeArrowheads="1"/>
            </p:cNvSpPr>
            <p:nvPr/>
          </p:nvSpPr>
          <p:spPr bwMode="auto">
            <a:xfrm>
              <a:off x="82569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2" name="Oval 245"/>
            <p:cNvSpPr>
              <a:spLocks noChangeArrowheads="1"/>
            </p:cNvSpPr>
            <p:nvPr/>
          </p:nvSpPr>
          <p:spPr bwMode="auto">
            <a:xfrm>
              <a:off x="82569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3" name="Oval 246"/>
            <p:cNvSpPr>
              <a:spLocks noChangeArrowheads="1"/>
            </p:cNvSpPr>
            <p:nvPr/>
          </p:nvSpPr>
          <p:spPr bwMode="auto">
            <a:xfrm>
              <a:off x="84157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4" name="Oval 247"/>
            <p:cNvSpPr>
              <a:spLocks noChangeArrowheads="1"/>
            </p:cNvSpPr>
            <p:nvPr/>
          </p:nvSpPr>
          <p:spPr bwMode="auto">
            <a:xfrm>
              <a:off x="84157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5" name="Oval 248"/>
            <p:cNvSpPr>
              <a:spLocks noChangeArrowheads="1"/>
            </p:cNvSpPr>
            <p:nvPr/>
          </p:nvSpPr>
          <p:spPr bwMode="auto">
            <a:xfrm>
              <a:off x="8574458" y="285900"/>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6" name="Oval 249"/>
            <p:cNvSpPr>
              <a:spLocks noChangeArrowheads="1"/>
            </p:cNvSpPr>
            <p:nvPr/>
          </p:nvSpPr>
          <p:spPr bwMode="auto">
            <a:xfrm>
              <a:off x="8574458" y="1604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7" name="Oval 250"/>
            <p:cNvSpPr>
              <a:spLocks noChangeArrowheads="1"/>
            </p:cNvSpPr>
            <p:nvPr/>
          </p:nvSpPr>
          <p:spPr bwMode="auto">
            <a:xfrm>
              <a:off x="87284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8" name="Oval 251"/>
            <p:cNvSpPr>
              <a:spLocks noChangeArrowheads="1"/>
            </p:cNvSpPr>
            <p:nvPr/>
          </p:nvSpPr>
          <p:spPr bwMode="auto">
            <a:xfrm>
              <a:off x="87284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9" name="Oval 252"/>
            <p:cNvSpPr>
              <a:spLocks noChangeArrowheads="1"/>
            </p:cNvSpPr>
            <p:nvPr/>
          </p:nvSpPr>
          <p:spPr bwMode="auto">
            <a:xfrm>
              <a:off x="888719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0" name="Oval 253"/>
            <p:cNvSpPr>
              <a:spLocks noChangeArrowheads="1"/>
            </p:cNvSpPr>
            <p:nvPr/>
          </p:nvSpPr>
          <p:spPr bwMode="auto">
            <a:xfrm>
              <a:off x="888719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1" name="Oval 254"/>
            <p:cNvSpPr>
              <a:spLocks noChangeArrowheads="1"/>
            </p:cNvSpPr>
            <p:nvPr/>
          </p:nvSpPr>
          <p:spPr bwMode="auto">
            <a:xfrm>
              <a:off x="90459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2" name="Oval 255"/>
            <p:cNvSpPr>
              <a:spLocks noChangeArrowheads="1"/>
            </p:cNvSpPr>
            <p:nvPr/>
          </p:nvSpPr>
          <p:spPr bwMode="auto">
            <a:xfrm>
              <a:off x="90459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3" name="Oval 256"/>
            <p:cNvSpPr>
              <a:spLocks noChangeArrowheads="1"/>
            </p:cNvSpPr>
            <p:nvPr/>
          </p:nvSpPr>
          <p:spPr bwMode="auto">
            <a:xfrm>
              <a:off x="920469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4" name="Oval 257"/>
            <p:cNvSpPr>
              <a:spLocks noChangeArrowheads="1"/>
            </p:cNvSpPr>
            <p:nvPr/>
          </p:nvSpPr>
          <p:spPr bwMode="auto">
            <a:xfrm>
              <a:off x="920469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5" name="Oval 258"/>
            <p:cNvSpPr>
              <a:spLocks noChangeArrowheads="1"/>
            </p:cNvSpPr>
            <p:nvPr/>
          </p:nvSpPr>
          <p:spPr bwMode="auto">
            <a:xfrm>
              <a:off x="93634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6" name="Oval 259"/>
            <p:cNvSpPr>
              <a:spLocks noChangeArrowheads="1"/>
            </p:cNvSpPr>
            <p:nvPr/>
          </p:nvSpPr>
          <p:spPr bwMode="auto">
            <a:xfrm>
              <a:off x="93634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7" name="Oval 260"/>
            <p:cNvSpPr>
              <a:spLocks noChangeArrowheads="1"/>
            </p:cNvSpPr>
            <p:nvPr/>
          </p:nvSpPr>
          <p:spPr bwMode="auto">
            <a:xfrm>
              <a:off x="9522196" y="285900"/>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8" name="Oval 261"/>
            <p:cNvSpPr>
              <a:spLocks noChangeArrowheads="1"/>
            </p:cNvSpPr>
            <p:nvPr/>
          </p:nvSpPr>
          <p:spPr bwMode="auto">
            <a:xfrm>
              <a:off x="9522196" y="1604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9" name="Oval 262"/>
            <p:cNvSpPr>
              <a:spLocks noChangeArrowheads="1"/>
            </p:cNvSpPr>
            <p:nvPr/>
          </p:nvSpPr>
          <p:spPr bwMode="auto">
            <a:xfrm>
              <a:off x="96793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0" name="Oval 263"/>
            <p:cNvSpPr>
              <a:spLocks noChangeArrowheads="1"/>
            </p:cNvSpPr>
            <p:nvPr/>
          </p:nvSpPr>
          <p:spPr bwMode="auto">
            <a:xfrm>
              <a:off x="96793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1" name="Oval 264"/>
            <p:cNvSpPr>
              <a:spLocks noChangeArrowheads="1"/>
            </p:cNvSpPr>
            <p:nvPr/>
          </p:nvSpPr>
          <p:spPr bwMode="auto">
            <a:xfrm>
              <a:off x="98381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2" name="Oval 265"/>
            <p:cNvSpPr>
              <a:spLocks noChangeArrowheads="1"/>
            </p:cNvSpPr>
            <p:nvPr/>
          </p:nvSpPr>
          <p:spPr bwMode="auto">
            <a:xfrm>
              <a:off x="98381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3" name="Oval 266"/>
            <p:cNvSpPr>
              <a:spLocks noChangeArrowheads="1"/>
            </p:cNvSpPr>
            <p:nvPr/>
          </p:nvSpPr>
          <p:spPr bwMode="auto">
            <a:xfrm>
              <a:off x="99968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4" name="Oval 267"/>
            <p:cNvSpPr>
              <a:spLocks noChangeArrowheads="1"/>
            </p:cNvSpPr>
            <p:nvPr/>
          </p:nvSpPr>
          <p:spPr bwMode="auto">
            <a:xfrm>
              <a:off x="99968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5" name="Oval 268"/>
            <p:cNvSpPr>
              <a:spLocks noChangeArrowheads="1"/>
            </p:cNvSpPr>
            <p:nvPr/>
          </p:nvSpPr>
          <p:spPr bwMode="auto">
            <a:xfrm>
              <a:off x="101508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6" name="Oval 269"/>
            <p:cNvSpPr>
              <a:spLocks noChangeArrowheads="1"/>
            </p:cNvSpPr>
            <p:nvPr/>
          </p:nvSpPr>
          <p:spPr bwMode="auto">
            <a:xfrm>
              <a:off x="101508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7" name="Oval 270"/>
            <p:cNvSpPr>
              <a:spLocks noChangeArrowheads="1"/>
            </p:cNvSpPr>
            <p:nvPr/>
          </p:nvSpPr>
          <p:spPr bwMode="auto">
            <a:xfrm>
              <a:off x="1030959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8" name="Oval 271"/>
            <p:cNvSpPr>
              <a:spLocks noChangeArrowheads="1"/>
            </p:cNvSpPr>
            <p:nvPr/>
          </p:nvSpPr>
          <p:spPr bwMode="auto">
            <a:xfrm>
              <a:off x="1030959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9" name="Oval 272"/>
            <p:cNvSpPr>
              <a:spLocks noChangeArrowheads="1"/>
            </p:cNvSpPr>
            <p:nvPr/>
          </p:nvSpPr>
          <p:spPr bwMode="auto">
            <a:xfrm>
              <a:off x="104683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0" name="Oval 273"/>
            <p:cNvSpPr>
              <a:spLocks noChangeArrowheads="1"/>
            </p:cNvSpPr>
            <p:nvPr/>
          </p:nvSpPr>
          <p:spPr bwMode="auto">
            <a:xfrm>
              <a:off x="104683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1" name="Oval 274"/>
            <p:cNvSpPr>
              <a:spLocks noChangeArrowheads="1"/>
            </p:cNvSpPr>
            <p:nvPr/>
          </p:nvSpPr>
          <p:spPr bwMode="auto">
            <a:xfrm>
              <a:off x="1062709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2" name="Oval 275"/>
            <p:cNvSpPr>
              <a:spLocks noChangeArrowheads="1"/>
            </p:cNvSpPr>
            <p:nvPr/>
          </p:nvSpPr>
          <p:spPr bwMode="auto">
            <a:xfrm>
              <a:off x="1062709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3" name="Oval 276"/>
            <p:cNvSpPr>
              <a:spLocks noChangeArrowheads="1"/>
            </p:cNvSpPr>
            <p:nvPr/>
          </p:nvSpPr>
          <p:spPr bwMode="auto">
            <a:xfrm>
              <a:off x="107858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4" name="Oval 277"/>
            <p:cNvSpPr>
              <a:spLocks noChangeArrowheads="1"/>
            </p:cNvSpPr>
            <p:nvPr/>
          </p:nvSpPr>
          <p:spPr bwMode="auto">
            <a:xfrm>
              <a:off x="107858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5" name="Oval 278"/>
            <p:cNvSpPr>
              <a:spLocks noChangeArrowheads="1"/>
            </p:cNvSpPr>
            <p:nvPr/>
          </p:nvSpPr>
          <p:spPr bwMode="auto">
            <a:xfrm>
              <a:off x="10944596" y="285900"/>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6" name="Oval 279"/>
            <p:cNvSpPr>
              <a:spLocks noChangeArrowheads="1"/>
            </p:cNvSpPr>
            <p:nvPr/>
          </p:nvSpPr>
          <p:spPr bwMode="auto">
            <a:xfrm>
              <a:off x="10944596" y="1604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7" name="Oval 280"/>
            <p:cNvSpPr>
              <a:spLocks noChangeArrowheads="1"/>
            </p:cNvSpPr>
            <p:nvPr/>
          </p:nvSpPr>
          <p:spPr bwMode="auto">
            <a:xfrm>
              <a:off x="11103346" y="285900"/>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8" name="Oval 281"/>
            <p:cNvSpPr>
              <a:spLocks noChangeArrowheads="1"/>
            </p:cNvSpPr>
            <p:nvPr/>
          </p:nvSpPr>
          <p:spPr bwMode="auto">
            <a:xfrm>
              <a:off x="11103346" y="1604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9" name="Oval 282"/>
            <p:cNvSpPr>
              <a:spLocks noChangeArrowheads="1"/>
            </p:cNvSpPr>
            <p:nvPr/>
          </p:nvSpPr>
          <p:spPr bwMode="auto">
            <a:xfrm>
              <a:off x="112605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0" name="Oval 283"/>
            <p:cNvSpPr>
              <a:spLocks noChangeArrowheads="1"/>
            </p:cNvSpPr>
            <p:nvPr/>
          </p:nvSpPr>
          <p:spPr bwMode="auto">
            <a:xfrm>
              <a:off x="112605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1" name="Oval 284"/>
            <p:cNvSpPr>
              <a:spLocks noChangeArrowheads="1"/>
            </p:cNvSpPr>
            <p:nvPr/>
          </p:nvSpPr>
          <p:spPr bwMode="auto">
            <a:xfrm>
              <a:off x="114192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2" name="Oval 285"/>
            <p:cNvSpPr>
              <a:spLocks noChangeArrowheads="1"/>
            </p:cNvSpPr>
            <p:nvPr/>
          </p:nvSpPr>
          <p:spPr bwMode="auto">
            <a:xfrm>
              <a:off x="114192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3" name="Oval 286"/>
            <p:cNvSpPr>
              <a:spLocks noChangeArrowheads="1"/>
            </p:cNvSpPr>
            <p:nvPr/>
          </p:nvSpPr>
          <p:spPr bwMode="auto">
            <a:xfrm>
              <a:off x="115780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4" name="Oval 287"/>
            <p:cNvSpPr>
              <a:spLocks noChangeArrowheads="1"/>
            </p:cNvSpPr>
            <p:nvPr/>
          </p:nvSpPr>
          <p:spPr bwMode="auto">
            <a:xfrm>
              <a:off x="115780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5" name="Oval 240"/>
            <p:cNvSpPr>
              <a:spLocks noChangeArrowheads="1"/>
            </p:cNvSpPr>
            <p:nvPr userDrawn="1"/>
          </p:nvSpPr>
          <p:spPr bwMode="auto">
            <a:xfrm>
              <a:off x="793945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6" name="Oval 241"/>
            <p:cNvSpPr>
              <a:spLocks noChangeArrowheads="1"/>
            </p:cNvSpPr>
            <p:nvPr userDrawn="1"/>
          </p:nvSpPr>
          <p:spPr bwMode="auto">
            <a:xfrm>
              <a:off x="793945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7" name="Oval 242"/>
            <p:cNvSpPr>
              <a:spLocks noChangeArrowheads="1"/>
            </p:cNvSpPr>
            <p:nvPr userDrawn="1"/>
          </p:nvSpPr>
          <p:spPr bwMode="auto">
            <a:xfrm>
              <a:off x="809820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8" name="Oval 243"/>
            <p:cNvSpPr>
              <a:spLocks noChangeArrowheads="1"/>
            </p:cNvSpPr>
            <p:nvPr userDrawn="1"/>
          </p:nvSpPr>
          <p:spPr bwMode="auto">
            <a:xfrm>
              <a:off x="809820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9" name="Oval 244"/>
            <p:cNvSpPr>
              <a:spLocks noChangeArrowheads="1"/>
            </p:cNvSpPr>
            <p:nvPr userDrawn="1"/>
          </p:nvSpPr>
          <p:spPr bwMode="auto">
            <a:xfrm>
              <a:off x="825695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0" name="Oval 245"/>
            <p:cNvSpPr>
              <a:spLocks noChangeArrowheads="1"/>
            </p:cNvSpPr>
            <p:nvPr userDrawn="1"/>
          </p:nvSpPr>
          <p:spPr bwMode="auto">
            <a:xfrm>
              <a:off x="825695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1" name="Oval 246"/>
            <p:cNvSpPr>
              <a:spLocks noChangeArrowheads="1"/>
            </p:cNvSpPr>
            <p:nvPr userDrawn="1"/>
          </p:nvSpPr>
          <p:spPr bwMode="auto">
            <a:xfrm>
              <a:off x="841570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2" name="Oval 247"/>
            <p:cNvSpPr>
              <a:spLocks noChangeArrowheads="1"/>
            </p:cNvSpPr>
            <p:nvPr userDrawn="1"/>
          </p:nvSpPr>
          <p:spPr bwMode="auto">
            <a:xfrm>
              <a:off x="841570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3" name="Oval 248"/>
            <p:cNvSpPr>
              <a:spLocks noChangeArrowheads="1"/>
            </p:cNvSpPr>
            <p:nvPr userDrawn="1"/>
          </p:nvSpPr>
          <p:spPr bwMode="auto">
            <a:xfrm>
              <a:off x="8574458" y="530102"/>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4" name="Oval 249"/>
            <p:cNvSpPr>
              <a:spLocks noChangeArrowheads="1"/>
            </p:cNvSpPr>
            <p:nvPr userDrawn="1"/>
          </p:nvSpPr>
          <p:spPr bwMode="auto">
            <a:xfrm>
              <a:off x="8574458" y="404690"/>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5" name="Oval 250"/>
            <p:cNvSpPr>
              <a:spLocks noChangeArrowheads="1"/>
            </p:cNvSpPr>
            <p:nvPr userDrawn="1"/>
          </p:nvSpPr>
          <p:spPr bwMode="auto">
            <a:xfrm>
              <a:off x="87284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6" name="Oval 251"/>
            <p:cNvSpPr>
              <a:spLocks noChangeArrowheads="1"/>
            </p:cNvSpPr>
            <p:nvPr userDrawn="1"/>
          </p:nvSpPr>
          <p:spPr bwMode="auto">
            <a:xfrm>
              <a:off x="87284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7" name="Oval 252"/>
            <p:cNvSpPr>
              <a:spLocks noChangeArrowheads="1"/>
            </p:cNvSpPr>
            <p:nvPr userDrawn="1"/>
          </p:nvSpPr>
          <p:spPr bwMode="auto">
            <a:xfrm>
              <a:off x="888719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8" name="Oval 253"/>
            <p:cNvSpPr>
              <a:spLocks noChangeArrowheads="1"/>
            </p:cNvSpPr>
            <p:nvPr userDrawn="1"/>
          </p:nvSpPr>
          <p:spPr bwMode="auto">
            <a:xfrm>
              <a:off x="888719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9" name="Oval 254"/>
            <p:cNvSpPr>
              <a:spLocks noChangeArrowheads="1"/>
            </p:cNvSpPr>
            <p:nvPr userDrawn="1"/>
          </p:nvSpPr>
          <p:spPr bwMode="auto">
            <a:xfrm>
              <a:off x="90459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0" name="Oval 255"/>
            <p:cNvSpPr>
              <a:spLocks noChangeArrowheads="1"/>
            </p:cNvSpPr>
            <p:nvPr userDrawn="1"/>
          </p:nvSpPr>
          <p:spPr bwMode="auto">
            <a:xfrm>
              <a:off x="90459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1" name="Oval 256"/>
            <p:cNvSpPr>
              <a:spLocks noChangeArrowheads="1"/>
            </p:cNvSpPr>
            <p:nvPr userDrawn="1"/>
          </p:nvSpPr>
          <p:spPr bwMode="auto">
            <a:xfrm>
              <a:off x="920469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2" name="Oval 257"/>
            <p:cNvSpPr>
              <a:spLocks noChangeArrowheads="1"/>
            </p:cNvSpPr>
            <p:nvPr userDrawn="1"/>
          </p:nvSpPr>
          <p:spPr bwMode="auto">
            <a:xfrm>
              <a:off x="920469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3" name="Oval 258"/>
            <p:cNvSpPr>
              <a:spLocks noChangeArrowheads="1"/>
            </p:cNvSpPr>
            <p:nvPr userDrawn="1"/>
          </p:nvSpPr>
          <p:spPr bwMode="auto">
            <a:xfrm>
              <a:off x="93634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4" name="Oval 259"/>
            <p:cNvSpPr>
              <a:spLocks noChangeArrowheads="1"/>
            </p:cNvSpPr>
            <p:nvPr userDrawn="1"/>
          </p:nvSpPr>
          <p:spPr bwMode="auto">
            <a:xfrm>
              <a:off x="93634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5" name="Oval 260"/>
            <p:cNvSpPr>
              <a:spLocks noChangeArrowheads="1"/>
            </p:cNvSpPr>
            <p:nvPr userDrawn="1"/>
          </p:nvSpPr>
          <p:spPr bwMode="auto">
            <a:xfrm>
              <a:off x="9522196" y="530102"/>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6" name="Oval 261"/>
            <p:cNvSpPr>
              <a:spLocks noChangeArrowheads="1"/>
            </p:cNvSpPr>
            <p:nvPr userDrawn="1"/>
          </p:nvSpPr>
          <p:spPr bwMode="auto">
            <a:xfrm>
              <a:off x="9522196" y="404690"/>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7" name="Oval 262"/>
            <p:cNvSpPr>
              <a:spLocks noChangeArrowheads="1"/>
            </p:cNvSpPr>
            <p:nvPr userDrawn="1"/>
          </p:nvSpPr>
          <p:spPr bwMode="auto">
            <a:xfrm>
              <a:off x="967935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8" name="Oval 263"/>
            <p:cNvSpPr>
              <a:spLocks noChangeArrowheads="1"/>
            </p:cNvSpPr>
            <p:nvPr userDrawn="1"/>
          </p:nvSpPr>
          <p:spPr bwMode="auto">
            <a:xfrm>
              <a:off x="967935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9" name="Oval 264"/>
            <p:cNvSpPr>
              <a:spLocks noChangeArrowheads="1"/>
            </p:cNvSpPr>
            <p:nvPr userDrawn="1"/>
          </p:nvSpPr>
          <p:spPr bwMode="auto">
            <a:xfrm>
              <a:off x="983810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0" name="Oval 265"/>
            <p:cNvSpPr>
              <a:spLocks noChangeArrowheads="1"/>
            </p:cNvSpPr>
            <p:nvPr userDrawn="1"/>
          </p:nvSpPr>
          <p:spPr bwMode="auto">
            <a:xfrm>
              <a:off x="983810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1" name="Oval 266"/>
            <p:cNvSpPr>
              <a:spLocks noChangeArrowheads="1"/>
            </p:cNvSpPr>
            <p:nvPr userDrawn="1"/>
          </p:nvSpPr>
          <p:spPr bwMode="auto">
            <a:xfrm>
              <a:off x="999685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2" name="Oval 267"/>
            <p:cNvSpPr>
              <a:spLocks noChangeArrowheads="1"/>
            </p:cNvSpPr>
            <p:nvPr userDrawn="1"/>
          </p:nvSpPr>
          <p:spPr bwMode="auto">
            <a:xfrm>
              <a:off x="999685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3" name="Oval 268"/>
            <p:cNvSpPr>
              <a:spLocks noChangeArrowheads="1"/>
            </p:cNvSpPr>
            <p:nvPr userDrawn="1"/>
          </p:nvSpPr>
          <p:spPr bwMode="auto">
            <a:xfrm>
              <a:off x="101508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4" name="Oval 269"/>
            <p:cNvSpPr>
              <a:spLocks noChangeArrowheads="1"/>
            </p:cNvSpPr>
            <p:nvPr userDrawn="1"/>
          </p:nvSpPr>
          <p:spPr bwMode="auto">
            <a:xfrm>
              <a:off x="101508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5" name="Oval 270"/>
            <p:cNvSpPr>
              <a:spLocks noChangeArrowheads="1"/>
            </p:cNvSpPr>
            <p:nvPr userDrawn="1"/>
          </p:nvSpPr>
          <p:spPr bwMode="auto">
            <a:xfrm>
              <a:off x="1030959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6" name="Oval 271"/>
            <p:cNvSpPr>
              <a:spLocks noChangeArrowheads="1"/>
            </p:cNvSpPr>
            <p:nvPr userDrawn="1"/>
          </p:nvSpPr>
          <p:spPr bwMode="auto">
            <a:xfrm>
              <a:off x="1030959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7" name="Oval 272"/>
            <p:cNvSpPr>
              <a:spLocks noChangeArrowheads="1"/>
            </p:cNvSpPr>
            <p:nvPr userDrawn="1"/>
          </p:nvSpPr>
          <p:spPr bwMode="auto">
            <a:xfrm>
              <a:off x="104683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8" name="Oval 273"/>
            <p:cNvSpPr>
              <a:spLocks noChangeArrowheads="1"/>
            </p:cNvSpPr>
            <p:nvPr userDrawn="1"/>
          </p:nvSpPr>
          <p:spPr bwMode="auto">
            <a:xfrm>
              <a:off x="104683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9" name="Oval 274"/>
            <p:cNvSpPr>
              <a:spLocks noChangeArrowheads="1"/>
            </p:cNvSpPr>
            <p:nvPr userDrawn="1"/>
          </p:nvSpPr>
          <p:spPr bwMode="auto">
            <a:xfrm>
              <a:off x="1062709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0" name="Oval 275"/>
            <p:cNvSpPr>
              <a:spLocks noChangeArrowheads="1"/>
            </p:cNvSpPr>
            <p:nvPr userDrawn="1"/>
          </p:nvSpPr>
          <p:spPr bwMode="auto">
            <a:xfrm>
              <a:off x="1062709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1" name="Oval 276"/>
            <p:cNvSpPr>
              <a:spLocks noChangeArrowheads="1"/>
            </p:cNvSpPr>
            <p:nvPr userDrawn="1"/>
          </p:nvSpPr>
          <p:spPr bwMode="auto">
            <a:xfrm>
              <a:off x="107858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2" name="Oval 277"/>
            <p:cNvSpPr>
              <a:spLocks noChangeArrowheads="1"/>
            </p:cNvSpPr>
            <p:nvPr userDrawn="1"/>
          </p:nvSpPr>
          <p:spPr bwMode="auto">
            <a:xfrm>
              <a:off x="107858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3" name="Oval 278"/>
            <p:cNvSpPr>
              <a:spLocks noChangeArrowheads="1"/>
            </p:cNvSpPr>
            <p:nvPr userDrawn="1"/>
          </p:nvSpPr>
          <p:spPr bwMode="auto">
            <a:xfrm>
              <a:off x="10944596" y="530102"/>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4" name="Oval 279"/>
            <p:cNvSpPr>
              <a:spLocks noChangeArrowheads="1"/>
            </p:cNvSpPr>
            <p:nvPr userDrawn="1"/>
          </p:nvSpPr>
          <p:spPr bwMode="auto">
            <a:xfrm>
              <a:off x="10944596" y="404690"/>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5" name="Oval 280"/>
            <p:cNvSpPr>
              <a:spLocks noChangeArrowheads="1"/>
            </p:cNvSpPr>
            <p:nvPr userDrawn="1"/>
          </p:nvSpPr>
          <p:spPr bwMode="auto">
            <a:xfrm>
              <a:off x="11103346" y="530102"/>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6" name="Oval 281"/>
            <p:cNvSpPr>
              <a:spLocks noChangeArrowheads="1"/>
            </p:cNvSpPr>
            <p:nvPr userDrawn="1"/>
          </p:nvSpPr>
          <p:spPr bwMode="auto">
            <a:xfrm>
              <a:off x="11103346" y="404690"/>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7" name="Oval 282"/>
            <p:cNvSpPr>
              <a:spLocks noChangeArrowheads="1"/>
            </p:cNvSpPr>
            <p:nvPr userDrawn="1"/>
          </p:nvSpPr>
          <p:spPr bwMode="auto">
            <a:xfrm>
              <a:off x="1126050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8" name="Oval 283"/>
            <p:cNvSpPr>
              <a:spLocks noChangeArrowheads="1"/>
            </p:cNvSpPr>
            <p:nvPr userDrawn="1"/>
          </p:nvSpPr>
          <p:spPr bwMode="auto">
            <a:xfrm>
              <a:off x="1126050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9" name="Oval 284"/>
            <p:cNvSpPr>
              <a:spLocks noChangeArrowheads="1"/>
            </p:cNvSpPr>
            <p:nvPr userDrawn="1"/>
          </p:nvSpPr>
          <p:spPr bwMode="auto">
            <a:xfrm>
              <a:off x="1141925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20" name="Oval 285"/>
            <p:cNvSpPr>
              <a:spLocks noChangeArrowheads="1"/>
            </p:cNvSpPr>
            <p:nvPr userDrawn="1"/>
          </p:nvSpPr>
          <p:spPr bwMode="auto">
            <a:xfrm>
              <a:off x="1141925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21" name="Oval 286"/>
            <p:cNvSpPr>
              <a:spLocks noChangeArrowheads="1"/>
            </p:cNvSpPr>
            <p:nvPr userDrawn="1"/>
          </p:nvSpPr>
          <p:spPr bwMode="auto">
            <a:xfrm>
              <a:off x="1157800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22" name="Oval 287"/>
            <p:cNvSpPr>
              <a:spLocks noChangeArrowheads="1"/>
            </p:cNvSpPr>
            <p:nvPr userDrawn="1"/>
          </p:nvSpPr>
          <p:spPr bwMode="auto">
            <a:xfrm>
              <a:off x="1157800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grpSp>
    </p:spTree>
    <p:extLst>
      <p:ext uri="{BB962C8B-B14F-4D97-AF65-F5344CB8AC3E}">
        <p14:creationId xmlns:p14="http://schemas.microsoft.com/office/powerpoint/2010/main" val="24579996"/>
      </p:ext>
    </p:extLst>
  </p:cSld>
  <p:clrMapOvr>
    <a:masterClrMapping/>
  </p:clrMapOvr>
  <p:extLst>
    <p:ext uri="{DCECCB84-F9BA-43D5-87BE-67443E8EF086}">
      <p15:sldGuideLst xmlns:p15="http://schemas.microsoft.com/office/powerpoint/2012/main">
        <p15:guide id="4" orient="horz" pos="4269">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3">
    <p:spTree>
      <p:nvGrpSpPr>
        <p:cNvPr id="1" name=""/>
        <p:cNvGrpSpPr/>
        <p:nvPr/>
      </p:nvGrpSpPr>
      <p:grpSpPr>
        <a:xfrm>
          <a:off x="0" y="0"/>
          <a:ext cx="0" cy="0"/>
          <a:chOff x="0" y="0"/>
          <a:chExt cx="0" cy="0"/>
        </a:xfrm>
      </p:grpSpPr>
      <p:sp>
        <p:nvSpPr>
          <p:cNvPr id="4" name="Picture Placeholder 15"/>
          <p:cNvSpPr>
            <a:spLocks noGrp="1"/>
          </p:cNvSpPr>
          <p:nvPr>
            <p:ph type="pic" sz="quarter" idx="12"/>
          </p:nvPr>
        </p:nvSpPr>
        <p:spPr>
          <a:xfrm>
            <a:off x="3723520" y="1557338"/>
            <a:ext cx="2172201" cy="2172201"/>
          </a:xfrm>
          <a:custGeom>
            <a:avLst/>
            <a:gdLst>
              <a:gd name="connsiteX0" fmla="*/ 0 w 2272749"/>
              <a:gd name="connsiteY0" fmla="*/ 0 h 2272749"/>
              <a:gd name="connsiteX1" fmla="*/ 2272749 w 2272749"/>
              <a:gd name="connsiteY1" fmla="*/ 0 h 2272749"/>
              <a:gd name="connsiteX2" fmla="*/ 2272749 w 2272749"/>
              <a:gd name="connsiteY2" fmla="*/ 2272749 h 2272749"/>
              <a:gd name="connsiteX3" fmla="*/ 0 w 2272749"/>
              <a:gd name="connsiteY3" fmla="*/ 2272749 h 2272749"/>
            </a:gdLst>
            <a:ahLst/>
            <a:cxnLst>
              <a:cxn ang="0">
                <a:pos x="connsiteX0" y="connsiteY0"/>
              </a:cxn>
              <a:cxn ang="0">
                <a:pos x="connsiteX1" y="connsiteY1"/>
              </a:cxn>
              <a:cxn ang="0">
                <a:pos x="connsiteX2" y="connsiteY2"/>
              </a:cxn>
              <a:cxn ang="0">
                <a:pos x="connsiteX3" y="connsiteY3"/>
              </a:cxn>
            </a:cxnLst>
            <a:rect l="l" t="t" r="r" b="b"/>
            <a:pathLst>
              <a:path w="2272749" h="2272749">
                <a:moveTo>
                  <a:pt x="0" y="0"/>
                </a:moveTo>
                <a:lnTo>
                  <a:pt x="2272749" y="0"/>
                </a:lnTo>
                <a:lnTo>
                  <a:pt x="2272749" y="2272749"/>
                </a:lnTo>
                <a:lnTo>
                  <a:pt x="0" y="2272749"/>
                </a:lnTo>
                <a:close/>
              </a:path>
            </a:pathLst>
          </a:custGeom>
          <a:solidFill>
            <a:schemeClr val="bg2"/>
          </a:solidFill>
        </p:spPr>
        <p:txBody>
          <a:bodyPr wrap="square" anchor="ctr" anchorCtr="0">
            <a:noAutofit/>
          </a:bodyPr>
          <a:lstStyle>
            <a:lvl1pPr marL="0" indent="0" algn="ctr">
              <a:buNone/>
              <a:defRPr sz="1600"/>
            </a:lvl1pPr>
          </a:lstStyle>
          <a:p>
            <a:endParaRPr lang="en-US" dirty="0"/>
          </a:p>
        </p:txBody>
      </p:sp>
      <p:sp>
        <p:nvSpPr>
          <p:cNvPr id="5" name="Picture Placeholder 16"/>
          <p:cNvSpPr>
            <a:spLocks noGrp="1"/>
          </p:cNvSpPr>
          <p:nvPr>
            <p:ph type="pic" sz="quarter" idx="13"/>
          </p:nvPr>
        </p:nvSpPr>
        <p:spPr>
          <a:xfrm>
            <a:off x="6281191" y="1557338"/>
            <a:ext cx="2172201" cy="2172201"/>
          </a:xfrm>
          <a:custGeom>
            <a:avLst/>
            <a:gdLst>
              <a:gd name="connsiteX0" fmla="*/ 0 w 2272749"/>
              <a:gd name="connsiteY0" fmla="*/ 0 h 2272749"/>
              <a:gd name="connsiteX1" fmla="*/ 2272749 w 2272749"/>
              <a:gd name="connsiteY1" fmla="*/ 0 h 2272749"/>
              <a:gd name="connsiteX2" fmla="*/ 2272749 w 2272749"/>
              <a:gd name="connsiteY2" fmla="*/ 2272749 h 2272749"/>
              <a:gd name="connsiteX3" fmla="*/ 0 w 2272749"/>
              <a:gd name="connsiteY3" fmla="*/ 2272749 h 2272749"/>
            </a:gdLst>
            <a:ahLst/>
            <a:cxnLst>
              <a:cxn ang="0">
                <a:pos x="connsiteX0" y="connsiteY0"/>
              </a:cxn>
              <a:cxn ang="0">
                <a:pos x="connsiteX1" y="connsiteY1"/>
              </a:cxn>
              <a:cxn ang="0">
                <a:pos x="connsiteX2" y="connsiteY2"/>
              </a:cxn>
              <a:cxn ang="0">
                <a:pos x="connsiteX3" y="connsiteY3"/>
              </a:cxn>
            </a:cxnLst>
            <a:rect l="l" t="t" r="r" b="b"/>
            <a:pathLst>
              <a:path w="2272749" h="2272749">
                <a:moveTo>
                  <a:pt x="0" y="0"/>
                </a:moveTo>
                <a:lnTo>
                  <a:pt x="2272749" y="0"/>
                </a:lnTo>
                <a:lnTo>
                  <a:pt x="2272749" y="2272749"/>
                </a:lnTo>
                <a:lnTo>
                  <a:pt x="0" y="2272749"/>
                </a:lnTo>
                <a:close/>
              </a:path>
            </a:pathLst>
          </a:custGeom>
          <a:solidFill>
            <a:schemeClr val="bg2"/>
          </a:solidFill>
        </p:spPr>
        <p:txBody>
          <a:bodyPr wrap="square" anchor="ctr" anchorCtr="0">
            <a:noAutofit/>
          </a:bodyPr>
          <a:lstStyle>
            <a:lvl1pPr marL="0" indent="0" algn="ctr">
              <a:buNone/>
              <a:defRPr sz="1600"/>
            </a:lvl1pPr>
          </a:lstStyle>
          <a:p>
            <a:endParaRPr lang="en-US"/>
          </a:p>
        </p:txBody>
      </p:sp>
      <p:sp>
        <p:nvSpPr>
          <p:cNvPr id="6" name="Picture Placeholder 17"/>
          <p:cNvSpPr>
            <a:spLocks noGrp="1"/>
          </p:cNvSpPr>
          <p:nvPr>
            <p:ph type="pic" sz="quarter" idx="14"/>
          </p:nvPr>
        </p:nvSpPr>
        <p:spPr>
          <a:xfrm>
            <a:off x="3723520" y="4068624"/>
            <a:ext cx="2172201" cy="2172201"/>
          </a:xfrm>
          <a:custGeom>
            <a:avLst/>
            <a:gdLst>
              <a:gd name="connsiteX0" fmla="*/ 0 w 2272749"/>
              <a:gd name="connsiteY0" fmla="*/ 0 h 2272749"/>
              <a:gd name="connsiteX1" fmla="*/ 2272749 w 2272749"/>
              <a:gd name="connsiteY1" fmla="*/ 0 h 2272749"/>
              <a:gd name="connsiteX2" fmla="*/ 2272749 w 2272749"/>
              <a:gd name="connsiteY2" fmla="*/ 2272749 h 2272749"/>
              <a:gd name="connsiteX3" fmla="*/ 0 w 2272749"/>
              <a:gd name="connsiteY3" fmla="*/ 2272749 h 2272749"/>
            </a:gdLst>
            <a:ahLst/>
            <a:cxnLst>
              <a:cxn ang="0">
                <a:pos x="connsiteX0" y="connsiteY0"/>
              </a:cxn>
              <a:cxn ang="0">
                <a:pos x="connsiteX1" y="connsiteY1"/>
              </a:cxn>
              <a:cxn ang="0">
                <a:pos x="connsiteX2" y="connsiteY2"/>
              </a:cxn>
              <a:cxn ang="0">
                <a:pos x="connsiteX3" y="connsiteY3"/>
              </a:cxn>
            </a:cxnLst>
            <a:rect l="l" t="t" r="r" b="b"/>
            <a:pathLst>
              <a:path w="2272749" h="2272749">
                <a:moveTo>
                  <a:pt x="0" y="0"/>
                </a:moveTo>
                <a:lnTo>
                  <a:pt x="2272749" y="0"/>
                </a:lnTo>
                <a:lnTo>
                  <a:pt x="2272749" y="2272749"/>
                </a:lnTo>
                <a:lnTo>
                  <a:pt x="0" y="2272749"/>
                </a:lnTo>
                <a:close/>
              </a:path>
            </a:pathLst>
          </a:custGeom>
          <a:solidFill>
            <a:schemeClr val="bg2"/>
          </a:solidFill>
        </p:spPr>
        <p:txBody>
          <a:bodyPr wrap="square" anchor="ctr" anchorCtr="0">
            <a:noAutofit/>
          </a:bodyPr>
          <a:lstStyle>
            <a:lvl1pPr marL="0" indent="0" algn="ctr">
              <a:buNone/>
              <a:defRPr sz="1600"/>
            </a:lvl1pPr>
          </a:lstStyle>
          <a:p>
            <a:endParaRPr lang="en-US"/>
          </a:p>
        </p:txBody>
      </p:sp>
      <p:sp>
        <p:nvSpPr>
          <p:cNvPr id="9" name="Picture Placeholder 18"/>
          <p:cNvSpPr>
            <a:spLocks noGrp="1"/>
          </p:cNvSpPr>
          <p:nvPr>
            <p:ph type="pic" sz="quarter" idx="15"/>
          </p:nvPr>
        </p:nvSpPr>
        <p:spPr>
          <a:xfrm>
            <a:off x="6281191" y="4068624"/>
            <a:ext cx="2172201" cy="2172201"/>
          </a:xfrm>
          <a:custGeom>
            <a:avLst/>
            <a:gdLst>
              <a:gd name="connsiteX0" fmla="*/ 0 w 2272749"/>
              <a:gd name="connsiteY0" fmla="*/ 0 h 2272749"/>
              <a:gd name="connsiteX1" fmla="*/ 2272749 w 2272749"/>
              <a:gd name="connsiteY1" fmla="*/ 0 h 2272749"/>
              <a:gd name="connsiteX2" fmla="*/ 2272749 w 2272749"/>
              <a:gd name="connsiteY2" fmla="*/ 2272749 h 2272749"/>
              <a:gd name="connsiteX3" fmla="*/ 0 w 2272749"/>
              <a:gd name="connsiteY3" fmla="*/ 2272749 h 2272749"/>
            </a:gdLst>
            <a:ahLst/>
            <a:cxnLst>
              <a:cxn ang="0">
                <a:pos x="connsiteX0" y="connsiteY0"/>
              </a:cxn>
              <a:cxn ang="0">
                <a:pos x="connsiteX1" y="connsiteY1"/>
              </a:cxn>
              <a:cxn ang="0">
                <a:pos x="connsiteX2" y="connsiteY2"/>
              </a:cxn>
              <a:cxn ang="0">
                <a:pos x="connsiteX3" y="connsiteY3"/>
              </a:cxn>
            </a:cxnLst>
            <a:rect l="l" t="t" r="r" b="b"/>
            <a:pathLst>
              <a:path w="2272749" h="2272749">
                <a:moveTo>
                  <a:pt x="0" y="0"/>
                </a:moveTo>
                <a:lnTo>
                  <a:pt x="2272749" y="0"/>
                </a:lnTo>
                <a:lnTo>
                  <a:pt x="2272749" y="2272749"/>
                </a:lnTo>
                <a:lnTo>
                  <a:pt x="0" y="2272749"/>
                </a:lnTo>
                <a:close/>
              </a:path>
            </a:pathLst>
          </a:custGeom>
          <a:solidFill>
            <a:schemeClr val="bg2"/>
          </a:solidFill>
        </p:spPr>
        <p:txBody>
          <a:bodyPr wrap="square" anchor="ctr" anchorCtr="0">
            <a:noAutofit/>
          </a:bodyPr>
          <a:lstStyle>
            <a:lvl1pPr marL="0" indent="0" algn="ctr">
              <a:buNone/>
              <a:defRPr sz="1600"/>
            </a:lvl1pPr>
          </a:lstStyle>
          <a:p>
            <a:endParaRPr lang="en-US"/>
          </a:p>
        </p:txBody>
      </p:sp>
      <p:sp>
        <p:nvSpPr>
          <p:cNvPr id="10" name="Segnaposto testo 10"/>
          <p:cNvSpPr>
            <a:spLocks noGrp="1"/>
          </p:cNvSpPr>
          <p:nvPr>
            <p:ph type="body" sz="quarter" idx="10" hasCustomPrompt="1"/>
          </p:nvPr>
        </p:nvSpPr>
        <p:spPr>
          <a:xfrm>
            <a:off x="550863" y="404813"/>
            <a:ext cx="11090275" cy="387798"/>
          </a:xfrm>
          <a:prstGeom prst="rect">
            <a:avLst/>
          </a:prstGeom>
          <a:noFill/>
        </p:spPr>
        <p:txBody>
          <a:bodyPr wrap="square" lIns="0" tIns="0" rIns="0" bIns="0" rtlCol="0" anchor="t" anchorCtr="0">
            <a:spAutoFit/>
          </a:bodyPr>
          <a:lstStyle>
            <a:lvl1pPr marL="0" indent="0">
              <a:buNone/>
              <a:defRPr lang="it-IT" sz="2800" b="1" baseline="0" dirty="0" smtClean="0">
                <a:solidFill>
                  <a:schemeClr val="accent1"/>
                </a:solidFill>
                <a:latin typeface="Arial" panose="020B0604020202020204" pitchFamily="34" charset="0"/>
                <a:cs typeface="Arial" panose="020B0604020202020204" pitchFamily="34" charset="0"/>
              </a:defRPr>
            </a:lvl1pPr>
            <a:lvl2pPr>
              <a:defRPr lang="it-IT" dirty="0" smtClean="0"/>
            </a:lvl2pPr>
            <a:lvl3pPr>
              <a:defRPr lang="it-IT" sz="2400" dirty="0" smtClean="0"/>
            </a:lvl3pPr>
            <a:lvl4pPr>
              <a:defRPr lang="it-IT" sz="2400" dirty="0" smtClean="0"/>
            </a:lvl4pPr>
            <a:lvl5pPr>
              <a:defRPr lang="it-IT" sz="2400" dirty="0"/>
            </a:lvl5pPr>
          </a:lstStyle>
          <a:p>
            <a:pPr marL="0" lvl="0" defTabSz="609508"/>
            <a:r>
              <a:rPr lang="it-IT" dirty="0"/>
              <a:t>Title (</a:t>
            </a:r>
            <a:r>
              <a:rPr lang="it-IT" dirty="0" err="1"/>
              <a:t>Arial</a:t>
            </a:r>
            <a:r>
              <a:rPr lang="it-IT" dirty="0"/>
              <a:t> / 28 </a:t>
            </a:r>
            <a:r>
              <a:rPr lang="it-IT" dirty="0" err="1"/>
              <a:t>pt</a:t>
            </a:r>
            <a:r>
              <a:rPr lang="it-IT" dirty="0"/>
              <a:t>)</a:t>
            </a:r>
          </a:p>
        </p:txBody>
      </p:sp>
      <p:sp>
        <p:nvSpPr>
          <p:cNvPr id="11" name="Segnaposto testo 10"/>
          <p:cNvSpPr>
            <a:spLocks noGrp="1"/>
          </p:cNvSpPr>
          <p:nvPr>
            <p:ph type="body" sz="quarter" idx="11" hasCustomPrompt="1"/>
          </p:nvPr>
        </p:nvSpPr>
        <p:spPr>
          <a:xfrm>
            <a:off x="550863" y="881803"/>
            <a:ext cx="11090275" cy="221599"/>
          </a:xfrm>
          <a:prstGeom prst="rect">
            <a:avLst/>
          </a:prstGeom>
          <a:noFill/>
        </p:spPr>
        <p:txBody>
          <a:bodyPr wrap="square" lIns="0" tIns="0" rIns="0" bIns="0" rtlCol="0">
            <a:spAutoFit/>
          </a:bodyPr>
          <a:lstStyle>
            <a:lvl1pPr marL="0" indent="0" defTabSz="609508">
              <a:buNone/>
              <a:defRPr lang="it-IT" sz="1600" baseline="0" dirty="0" smtClean="0">
                <a:solidFill>
                  <a:schemeClr val="accent2"/>
                </a:solidFill>
                <a:latin typeface="Arial" panose="020B0604020202020204" pitchFamily="34" charset="0"/>
                <a:cs typeface="Arial" panose="020B0604020202020204" pitchFamily="34" charset="0"/>
              </a:defRPr>
            </a:lvl1pPr>
            <a:lvl2pPr>
              <a:defRPr lang="it-IT" dirty="0" smtClean="0"/>
            </a:lvl2pPr>
            <a:lvl3pPr>
              <a:defRPr lang="it-IT" sz="2400" dirty="0" smtClean="0"/>
            </a:lvl3pPr>
            <a:lvl4pPr>
              <a:defRPr lang="it-IT" sz="2400" dirty="0" smtClean="0"/>
            </a:lvl4pPr>
            <a:lvl5pPr>
              <a:defRPr lang="it-IT" sz="2400" dirty="0"/>
            </a:lvl5pPr>
          </a:lstStyle>
          <a:p>
            <a:pPr marL="0" lvl="0" defTabSz="609508"/>
            <a:r>
              <a:rPr lang="it-IT" dirty="0" err="1"/>
              <a:t>Highlights</a:t>
            </a:r>
            <a:r>
              <a:rPr lang="it-IT" dirty="0"/>
              <a:t> (</a:t>
            </a:r>
            <a:r>
              <a:rPr lang="it-IT" dirty="0" err="1"/>
              <a:t>Arial</a:t>
            </a:r>
            <a:r>
              <a:rPr lang="it-IT" dirty="0"/>
              <a:t> / 16 </a:t>
            </a:r>
            <a:r>
              <a:rPr lang="it-IT" dirty="0" err="1"/>
              <a:t>pt</a:t>
            </a:r>
            <a:r>
              <a:rPr lang="it-IT" dirty="0"/>
              <a:t>)</a:t>
            </a:r>
          </a:p>
        </p:txBody>
      </p:sp>
      <p:sp>
        <p:nvSpPr>
          <p:cNvPr id="12" name="Rettangolo 11"/>
          <p:cNvSpPr/>
          <p:nvPr userDrawn="1"/>
        </p:nvSpPr>
        <p:spPr>
          <a:xfrm>
            <a:off x="550863" y="1185170"/>
            <a:ext cx="855748" cy="45719"/>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9" name="Segnaposto data 3"/>
          <p:cNvSpPr>
            <a:spLocks noGrp="1"/>
          </p:cNvSpPr>
          <p:nvPr>
            <p:ph type="dt" sz="half" idx="2"/>
          </p:nvPr>
        </p:nvSpPr>
        <p:spPr>
          <a:xfrm>
            <a:off x="677593" y="6662346"/>
            <a:ext cx="2743200" cy="172637"/>
          </a:xfrm>
          <a:prstGeom prst="rect">
            <a:avLst/>
          </a:prstGeom>
        </p:spPr>
        <p:txBody>
          <a:bodyPr lIns="0" tIns="0" rIns="0" bIns="0"/>
          <a:lstStyle>
            <a:lvl1pPr>
              <a:defRPr lang="it-IT" sz="909" kern="1200" cap="all" baseline="0" smtClean="0">
                <a:solidFill>
                  <a:schemeClr val="accent1"/>
                </a:solidFill>
                <a:latin typeface="Arial" panose="020B0604020202020204" pitchFamily="34" charset="0"/>
                <a:ea typeface="+mn-ea"/>
                <a:cs typeface="Arial" panose="020B0604020202020204" pitchFamily="34" charset="0"/>
              </a:defRPr>
            </a:lvl1pPr>
          </a:lstStyle>
          <a:p>
            <a:fld id="{7A4AF16A-B0B8-4637-BCC3-1D6538DB946A}" type="datetime4">
              <a:rPr lang="it-IT" smtClean="0"/>
              <a:t>18 settembre 2023</a:t>
            </a:fld>
            <a:endParaRPr lang="it-IT" dirty="0"/>
          </a:p>
        </p:txBody>
      </p:sp>
      <p:grpSp>
        <p:nvGrpSpPr>
          <p:cNvPr id="178" name="Gruppo 177"/>
          <p:cNvGrpSpPr/>
          <p:nvPr userDrawn="1"/>
        </p:nvGrpSpPr>
        <p:grpSpPr>
          <a:xfrm>
            <a:off x="54168" y="25602"/>
            <a:ext cx="422839" cy="1466852"/>
            <a:chOff x="-12795" y="18778"/>
            <a:chExt cx="422839" cy="1466852"/>
          </a:xfrm>
        </p:grpSpPr>
        <p:sp>
          <p:nvSpPr>
            <p:cNvPr id="180" name="Oval 90"/>
            <p:cNvSpPr>
              <a:spLocks noChangeArrowheads="1"/>
            </p:cNvSpPr>
            <p:nvPr/>
          </p:nvSpPr>
          <p:spPr bwMode="auto">
            <a:xfrm rot="5400000">
              <a:off x="109212" y="16397"/>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1" name="Oval 91"/>
            <p:cNvSpPr>
              <a:spLocks noChangeArrowheads="1"/>
            </p:cNvSpPr>
            <p:nvPr/>
          </p:nvSpPr>
          <p:spPr bwMode="auto">
            <a:xfrm rot="5400000">
              <a:off x="236212" y="17984"/>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2" name="Oval 92"/>
            <p:cNvSpPr>
              <a:spLocks noChangeArrowheads="1"/>
            </p:cNvSpPr>
            <p:nvPr/>
          </p:nvSpPr>
          <p:spPr bwMode="auto">
            <a:xfrm rot="5400000">
              <a:off x="364800" y="17984"/>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3" name="Oval 98"/>
            <p:cNvSpPr>
              <a:spLocks noChangeArrowheads="1"/>
            </p:cNvSpPr>
            <p:nvPr/>
          </p:nvSpPr>
          <p:spPr bwMode="auto">
            <a:xfrm rot="5400000">
              <a:off x="108418" y="174353"/>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4" name="Oval 99"/>
            <p:cNvSpPr>
              <a:spLocks noChangeArrowheads="1"/>
            </p:cNvSpPr>
            <p:nvPr/>
          </p:nvSpPr>
          <p:spPr bwMode="auto">
            <a:xfrm rot="5400000">
              <a:off x="235418" y="1759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5" name="Oval 100"/>
            <p:cNvSpPr>
              <a:spLocks noChangeArrowheads="1"/>
            </p:cNvSpPr>
            <p:nvPr/>
          </p:nvSpPr>
          <p:spPr bwMode="auto">
            <a:xfrm rot="5400000">
              <a:off x="364006" y="1759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6" name="Oval 106"/>
            <p:cNvSpPr>
              <a:spLocks noChangeArrowheads="1"/>
            </p:cNvSpPr>
            <p:nvPr/>
          </p:nvSpPr>
          <p:spPr bwMode="auto">
            <a:xfrm rot="5400000">
              <a:off x="108418" y="333103"/>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7" name="Oval 107"/>
            <p:cNvSpPr>
              <a:spLocks noChangeArrowheads="1"/>
            </p:cNvSpPr>
            <p:nvPr/>
          </p:nvSpPr>
          <p:spPr bwMode="auto">
            <a:xfrm rot="5400000">
              <a:off x="235418" y="33469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8" name="Oval 108"/>
            <p:cNvSpPr>
              <a:spLocks noChangeArrowheads="1"/>
            </p:cNvSpPr>
            <p:nvPr/>
          </p:nvSpPr>
          <p:spPr bwMode="auto">
            <a:xfrm rot="5400000">
              <a:off x="364006" y="33469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9" name="Oval 114"/>
            <p:cNvSpPr>
              <a:spLocks noChangeArrowheads="1"/>
            </p:cNvSpPr>
            <p:nvPr/>
          </p:nvSpPr>
          <p:spPr bwMode="auto">
            <a:xfrm rot="5400000">
              <a:off x="108418" y="491853"/>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0" name="Oval 115"/>
            <p:cNvSpPr>
              <a:spLocks noChangeArrowheads="1"/>
            </p:cNvSpPr>
            <p:nvPr/>
          </p:nvSpPr>
          <p:spPr bwMode="auto">
            <a:xfrm rot="5400000">
              <a:off x="235418" y="4934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1" name="Oval 116"/>
            <p:cNvSpPr>
              <a:spLocks noChangeArrowheads="1"/>
            </p:cNvSpPr>
            <p:nvPr/>
          </p:nvSpPr>
          <p:spPr bwMode="auto">
            <a:xfrm rot="5400000">
              <a:off x="364006" y="4934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2" name="Oval 122"/>
            <p:cNvSpPr>
              <a:spLocks noChangeArrowheads="1"/>
            </p:cNvSpPr>
            <p:nvPr/>
          </p:nvSpPr>
          <p:spPr bwMode="auto">
            <a:xfrm rot="5400000">
              <a:off x="106831" y="64742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3" name="Oval 123"/>
            <p:cNvSpPr>
              <a:spLocks noChangeArrowheads="1"/>
            </p:cNvSpPr>
            <p:nvPr/>
          </p:nvSpPr>
          <p:spPr bwMode="auto">
            <a:xfrm rot="5400000">
              <a:off x="233831" y="649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4" name="Oval 124"/>
            <p:cNvSpPr>
              <a:spLocks noChangeArrowheads="1"/>
            </p:cNvSpPr>
            <p:nvPr/>
          </p:nvSpPr>
          <p:spPr bwMode="auto">
            <a:xfrm rot="5400000">
              <a:off x="362418" y="649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5" name="Oval 130"/>
            <p:cNvSpPr>
              <a:spLocks noChangeArrowheads="1"/>
            </p:cNvSpPr>
            <p:nvPr/>
          </p:nvSpPr>
          <p:spPr bwMode="auto">
            <a:xfrm rot="5400000">
              <a:off x="106831" y="80617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6" name="Oval 131"/>
            <p:cNvSpPr>
              <a:spLocks noChangeArrowheads="1"/>
            </p:cNvSpPr>
            <p:nvPr/>
          </p:nvSpPr>
          <p:spPr bwMode="auto">
            <a:xfrm rot="5400000">
              <a:off x="233831" y="8077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7" name="Oval 132"/>
            <p:cNvSpPr>
              <a:spLocks noChangeArrowheads="1"/>
            </p:cNvSpPr>
            <p:nvPr/>
          </p:nvSpPr>
          <p:spPr bwMode="auto">
            <a:xfrm rot="5400000">
              <a:off x="362418" y="8077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8" name="Oval 138"/>
            <p:cNvSpPr>
              <a:spLocks noChangeArrowheads="1"/>
            </p:cNvSpPr>
            <p:nvPr/>
          </p:nvSpPr>
          <p:spPr bwMode="auto">
            <a:xfrm rot="5400000">
              <a:off x="106831" y="96492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9" name="Oval 139"/>
            <p:cNvSpPr>
              <a:spLocks noChangeArrowheads="1"/>
            </p:cNvSpPr>
            <p:nvPr/>
          </p:nvSpPr>
          <p:spPr bwMode="auto">
            <a:xfrm rot="5400000">
              <a:off x="233831" y="9665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0" name="Oval 140"/>
            <p:cNvSpPr>
              <a:spLocks noChangeArrowheads="1"/>
            </p:cNvSpPr>
            <p:nvPr/>
          </p:nvSpPr>
          <p:spPr bwMode="auto">
            <a:xfrm rot="5400000">
              <a:off x="362418" y="9665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1" name="Oval 146"/>
            <p:cNvSpPr>
              <a:spLocks noChangeArrowheads="1"/>
            </p:cNvSpPr>
            <p:nvPr/>
          </p:nvSpPr>
          <p:spPr bwMode="auto">
            <a:xfrm rot="5400000">
              <a:off x="106831" y="112367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2" name="Oval 147"/>
            <p:cNvSpPr>
              <a:spLocks noChangeArrowheads="1"/>
            </p:cNvSpPr>
            <p:nvPr/>
          </p:nvSpPr>
          <p:spPr bwMode="auto">
            <a:xfrm rot="5400000">
              <a:off x="233831" y="11252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3" name="Oval 148"/>
            <p:cNvSpPr>
              <a:spLocks noChangeArrowheads="1"/>
            </p:cNvSpPr>
            <p:nvPr/>
          </p:nvSpPr>
          <p:spPr bwMode="auto">
            <a:xfrm rot="5400000">
              <a:off x="362418" y="11252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4" name="Oval 154"/>
            <p:cNvSpPr>
              <a:spLocks noChangeArrowheads="1"/>
            </p:cNvSpPr>
            <p:nvPr/>
          </p:nvSpPr>
          <p:spPr bwMode="auto">
            <a:xfrm rot="5400000">
              <a:off x="106831" y="128242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5" name="Oval 155"/>
            <p:cNvSpPr>
              <a:spLocks noChangeArrowheads="1"/>
            </p:cNvSpPr>
            <p:nvPr/>
          </p:nvSpPr>
          <p:spPr bwMode="auto">
            <a:xfrm rot="5400000">
              <a:off x="233831" y="1284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6" name="Oval 156"/>
            <p:cNvSpPr>
              <a:spLocks noChangeArrowheads="1"/>
            </p:cNvSpPr>
            <p:nvPr/>
          </p:nvSpPr>
          <p:spPr bwMode="auto">
            <a:xfrm rot="5400000">
              <a:off x="362418" y="1284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7" name="Oval 162"/>
            <p:cNvSpPr>
              <a:spLocks noChangeArrowheads="1"/>
            </p:cNvSpPr>
            <p:nvPr/>
          </p:nvSpPr>
          <p:spPr bwMode="auto">
            <a:xfrm rot="5400000">
              <a:off x="109212" y="1438797"/>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8" name="Oval 163"/>
            <p:cNvSpPr>
              <a:spLocks noChangeArrowheads="1"/>
            </p:cNvSpPr>
            <p:nvPr/>
          </p:nvSpPr>
          <p:spPr bwMode="auto">
            <a:xfrm rot="5400000">
              <a:off x="236212" y="1440385"/>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9" name="Oval 164"/>
            <p:cNvSpPr>
              <a:spLocks noChangeArrowheads="1"/>
            </p:cNvSpPr>
            <p:nvPr/>
          </p:nvSpPr>
          <p:spPr bwMode="auto">
            <a:xfrm rot="5400000">
              <a:off x="364800" y="1440385"/>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0" name="Oval 90"/>
            <p:cNvSpPr>
              <a:spLocks noChangeArrowheads="1"/>
            </p:cNvSpPr>
            <p:nvPr userDrawn="1"/>
          </p:nvSpPr>
          <p:spPr bwMode="auto">
            <a:xfrm rot="5400000">
              <a:off x="-10413" y="16398"/>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1" name="Oval 98"/>
            <p:cNvSpPr>
              <a:spLocks noChangeArrowheads="1"/>
            </p:cNvSpPr>
            <p:nvPr userDrawn="1"/>
          </p:nvSpPr>
          <p:spPr bwMode="auto">
            <a:xfrm rot="5400000">
              <a:off x="-11207" y="174354"/>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2" name="Oval 106"/>
            <p:cNvSpPr>
              <a:spLocks noChangeArrowheads="1"/>
            </p:cNvSpPr>
            <p:nvPr userDrawn="1"/>
          </p:nvSpPr>
          <p:spPr bwMode="auto">
            <a:xfrm rot="5400000">
              <a:off x="-11207" y="333104"/>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3" name="Oval 114"/>
            <p:cNvSpPr>
              <a:spLocks noChangeArrowheads="1"/>
            </p:cNvSpPr>
            <p:nvPr userDrawn="1"/>
          </p:nvSpPr>
          <p:spPr bwMode="auto">
            <a:xfrm rot="5400000">
              <a:off x="-11207" y="491854"/>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4" name="Oval 122"/>
            <p:cNvSpPr>
              <a:spLocks noChangeArrowheads="1"/>
            </p:cNvSpPr>
            <p:nvPr userDrawn="1"/>
          </p:nvSpPr>
          <p:spPr bwMode="auto">
            <a:xfrm rot="5400000">
              <a:off x="-12794" y="64742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5" name="Oval 130"/>
            <p:cNvSpPr>
              <a:spLocks noChangeArrowheads="1"/>
            </p:cNvSpPr>
            <p:nvPr userDrawn="1"/>
          </p:nvSpPr>
          <p:spPr bwMode="auto">
            <a:xfrm rot="5400000">
              <a:off x="-12794" y="80617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6" name="Oval 138"/>
            <p:cNvSpPr>
              <a:spLocks noChangeArrowheads="1"/>
            </p:cNvSpPr>
            <p:nvPr userDrawn="1"/>
          </p:nvSpPr>
          <p:spPr bwMode="auto">
            <a:xfrm rot="5400000">
              <a:off x="-12794" y="96492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7" name="Oval 146"/>
            <p:cNvSpPr>
              <a:spLocks noChangeArrowheads="1"/>
            </p:cNvSpPr>
            <p:nvPr userDrawn="1"/>
          </p:nvSpPr>
          <p:spPr bwMode="auto">
            <a:xfrm rot="5400000">
              <a:off x="-12794" y="112367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8" name="Oval 154"/>
            <p:cNvSpPr>
              <a:spLocks noChangeArrowheads="1"/>
            </p:cNvSpPr>
            <p:nvPr userDrawn="1"/>
          </p:nvSpPr>
          <p:spPr bwMode="auto">
            <a:xfrm rot="5400000">
              <a:off x="-12794" y="128242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9" name="Oval 162"/>
            <p:cNvSpPr>
              <a:spLocks noChangeArrowheads="1"/>
            </p:cNvSpPr>
            <p:nvPr userDrawn="1"/>
          </p:nvSpPr>
          <p:spPr bwMode="auto">
            <a:xfrm rot="5400000">
              <a:off x="-10413" y="1438798"/>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grpSp>
      <p:grpSp>
        <p:nvGrpSpPr>
          <p:cNvPr id="220" name="Gruppo 219"/>
          <p:cNvGrpSpPr/>
          <p:nvPr userDrawn="1"/>
        </p:nvGrpSpPr>
        <p:grpSpPr>
          <a:xfrm>
            <a:off x="6106334" y="6303168"/>
            <a:ext cx="3607718" cy="536576"/>
            <a:chOff x="6072150" y="6303168"/>
            <a:chExt cx="3607718" cy="536576"/>
          </a:xfrm>
        </p:grpSpPr>
        <p:grpSp>
          <p:nvGrpSpPr>
            <p:cNvPr id="221" name="Gruppo 220"/>
            <p:cNvGrpSpPr/>
            <p:nvPr userDrawn="1"/>
          </p:nvGrpSpPr>
          <p:grpSpPr>
            <a:xfrm>
              <a:off x="6816019" y="6303168"/>
              <a:ext cx="2863849" cy="536576"/>
              <a:chOff x="6816019" y="6303168"/>
              <a:chExt cx="2863849" cy="536576"/>
            </a:xfrm>
          </p:grpSpPr>
          <p:sp>
            <p:nvSpPr>
              <p:cNvPr id="258" name="Oval 7"/>
              <p:cNvSpPr>
                <a:spLocks noChangeArrowheads="1"/>
              </p:cNvSpPr>
              <p:nvPr userDrawn="1"/>
            </p:nvSpPr>
            <p:spPr bwMode="auto">
              <a:xfrm rot="5400000">
                <a:off x="681601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9" name="Oval 8"/>
              <p:cNvSpPr>
                <a:spLocks noChangeArrowheads="1"/>
              </p:cNvSpPr>
              <p:nvPr userDrawn="1"/>
            </p:nvSpPr>
            <p:spPr bwMode="auto">
              <a:xfrm rot="5400000">
                <a:off x="681760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0" name="Oval 9"/>
              <p:cNvSpPr>
                <a:spLocks noChangeArrowheads="1"/>
              </p:cNvSpPr>
              <p:nvPr userDrawn="1"/>
            </p:nvSpPr>
            <p:spPr bwMode="auto">
              <a:xfrm rot="5400000">
                <a:off x="681601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1" name="Oval 10"/>
              <p:cNvSpPr>
                <a:spLocks noChangeArrowheads="1"/>
              </p:cNvSpPr>
              <p:nvPr userDrawn="1"/>
            </p:nvSpPr>
            <p:spPr bwMode="auto">
              <a:xfrm rot="5400000">
                <a:off x="681601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2" name="Oval 11"/>
              <p:cNvSpPr>
                <a:spLocks noChangeArrowheads="1"/>
              </p:cNvSpPr>
              <p:nvPr userDrawn="1"/>
            </p:nvSpPr>
            <p:spPr bwMode="auto">
              <a:xfrm rot="5400000">
                <a:off x="681601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3" name="Oval 12"/>
              <p:cNvSpPr>
                <a:spLocks noChangeArrowheads="1"/>
              </p:cNvSpPr>
              <p:nvPr userDrawn="1"/>
            </p:nvSpPr>
            <p:spPr bwMode="auto">
              <a:xfrm rot="5400000">
                <a:off x="681760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4" name="Oval 15"/>
              <p:cNvSpPr>
                <a:spLocks noChangeArrowheads="1"/>
              </p:cNvSpPr>
              <p:nvPr userDrawn="1"/>
            </p:nvSpPr>
            <p:spPr bwMode="auto">
              <a:xfrm rot="5400000">
                <a:off x="6938256"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5" name="Oval 16"/>
              <p:cNvSpPr>
                <a:spLocks noChangeArrowheads="1"/>
              </p:cNvSpPr>
              <p:nvPr userDrawn="1"/>
            </p:nvSpPr>
            <p:spPr bwMode="auto">
              <a:xfrm rot="5400000">
                <a:off x="6939844"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6" name="Oval 17"/>
              <p:cNvSpPr>
                <a:spLocks noChangeArrowheads="1"/>
              </p:cNvSpPr>
              <p:nvPr userDrawn="1"/>
            </p:nvSpPr>
            <p:spPr bwMode="auto">
              <a:xfrm rot="5400000">
                <a:off x="6938256"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7" name="Oval 18"/>
              <p:cNvSpPr>
                <a:spLocks noChangeArrowheads="1"/>
              </p:cNvSpPr>
              <p:nvPr userDrawn="1"/>
            </p:nvSpPr>
            <p:spPr bwMode="auto">
              <a:xfrm rot="5400000">
                <a:off x="6938256"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8" name="Oval 19"/>
              <p:cNvSpPr>
                <a:spLocks noChangeArrowheads="1"/>
              </p:cNvSpPr>
              <p:nvPr userDrawn="1"/>
            </p:nvSpPr>
            <p:spPr bwMode="auto">
              <a:xfrm rot="5400000">
                <a:off x="6938256"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9" name="Oval 20"/>
              <p:cNvSpPr>
                <a:spLocks noChangeArrowheads="1"/>
              </p:cNvSpPr>
              <p:nvPr userDrawn="1"/>
            </p:nvSpPr>
            <p:spPr bwMode="auto">
              <a:xfrm rot="5400000">
                <a:off x="6939844"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0" name="Oval 23"/>
              <p:cNvSpPr>
                <a:spLocks noChangeArrowheads="1"/>
              </p:cNvSpPr>
              <p:nvPr userDrawn="1"/>
            </p:nvSpPr>
            <p:spPr bwMode="auto">
              <a:xfrm rot="5400000">
                <a:off x="7061287" y="680243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1" name="Oval 24"/>
              <p:cNvSpPr>
                <a:spLocks noChangeArrowheads="1"/>
              </p:cNvSpPr>
              <p:nvPr userDrawn="1"/>
            </p:nvSpPr>
            <p:spPr bwMode="auto">
              <a:xfrm rot="5400000">
                <a:off x="7062875" y="6700837"/>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2" name="Oval 25"/>
              <p:cNvSpPr>
                <a:spLocks noChangeArrowheads="1"/>
              </p:cNvSpPr>
              <p:nvPr userDrawn="1"/>
            </p:nvSpPr>
            <p:spPr bwMode="auto">
              <a:xfrm rot="5400000">
                <a:off x="7061287" y="6600825"/>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3" name="Oval 26"/>
              <p:cNvSpPr>
                <a:spLocks noChangeArrowheads="1"/>
              </p:cNvSpPr>
              <p:nvPr userDrawn="1"/>
            </p:nvSpPr>
            <p:spPr bwMode="auto">
              <a:xfrm rot="5400000">
                <a:off x="7061287" y="6502400"/>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4" name="Oval 27"/>
              <p:cNvSpPr>
                <a:spLocks noChangeArrowheads="1"/>
              </p:cNvSpPr>
              <p:nvPr userDrawn="1"/>
            </p:nvSpPr>
            <p:spPr bwMode="auto">
              <a:xfrm rot="5400000">
                <a:off x="7061287" y="640238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5" name="Oval 28"/>
              <p:cNvSpPr>
                <a:spLocks noChangeArrowheads="1"/>
              </p:cNvSpPr>
              <p:nvPr userDrawn="1"/>
            </p:nvSpPr>
            <p:spPr bwMode="auto">
              <a:xfrm rot="5400000">
                <a:off x="7062875" y="6302375"/>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6" name="Oval 31"/>
              <p:cNvSpPr>
                <a:spLocks noChangeArrowheads="1"/>
              </p:cNvSpPr>
              <p:nvPr userDrawn="1"/>
            </p:nvSpPr>
            <p:spPr bwMode="auto">
              <a:xfrm rot="5400000">
                <a:off x="7184319"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7" name="Oval 32"/>
              <p:cNvSpPr>
                <a:spLocks noChangeArrowheads="1"/>
              </p:cNvSpPr>
              <p:nvPr userDrawn="1"/>
            </p:nvSpPr>
            <p:spPr bwMode="auto">
              <a:xfrm rot="5400000">
                <a:off x="7185906"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8" name="Oval 33"/>
              <p:cNvSpPr>
                <a:spLocks noChangeArrowheads="1"/>
              </p:cNvSpPr>
              <p:nvPr userDrawn="1"/>
            </p:nvSpPr>
            <p:spPr bwMode="auto">
              <a:xfrm rot="5400000">
                <a:off x="7184319"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9" name="Oval 34"/>
              <p:cNvSpPr>
                <a:spLocks noChangeArrowheads="1"/>
              </p:cNvSpPr>
              <p:nvPr userDrawn="1"/>
            </p:nvSpPr>
            <p:spPr bwMode="auto">
              <a:xfrm rot="5400000">
                <a:off x="7184319"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0" name="Oval 35"/>
              <p:cNvSpPr>
                <a:spLocks noChangeArrowheads="1"/>
              </p:cNvSpPr>
              <p:nvPr userDrawn="1"/>
            </p:nvSpPr>
            <p:spPr bwMode="auto">
              <a:xfrm rot="5400000">
                <a:off x="7184319"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1" name="Oval 36"/>
              <p:cNvSpPr>
                <a:spLocks noChangeArrowheads="1"/>
              </p:cNvSpPr>
              <p:nvPr userDrawn="1"/>
            </p:nvSpPr>
            <p:spPr bwMode="auto">
              <a:xfrm rot="5400000">
                <a:off x="7185906"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2" name="Oval 39"/>
              <p:cNvSpPr>
                <a:spLocks noChangeArrowheads="1"/>
              </p:cNvSpPr>
              <p:nvPr userDrawn="1"/>
            </p:nvSpPr>
            <p:spPr bwMode="auto">
              <a:xfrm rot="5400000">
                <a:off x="730655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3" name="Oval 40"/>
              <p:cNvSpPr>
                <a:spLocks noChangeArrowheads="1"/>
              </p:cNvSpPr>
              <p:nvPr userDrawn="1"/>
            </p:nvSpPr>
            <p:spPr bwMode="auto">
              <a:xfrm rot="5400000">
                <a:off x="730814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4" name="Oval 41"/>
              <p:cNvSpPr>
                <a:spLocks noChangeArrowheads="1"/>
              </p:cNvSpPr>
              <p:nvPr userDrawn="1"/>
            </p:nvSpPr>
            <p:spPr bwMode="auto">
              <a:xfrm rot="5400000">
                <a:off x="730655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5" name="Oval 42"/>
              <p:cNvSpPr>
                <a:spLocks noChangeArrowheads="1"/>
              </p:cNvSpPr>
              <p:nvPr userDrawn="1"/>
            </p:nvSpPr>
            <p:spPr bwMode="auto">
              <a:xfrm rot="5400000">
                <a:off x="730655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6" name="Oval 43"/>
              <p:cNvSpPr>
                <a:spLocks noChangeArrowheads="1"/>
              </p:cNvSpPr>
              <p:nvPr userDrawn="1"/>
            </p:nvSpPr>
            <p:spPr bwMode="auto">
              <a:xfrm rot="5400000">
                <a:off x="730655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7" name="Oval 44"/>
              <p:cNvSpPr>
                <a:spLocks noChangeArrowheads="1"/>
              </p:cNvSpPr>
              <p:nvPr userDrawn="1"/>
            </p:nvSpPr>
            <p:spPr bwMode="auto">
              <a:xfrm rot="5400000">
                <a:off x="730814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8" name="Oval 47"/>
              <p:cNvSpPr>
                <a:spLocks noChangeArrowheads="1"/>
              </p:cNvSpPr>
              <p:nvPr userDrawn="1"/>
            </p:nvSpPr>
            <p:spPr bwMode="auto">
              <a:xfrm rot="5400000">
                <a:off x="743196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9" name="Oval 48"/>
              <p:cNvSpPr>
                <a:spLocks noChangeArrowheads="1"/>
              </p:cNvSpPr>
              <p:nvPr userDrawn="1"/>
            </p:nvSpPr>
            <p:spPr bwMode="auto">
              <a:xfrm rot="5400000">
                <a:off x="743355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0" name="Oval 49"/>
              <p:cNvSpPr>
                <a:spLocks noChangeArrowheads="1"/>
              </p:cNvSpPr>
              <p:nvPr userDrawn="1"/>
            </p:nvSpPr>
            <p:spPr bwMode="auto">
              <a:xfrm rot="5400000">
                <a:off x="743196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1" name="Oval 50"/>
              <p:cNvSpPr>
                <a:spLocks noChangeArrowheads="1"/>
              </p:cNvSpPr>
              <p:nvPr userDrawn="1"/>
            </p:nvSpPr>
            <p:spPr bwMode="auto">
              <a:xfrm rot="5400000">
                <a:off x="743196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2" name="Oval 51"/>
              <p:cNvSpPr>
                <a:spLocks noChangeArrowheads="1"/>
              </p:cNvSpPr>
              <p:nvPr userDrawn="1"/>
            </p:nvSpPr>
            <p:spPr bwMode="auto">
              <a:xfrm rot="5400000">
                <a:off x="743196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3" name="Oval 52"/>
              <p:cNvSpPr>
                <a:spLocks noChangeArrowheads="1"/>
              </p:cNvSpPr>
              <p:nvPr userDrawn="1"/>
            </p:nvSpPr>
            <p:spPr bwMode="auto">
              <a:xfrm rot="5400000">
                <a:off x="743355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4" name="Oval 55"/>
              <p:cNvSpPr>
                <a:spLocks noChangeArrowheads="1"/>
              </p:cNvSpPr>
              <p:nvPr userDrawn="1"/>
            </p:nvSpPr>
            <p:spPr bwMode="auto">
              <a:xfrm rot="5400000">
                <a:off x="755261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5" name="Oval 56"/>
              <p:cNvSpPr>
                <a:spLocks noChangeArrowheads="1"/>
              </p:cNvSpPr>
              <p:nvPr userDrawn="1"/>
            </p:nvSpPr>
            <p:spPr bwMode="auto">
              <a:xfrm rot="5400000">
                <a:off x="755420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6" name="Oval 57"/>
              <p:cNvSpPr>
                <a:spLocks noChangeArrowheads="1"/>
              </p:cNvSpPr>
              <p:nvPr userDrawn="1"/>
            </p:nvSpPr>
            <p:spPr bwMode="auto">
              <a:xfrm rot="5400000">
                <a:off x="755261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7" name="Oval 58"/>
              <p:cNvSpPr>
                <a:spLocks noChangeArrowheads="1"/>
              </p:cNvSpPr>
              <p:nvPr userDrawn="1"/>
            </p:nvSpPr>
            <p:spPr bwMode="auto">
              <a:xfrm rot="5400000">
                <a:off x="755261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8" name="Oval 59"/>
              <p:cNvSpPr>
                <a:spLocks noChangeArrowheads="1"/>
              </p:cNvSpPr>
              <p:nvPr userDrawn="1"/>
            </p:nvSpPr>
            <p:spPr bwMode="auto">
              <a:xfrm rot="5400000">
                <a:off x="755261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9" name="Oval 60"/>
              <p:cNvSpPr>
                <a:spLocks noChangeArrowheads="1"/>
              </p:cNvSpPr>
              <p:nvPr userDrawn="1"/>
            </p:nvSpPr>
            <p:spPr bwMode="auto">
              <a:xfrm rot="5400000">
                <a:off x="755420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0" name="Oval 63"/>
              <p:cNvSpPr>
                <a:spLocks noChangeArrowheads="1"/>
              </p:cNvSpPr>
              <p:nvPr userDrawn="1"/>
            </p:nvSpPr>
            <p:spPr bwMode="auto">
              <a:xfrm rot="5400000">
                <a:off x="7676444"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1" name="Oval 64"/>
              <p:cNvSpPr>
                <a:spLocks noChangeArrowheads="1"/>
              </p:cNvSpPr>
              <p:nvPr userDrawn="1"/>
            </p:nvSpPr>
            <p:spPr bwMode="auto">
              <a:xfrm rot="5400000">
                <a:off x="7678031"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2" name="Oval 65"/>
              <p:cNvSpPr>
                <a:spLocks noChangeArrowheads="1"/>
              </p:cNvSpPr>
              <p:nvPr userDrawn="1"/>
            </p:nvSpPr>
            <p:spPr bwMode="auto">
              <a:xfrm rot="5400000">
                <a:off x="7676444"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3" name="Oval 66"/>
              <p:cNvSpPr>
                <a:spLocks noChangeArrowheads="1"/>
              </p:cNvSpPr>
              <p:nvPr userDrawn="1"/>
            </p:nvSpPr>
            <p:spPr bwMode="auto">
              <a:xfrm rot="5400000">
                <a:off x="7676444"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4" name="Oval 67"/>
              <p:cNvSpPr>
                <a:spLocks noChangeArrowheads="1"/>
              </p:cNvSpPr>
              <p:nvPr userDrawn="1"/>
            </p:nvSpPr>
            <p:spPr bwMode="auto">
              <a:xfrm rot="5400000">
                <a:off x="7676444"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5" name="Oval 68"/>
              <p:cNvSpPr>
                <a:spLocks noChangeArrowheads="1"/>
              </p:cNvSpPr>
              <p:nvPr userDrawn="1"/>
            </p:nvSpPr>
            <p:spPr bwMode="auto">
              <a:xfrm rot="5400000">
                <a:off x="7678031"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6" name="Oval 71"/>
              <p:cNvSpPr>
                <a:spLocks noChangeArrowheads="1"/>
              </p:cNvSpPr>
              <p:nvPr userDrawn="1"/>
            </p:nvSpPr>
            <p:spPr bwMode="auto">
              <a:xfrm rot="5400000">
                <a:off x="7799475"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7" name="Oval 72"/>
              <p:cNvSpPr>
                <a:spLocks noChangeArrowheads="1"/>
              </p:cNvSpPr>
              <p:nvPr userDrawn="1"/>
            </p:nvSpPr>
            <p:spPr bwMode="auto">
              <a:xfrm rot="5400000">
                <a:off x="7801062"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8" name="Oval 73"/>
              <p:cNvSpPr>
                <a:spLocks noChangeArrowheads="1"/>
              </p:cNvSpPr>
              <p:nvPr userDrawn="1"/>
            </p:nvSpPr>
            <p:spPr bwMode="auto">
              <a:xfrm rot="5400000">
                <a:off x="7799475"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9" name="Oval 74"/>
              <p:cNvSpPr>
                <a:spLocks noChangeArrowheads="1"/>
              </p:cNvSpPr>
              <p:nvPr userDrawn="1"/>
            </p:nvSpPr>
            <p:spPr bwMode="auto">
              <a:xfrm rot="5400000">
                <a:off x="7799475"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0" name="Oval 75"/>
              <p:cNvSpPr>
                <a:spLocks noChangeArrowheads="1"/>
              </p:cNvSpPr>
              <p:nvPr userDrawn="1"/>
            </p:nvSpPr>
            <p:spPr bwMode="auto">
              <a:xfrm rot="5400000">
                <a:off x="7799475"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1" name="Oval 76"/>
              <p:cNvSpPr>
                <a:spLocks noChangeArrowheads="1"/>
              </p:cNvSpPr>
              <p:nvPr userDrawn="1"/>
            </p:nvSpPr>
            <p:spPr bwMode="auto">
              <a:xfrm rot="5400000">
                <a:off x="7801062"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2" name="Oval 79"/>
              <p:cNvSpPr>
                <a:spLocks noChangeArrowheads="1"/>
              </p:cNvSpPr>
              <p:nvPr userDrawn="1"/>
            </p:nvSpPr>
            <p:spPr bwMode="auto">
              <a:xfrm rot="5400000">
                <a:off x="792250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3" name="Oval 80"/>
              <p:cNvSpPr>
                <a:spLocks noChangeArrowheads="1"/>
              </p:cNvSpPr>
              <p:nvPr userDrawn="1"/>
            </p:nvSpPr>
            <p:spPr bwMode="auto">
              <a:xfrm rot="5400000">
                <a:off x="792409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4" name="Oval 81"/>
              <p:cNvSpPr>
                <a:spLocks noChangeArrowheads="1"/>
              </p:cNvSpPr>
              <p:nvPr userDrawn="1"/>
            </p:nvSpPr>
            <p:spPr bwMode="auto">
              <a:xfrm rot="5400000">
                <a:off x="792250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5" name="Oval 82"/>
              <p:cNvSpPr>
                <a:spLocks noChangeArrowheads="1"/>
              </p:cNvSpPr>
              <p:nvPr userDrawn="1"/>
            </p:nvSpPr>
            <p:spPr bwMode="auto">
              <a:xfrm rot="5400000">
                <a:off x="792250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6" name="Oval 83"/>
              <p:cNvSpPr>
                <a:spLocks noChangeArrowheads="1"/>
              </p:cNvSpPr>
              <p:nvPr userDrawn="1"/>
            </p:nvSpPr>
            <p:spPr bwMode="auto">
              <a:xfrm rot="5400000">
                <a:off x="792250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7" name="Oval 84"/>
              <p:cNvSpPr>
                <a:spLocks noChangeArrowheads="1"/>
              </p:cNvSpPr>
              <p:nvPr userDrawn="1"/>
            </p:nvSpPr>
            <p:spPr bwMode="auto">
              <a:xfrm rot="5400000">
                <a:off x="792409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8" name="Oval 87"/>
              <p:cNvSpPr>
                <a:spLocks noChangeArrowheads="1"/>
              </p:cNvSpPr>
              <p:nvPr userDrawn="1"/>
            </p:nvSpPr>
            <p:spPr bwMode="auto">
              <a:xfrm rot="5400000">
                <a:off x="8045537"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9" name="Oval 88"/>
              <p:cNvSpPr>
                <a:spLocks noChangeArrowheads="1"/>
              </p:cNvSpPr>
              <p:nvPr userDrawn="1"/>
            </p:nvSpPr>
            <p:spPr bwMode="auto">
              <a:xfrm rot="5400000">
                <a:off x="8047125"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0" name="Oval 89"/>
              <p:cNvSpPr>
                <a:spLocks noChangeArrowheads="1"/>
              </p:cNvSpPr>
              <p:nvPr userDrawn="1"/>
            </p:nvSpPr>
            <p:spPr bwMode="auto">
              <a:xfrm rot="5400000">
                <a:off x="8045537"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1" name="Oval 90"/>
              <p:cNvSpPr>
                <a:spLocks noChangeArrowheads="1"/>
              </p:cNvSpPr>
              <p:nvPr userDrawn="1"/>
            </p:nvSpPr>
            <p:spPr bwMode="auto">
              <a:xfrm rot="5400000">
                <a:off x="8045537"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2" name="Oval 91"/>
              <p:cNvSpPr>
                <a:spLocks noChangeArrowheads="1"/>
              </p:cNvSpPr>
              <p:nvPr userDrawn="1"/>
            </p:nvSpPr>
            <p:spPr bwMode="auto">
              <a:xfrm rot="5400000">
                <a:off x="8045537"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3" name="Oval 92"/>
              <p:cNvSpPr>
                <a:spLocks noChangeArrowheads="1"/>
              </p:cNvSpPr>
              <p:nvPr userDrawn="1"/>
            </p:nvSpPr>
            <p:spPr bwMode="auto">
              <a:xfrm rot="5400000">
                <a:off x="8047125"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4" name="Oval 95"/>
              <p:cNvSpPr>
                <a:spLocks noChangeArrowheads="1"/>
              </p:cNvSpPr>
              <p:nvPr userDrawn="1"/>
            </p:nvSpPr>
            <p:spPr bwMode="auto">
              <a:xfrm rot="5400000">
                <a:off x="816856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5" name="Oval 96"/>
              <p:cNvSpPr>
                <a:spLocks noChangeArrowheads="1"/>
              </p:cNvSpPr>
              <p:nvPr userDrawn="1"/>
            </p:nvSpPr>
            <p:spPr bwMode="auto">
              <a:xfrm rot="5400000">
                <a:off x="817015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6" name="Oval 97"/>
              <p:cNvSpPr>
                <a:spLocks noChangeArrowheads="1"/>
              </p:cNvSpPr>
              <p:nvPr userDrawn="1"/>
            </p:nvSpPr>
            <p:spPr bwMode="auto">
              <a:xfrm rot="5400000">
                <a:off x="816856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7" name="Oval 98"/>
              <p:cNvSpPr>
                <a:spLocks noChangeArrowheads="1"/>
              </p:cNvSpPr>
              <p:nvPr userDrawn="1"/>
            </p:nvSpPr>
            <p:spPr bwMode="auto">
              <a:xfrm rot="5400000">
                <a:off x="816856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8" name="Oval 99"/>
              <p:cNvSpPr>
                <a:spLocks noChangeArrowheads="1"/>
              </p:cNvSpPr>
              <p:nvPr userDrawn="1"/>
            </p:nvSpPr>
            <p:spPr bwMode="auto">
              <a:xfrm rot="5400000">
                <a:off x="816856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9" name="Oval 100"/>
              <p:cNvSpPr>
                <a:spLocks noChangeArrowheads="1"/>
              </p:cNvSpPr>
              <p:nvPr userDrawn="1"/>
            </p:nvSpPr>
            <p:spPr bwMode="auto">
              <a:xfrm rot="5400000">
                <a:off x="817015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0" name="Oval 103"/>
              <p:cNvSpPr>
                <a:spLocks noChangeArrowheads="1"/>
              </p:cNvSpPr>
              <p:nvPr userDrawn="1"/>
            </p:nvSpPr>
            <p:spPr bwMode="auto">
              <a:xfrm rot="5400000">
                <a:off x="8290806"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1" name="Oval 104"/>
              <p:cNvSpPr>
                <a:spLocks noChangeArrowheads="1"/>
              </p:cNvSpPr>
              <p:nvPr userDrawn="1"/>
            </p:nvSpPr>
            <p:spPr bwMode="auto">
              <a:xfrm rot="5400000">
                <a:off x="8292394"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2" name="Oval 105"/>
              <p:cNvSpPr>
                <a:spLocks noChangeArrowheads="1"/>
              </p:cNvSpPr>
              <p:nvPr userDrawn="1"/>
            </p:nvSpPr>
            <p:spPr bwMode="auto">
              <a:xfrm rot="5400000">
                <a:off x="8290806"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3" name="Oval 106"/>
              <p:cNvSpPr>
                <a:spLocks noChangeArrowheads="1"/>
              </p:cNvSpPr>
              <p:nvPr userDrawn="1"/>
            </p:nvSpPr>
            <p:spPr bwMode="auto">
              <a:xfrm rot="5400000">
                <a:off x="8290806"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4" name="Oval 107"/>
              <p:cNvSpPr>
                <a:spLocks noChangeArrowheads="1"/>
              </p:cNvSpPr>
              <p:nvPr userDrawn="1"/>
            </p:nvSpPr>
            <p:spPr bwMode="auto">
              <a:xfrm rot="5400000">
                <a:off x="8290806"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5" name="Oval 108"/>
              <p:cNvSpPr>
                <a:spLocks noChangeArrowheads="1"/>
              </p:cNvSpPr>
              <p:nvPr userDrawn="1"/>
            </p:nvSpPr>
            <p:spPr bwMode="auto">
              <a:xfrm rot="5400000">
                <a:off x="8292394"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6" name="Oval 111"/>
              <p:cNvSpPr>
                <a:spLocks noChangeArrowheads="1"/>
              </p:cNvSpPr>
              <p:nvPr userDrawn="1"/>
            </p:nvSpPr>
            <p:spPr bwMode="auto">
              <a:xfrm rot="5400000">
                <a:off x="8413044"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7" name="Oval 112"/>
              <p:cNvSpPr>
                <a:spLocks noChangeArrowheads="1"/>
              </p:cNvSpPr>
              <p:nvPr userDrawn="1"/>
            </p:nvSpPr>
            <p:spPr bwMode="auto">
              <a:xfrm rot="5400000">
                <a:off x="8414631"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8" name="Oval 113"/>
              <p:cNvSpPr>
                <a:spLocks noChangeArrowheads="1"/>
              </p:cNvSpPr>
              <p:nvPr userDrawn="1"/>
            </p:nvSpPr>
            <p:spPr bwMode="auto">
              <a:xfrm rot="5400000">
                <a:off x="8413044"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9" name="Oval 114"/>
              <p:cNvSpPr>
                <a:spLocks noChangeArrowheads="1"/>
              </p:cNvSpPr>
              <p:nvPr userDrawn="1"/>
            </p:nvSpPr>
            <p:spPr bwMode="auto">
              <a:xfrm rot="5400000">
                <a:off x="8413044"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0" name="Oval 115"/>
              <p:cNvSpPr>
                <a:spLocks noChangeArrowheads="1"/>
              </p:cNvSpPr>
              <p:nvPr userDrawn="1"/>
            </p:nvSpPr>
            <p:spPr bwMode="auto">
              <a:xfrm rot="5400000">
                <a:off x="8413044"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1" name="Oval 116"/>
              <p:cNvSpPr>
                <a:spLocks noChangeArrowheads="1"/>
              </p:cNvSpPr>
              <p:nvPr userDrawn="1"/>
            </p:nvSpPr>
            <p:spPr bwMode="auto">
              <a:xfrm rot="5400000">
                <a:off x="8414631"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2" name="Oval 119"/>
              <p:cNvSpPr>
                <a:spLocks noChangeArrowheads="1"/>
              </p:cNvSpPr>
              <p:nvPr userDrawn="1"/>
            </p:nvSpPr>
            <p:spPr bwMode="auto">
              <a:xfrm rot="5400000">
                <a:off x="853845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3" name="Oval 120"/>
              <p:cNvSpPr>
                <a:spLocks noChangeArrowheads="1"/>
              </p:cNvSpPr>
              <p:nvPr userDrawn="1"/>
            </p:nvSpPr>
            <p:spPr bwMode="auto">
              <a:xfrm rot="5400000">
                <a:off x="854004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4" name="Oval 121"/>
              <p:cNvSpPr>
                <a:spLocks noChangeArrowheads="1"/>
              </p:cNvSpPr>
              <p:nvPr userDrawn="1"/>
            </p:nvSpPr>
            <p:spPr bwMode="auto">
              <a:xfrm rot="5400000">
                <a:off x="853845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5" name="Oval 122"/>
              <p:cNvSpPr>
                <a:spLocks noChangeArrowheads="1"/>
              </p:cNvSpPr>
              <p:nvPr userDrawn="1"/>
            </p:nvSpPr>
            <p:spPr bwMode="auto">
              <a:xfrm rot="5400000">
                <a:off x="853845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6" name="Oval 123"/>
              <p:cNvSpPr>
                <a:spLocks noChangeArrowheads="1"/>
              </p:cNvSpPr>
              <p:nvPr userDrawn="1"/>
            </p:nvSpPr>
            <p:spPr bwMode="auto">
              <a:xfrm rot="5400000">
                <a:off x="853845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7" name="Oval 124"/>
              <p:cNvSpPr>
                <a:spLocks noChangeArrowheads="1"/>
              </p:cNvSpPr>
              <p:nvPr userDrawn="1"/>
            </p:nvSpPr>
            <p:spPr bwMode="auto">
              <a:xfrm rot="5400000">
                <a:off x="854004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8" name="Oval 127"/>
              <p:cNvSpPr>
                <a:spLocks noChangeArrowheads="1"/>
              </p:cNvSpPr>
              <p:nvPr userDrawn="1"/>
            </p:nvSpPr>
            <p:spPr bwMode="auto">
              <a:xfrm rot="5400000">
                <a:off x="865910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9" name="Oval 128"/>
              <p:cNvSpPr>
                <a:spLocks noChangeArrowheads="1"/>
              </p:cNvSpPr>
              <p:nvPr userDrawn="1"/>
            </p:nvSpPr>
            <p:spPr bwMode="auto">
              <a:xfrm rot="5400000">
                <a:off x="866069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0" name="Oval 129"/>
              <p:cNvSpPr>
                <a:spLocks noChangeArrowheads="1"/>
              </p:cNvSpPr>
              <p:nvPr userDrawn="1"/>
            </p:nvSpPr>
            <p:spPr bwMode="auto">
              <a:xfrm rot="5400000">
                <a:off x="865910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1" name="Oval 130"/>
              <p:cNvSpPr>
                <a:spLocks noChangeArrowheads="1"/>
              </p:cNvSpPr>
              <p:nvPr userDrawn="1"/>
            </p:nvSpPr>
            <p:spPr bwMode="auto">
              <a:xfrm rot="5400000">
                <a:off x="865910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2" name="Oval 131"/>
              <p:cNvSpPr>
                <a:spLocks noChangeArrowheads="1"/>
              </p:cNvSpPr>
              <p:nvPr userDrawn="1"/>
            </p:nvSpPr>
            <p:spPr bwMode="auto">
              <a:xfrm rot="5400000">
                <a:off x="865910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3" name="Oval 132"/>
              <p:cNvSpPr>
                <a:spLocks noChangeArrowheads="1"/>
              </p:cNvSpPr>
              <p:nvPr userDrawn="1"/>
            </p:nvSpPr>
            <p:spPr bwMode="auto">
              <a:xfrm rot="5400000">
                <a:off x="866069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4" name="Oval 135"/>
              <p:cNvSpPr>
                <a:spLocks noChangeArrowheads="1"/>
              </p:cNvSpPr>
              <p:nvPr userDrawn="1"/>
            </p:nvSpPr>
            <p:spPr bwMode="auto">
              <a:xfrm rot="5400000">
                <a:off x="8783725" y="680243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5" name="Oval 136"/>
              <p:cNvSpPr>
                <a:spLocks noChangeArrowheads="1"/>
              </p:cNvSpPr>
              <p:nvPr userDrawn="1"/>
            </p:nvSpPr>
            <p:spPr bwMode="auto">
              <a:xfrm rot="5400000">
                <a:off x="8785312" y="6700837"/>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6" name="Oval 137"/>
              <p:cNvSpPr>
                <a:spLocks noChangeArrowheads="1"/>
              </p:cNvSpPr>
              <p:nvPr userDrawn="1"/>
            </p:nvSpPr>
            <p:spPr bwMode="auto">
              <a:xfrm rot="5400000">
                <a:off x="8783725" y="6600825"/>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7" name="Oval 138"/>
              <p:cNvSpPr>
                <a:spLocks noChangeArrowheads="1"/>
              </p:cNvSpPr>
              <p:nvPr userDrawn="1"/>
            </p:nvSpPr>
            <p:spPr bwMode="auto">
              <a:xfrm rot="5400000">
                <a:off x="8783725" y="6502400"/>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8" name="Oval 139"/>
              <p:cNvSpPr>
                <a:spLocks noChangeArrowheads="1"/>
              </p:cNvSpPr>
              <p:nvPr userDrawn="1"/>
            </p:nvSpPr>
            <p:spPr bwMode="auto">
              <a:xfrm rot="5400000">
                <a:off x="8783725" y="640238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9" name="Oval 140"/>
              <p:cNvSpPr>
                <a:spLocks noChangeArrowheads="1"/>
              </p:cNvSpPr>
              <p:nvPr userDrawn="1"/>
            </p:nvSpPr>
            <p:spPr bwMode="auto">
              <a:xfrm rot="5400000">
                <a:off x="8785312" y="6302375"/>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0" name="Oval 143"/>
              <p:cNvSpPr>
                <a:spLocks noChangeArrowheads="1"/>
              </p:cNvSpPr>
              <p:nvPr userDrawn="1"/>
            </p:nvSpPr>
            <p:spPr bwMode="auto">
              <a:xfrm rot="5400000">
                <a:off x="890516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1" name="Oval 144"/>
              <p:cNvSpPr>
                <a:spLocks noChangeArrowheads="1"/>
              </p:cNvSpPr>
              <p:nvPr userDrawn="1"/>
            </p:nvSpPr>
            <p:spPr bwMode="auto">
              <a:xfrm rot="5400000">
                <a:off x="890675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2" name="Oval 145"/>
              <p:cNvSpPr>
                <a:spLocks noChangeArrowheads="1"/>
              </p:cNvSpPr>
              <p:nvPr userDrawn="1"/>
            </p:nvSpPr>
            <p:spPr bwMode="auto">
              <a:xfrm rot="5400000">
                <a:off x="890516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3" name="Oval 146"/>
              <p:cNvSpPr>
                <a:spLocks noChangeArrowheads="1"/>
              </p:cNvSpPr>
              <p:nvPr userDrawn="1"/>
            </p:nvSpPr>
            <p:spPr bwMode="auto">
              <a:xfrm rot="5400000">
                <a:off x="890516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4" name="Oval 147"/>
              <p:cNvSpPr>
                <a:spLocks noChangeArrowheads="1"/>
              </p:cNvSpPr>
              <p:nvPr userDrawn="1"/>
            </p:nvSpPr>
            <p:spPr bwMode="auto">
              <a:xfrm rot="5400000">
                <a:off x="890516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5" name="Oval 148"/>
              <p:cNvSpPr>
                <a:spLocks noChangeArrowheads="1"/>
              </p:cNvSpPr>
              <p:nvPr userDrawn="1"/>
            </p:nvSpPr>
            <p:spPr bwMode="auto">
              <a:xfrm rot="5400000">
                <a:off x="890675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6" name="Oval 151"/>
              <p:cNvSpPr>
                <a:spLocks noChangeArrowheads="1"/>
              </p:cNvSpPr>
              <p:nvPr userDrawn="1"/>
            </p:nvSpPr>
            <p:spPr bwMode="auto">
              <a:xfrm rot="5400000">
                <a:off x="9028994"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7" name="Oval 152"/>
              <p:cNvSpPr>
                <a:spLocks noChangeArrowheads="1"/>
              </p:cNvSpPr>
              <p:nvPr userDrawn="1"/>
            </p:nvSpPr>
            <p:spPr bwMode="auto">
              <a:xfrm rot="5400000">
                <a:off x="9030581"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8" name="Oval 153"/>
              <p:cNvSpPr>
                <a:spLocks noChangeArrowheads="1"/>
              </p:cNvSpPr>
              <p:nvPr userDrawn="1"/>
            </p:nvSpPr>
            <p:spPr bwMode="auto">
              <a:xfrm rot="5400000">
                <a:off x="9028994"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9" name="Oval 154"/>
              <p:cNvSpPr>
                <a:spLocks noChangeArrowheads="1"/>
              </p:cNvSpPr>
              <p:nvPr userDrawn="1"/>
            </p:nvSpPr>
            <p:spPr bwMode="auto">
              <a:xfrm rot="5400000">
                <a:off x="9028994"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0" name="Oval 155"/>
              <p:cNvSpPr>
                <a:spLocks noChangeArrowheads="1"/>
              </p:cNvSpPr>
              <p:nvPr userDrawn="1"/>
            </p:nvSpPr>
            <p:spPr bwMode="auto">
              <a:xfrm rot="5400000">
                <a:off x="9028994"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1" name="Oval 156"/>
              <p:cNvSpPr>
                <a:spLocks noChangeArrowheads="1"/>
              </p:cNvSpPr>
              <p:nvPr userDrawn="1"/>
            </p:nvSpPr>
            <p:spPr bwMode="auto">
              <a:xfrm rot="5400000">
                <a:off x="9030581"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2" name="Oval 159"/>
              <p:cNvSpPr>
                <a:spLocks noChangeArrowheads="1"/>
              </p:cNvSpPr>
              <p:nvPr userDrawn="1"/>
            </p:nvSpPr>
            <p:spPr bwMode="auto">
              <a:xfrm rot="5400000">
                <a:off x="9152025"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3" name="Oval 160"/>
              <p:cNvSpPr>
                <a:spLocks noChangeArrowheads="1"/>
              </p:cNvSpPr>
              <p:nvPr userDrawn="1"/>
            </p:nvSpPr>
            <p:spPr bwMode="auto">
              <a:xfrm rot="5400000">
                <a:off x="9153612"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4" name="Oval 161"/>
              <p:cNvSpPr>
                <a:spLocks noChangeArrowheads="1"/>
              </p:cNvSpPr>
              <p:nvPr userDrawn="1"/>
            </p:nvSpPr>
            <p:spPr bwMode="auto">
              <a:xfrm rot="5400000">
                <a:off x="9152025"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5" name="Oval 162"/>
              <p:cNvSpPr>
                <a:spLocks noChangeArrowheads="1"/>
              </p:cNvSpPr>
              <p:nvPr userDrawn="1"/>
            </p:nvSpPr>
            <p:spPr bwMode="auto">
              <a:xfrm rot="5400000">
                <a:off x="9152025"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6" name="Oval 163"/>
              <p:cNvSpPr>
                <a:spLocks noChangeArrowheads="1"/>
              </p:cNvSpPr>
              <p:nvPr userDrawn="1"/>
            </p:nvSpPr>
            <p:spPr bwMode="auto">
              <a:xfrm rot="5400000">
                <a:off x="9152025"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7" name="Oval 164"/>
              <p:cNvSpPr>
                <a:spLocks noChangeArrowheads="1"/>
              </p:cNvSpPr>
              <p:nvPr userDrawn="1"/>
            </p:nvSpPr>
            <p:spPr bwMode="auto">
              <a:xfrm rot="5400000">
                <a:off x="9153612"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8" name="Oval 167"/>
              <p:cNvSpPr>
                <a:spLocks noChangeArrowheads="1"/>
              </p:cNvSpPr>
              <p:nvPr userDrawn="1"/>
            </p:nvSpPr>
            <p:spPr bwMode="auto">
              <a:xfrm rot="5400000">
                <a:off x="927505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9" name="Oval 168"/>
              <p:cNvSpPr>
                <a:spLocks noChangeArrowheads="1"/>
              </p:cNvSpPr>
              <p:nvPr userDrawn="1"/>
            </p:nvSpPr>
            <p:spPr bwMode="auto">
              <a:xfrm rot="5400000">
                <a:off x="927664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0" name="Oval 169"/>
              <p:cNvSpPr>
                <a:spLocks noChangeArrowheads="1"/>
              </p:cNvSpPr>
              <p:nvPr userDrawn="1"/>
            </p:nvSpPr>
            <p:spPr bwMode="auto">
              <a:xfrm rot="5400000">
                <a:off x="927505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1" name="Oval 170"/>
              <p:cNvSpPr>
                <a:spLocks noChangeArrowheads="1"/>
              </p:cNvSpPr>
              <p:nvPr userDrawn="1"/>
            </p:nvSpPr>
            <p:spPr bwMode="auto">
              <a:xfrm rot="5400000">
                <a:off x="927505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2" name="Oval 171"/>
              <p:cNvSpPr>
                <a:spLocks noChangeArrowheads="1"/>
              </p:cNvSpPr>
              <p:nvPr userDrawn="1"/>
            </p:nvSpPr>
            <p:spPr bwMode="auto">
              <a:xfrm rot="5400000">
                <a:off x="927505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3" name="Oval 172"/>
              <p:cNvSpPr>
                <a:spLocks noChangeArrowheads="1"/>
              </p:cNvSpPr>
              <p:nvPr userDrawn="1"/>
            </p:nvSpPr>
            <p:spPr bwMode="auto">
              <a:xfrm rot="5400000">
                <a:off x="927664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4" name="Oval 175"/>
              <p:cNvSpPr>
                <a:spLocks noChangeArrowheads="1"/>
              </p:cNvSpPr>
              <p:nvPr userDrawn="1"/>
            </p:nvSpPr>
            <p:spPr bwMode="auto">
              <a:xfrm rot="5400000">
                <a:off x="9398087"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5" name="Oval 176"/>
              <p:cNvSpPr>
                <a:spLocks noChangeArrowheads="1"/>
              </p:cNvSpPr>
              <p:nvPr userDrawn="1"/>
            </p:nvSpPr>
            <p:spPr bwMode="auto">
              <a:xfrm rot="5400000">
                <a:off x="9399675"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6" name="Oval 177"/>
              <p:cNvSpPr>
                <a:spLocks noChangeArrowheads="1"/>
              </p:cNvSpPr>
              <p:nvPr userDrawn="1"/>
            </p:nvSpPr>
            <p:spPr bwMode="auto">
              <a:xfrm rot="5400000">
                <a:off x="9398087"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7" name="Oval 178"/>
              <p:cNvSpPr>
                <a:spLocks noChangeArrowheads="1"/>
              </p:cNvSpPr>
              <p:nvPr userDrawn="1"/>
            </p:nvSpPr>
            <p:spPr bwMode="auto">
              <a:xfrm rot="5400000">
                <a:off x="9398087"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8" name="Oval 179"/>
              <p:cNvSpPr>
                <a:spLocks noChangeArrowheads="1"/>
              </p:cNvSpPr>
              <p:nvPr userDrawn="1"/>
            </p:nvSpPr>
            <p:spPr bwMode="auto">
              <a:xfrm rot="5400000">
                <a:off x="9398087"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9" name="Oval 180"/>
              <p:cNvSpPr>
                <a:spLocks noChangeArrowheads="1"/>
              </p:cNvSpPr>
              <p:nvPr userDrawn="1"/>
            </p:nvSpPr>
            <p:spPr bwMode="auto">
              <a:xfrm rot="5400000">
                <a:off x="9399675"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0" name="Oval 183"/>
              <p:cNvSpPr>
                <a:spLocks noChangeArrowheads="1"/>
              </p:cNvSpPr>
              <p:nvPr userDrawn="1"/>
            </p:nvSpPr>
            <p:spPr bwMode="auto">
              <a:xfrm rot="5400000">
                <a:off x="9520325" y="680243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1" name="Oval 184"/>
              <p:cNvSpPr>
                <a:spLocks noChangeArrowheads="1"/>
              </p:cNvSpPr>
              <p:nvPr userDrawn="1"/>
            </p:nvSpPr>
            <p:spPr bwMode="auto">
              <a:xfrm rot="5400000">
                <a:off x="9521912" y="6700837"/>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2" name="Oval 185"/>
              <p:cNvSpPr>
                <a:spLocks noChangeArrowheads="1"/>
              </p:cNvSpPr>
              <p:nvPr userDrawn="1"/>
            </p:nvSpPr>
            <p:spPr bwMode="auto">
              <a:xfrm rot="5400000">
                <a:off x="9520325" y="6600825"/>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3" name="Oval 186"/>
              <p:cNvSpPr>
                <a:spLocks noChangeArrowheads="1"/>
              </p:cNvSpPr>
              <p:nvPr userDrawn="1"/>
            </p:nvSpPr>
            <p:spPr bwMode="auto">
              <a:xfrm rot="5400000">
                <a:off x="9520325" y="6502400"/>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4" name="Oval 187"/>
              <p:cNvSpPr>
                <a:spLocks noChangeArrowheads="1"/>
              </p:cNvSpPr>
              <p:nvPr userDrawn="1"/>
            </p:nvSpPr>
            <p:spPr bwMode="auto">
              <a:xfrm rot="5400000">
                <a:off x="9520325" y="640238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5" name="Oval 188"/>
              <p:cNvSpPr>
                <a:spLocks noChangeArrowheads="1"/>
              </p:cNvSpPr>
              <p:nvPr userDrawn="1"/>
            </p:nvSpPr>
            <p:spPr bwMode="auto">
              <a:xfrm rot="5400000">
                <a:off x="9521912" y="6302375"/>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6" name="Oval 288"/>
              <p:cNvSpPr>
                <a:spLocks noChangeArrowheads="1"/>
              </p:cNvSpPr>
              <p:nvPr userDrawn="1"/>
            </p:nvSpPr>
            <p:spPr bwMode="auto">
              <a:xfrm rot="5400000">
                <a:off x="9643356"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7" name="Oval 289"/>
              <p:cNvSpPr>
                <a:spLocks noChangeArrowheads="1"/>
              </p:cNvSpPr>
              <p:nvPr userDrawn="1"/>
            </p:nvSpPr>
            <p:spPr bwMode="auto">
              <a:xfrm rot="5400000">
                <a:off x="9644943"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8" name="Oval 290"/>
              <p:cNvSpPr>
                <a:spLocks noChangeArrowheads="1"/>
              </p:cNvSpPr>
              <p:nvPr userDrawn="1"/>
            </p:nvSpPr>
            <p:spPr bwMode="auto">
              <a:xfrm rot="5400000">
                <a:off x="9643356"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9" name="Oval 291"/>
              <p:cNvSpPr>
                <a:spLocks noChangeArrowheads="1"/>
              </p:cNvSpPr>
              <p:nvPr userDrawn="1"/>
            </p:nvSpPr>
            <p:spPr bwMode="auto">
              <a:xfrm rot="5400000">
                <a:off x="9643356"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00" name="Oval 292"/>
              <p:cNvSpPr>
                <a:spLocks noChangeArrowheads="1"/>
              </p:cNvSpPr>
              <p:nvPr userDrawn="1"/>
            </p:nvSpPr>
            <p:spPr bwMode="auto">
              <a:xfrm rot="5400000">
                <a:off x="9643356"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01" name="Oval 293"/>
              <p:cNvSpPr>
                <a:spLocks noChangeArrowheads="1"/>
              </p:cNvSpPr>
              <p:nvPr userDrawn="1"/>
            </p:nvSpPr>
            <p:spPr bwMode="auto">
              <a:xfrm rot="5400000">
                <a:off x="9644943"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grpSp>
        <p:sp>
          <p:nvSpPr>
            <p:cNvPr id="222" name="Oval 151"/>
            <p:cNvSpPr>
              <a:spLocks noChangeArrowheads="1"/>
            </p:cNvSpPr>
            <p:nvPr userDrawn="1"/>
          </p:nvSpPr>
          <p:spPr bwMode="auto">
            <a:xfrm rot="5400000">
              <a:off x="6072150"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3" name="Oval 152"/>
            <p:cNvSpPr>
              <a:spLocks noChangeArrowheads="1"/>
            </p:cNvSpPr>
            <p:nvPr userDrawn="1"/>
          </p:nvSpPr>
          <p:spPr bwMode="auto">
            <a:xfrm rot="5400000">
              <a:off x="6073737"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4" name="Oval 153"/>
            <p:cNvSpPr>
              <a:spLocks noChangeArrowheads="1"/>
            </p:cNvSpPr>
            <p:nvPr userDrawn="1"/>
          </p:nvSpPr>
          <p:spPr bwMode="auto">
            <a:xfrm rot="5400000">
              <a:off x="6072150"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5" name="Oval 154"/>
            <p:cNvSpPr>
              <a:spLocks noChangeArrowheads="1"/>
            </p:cNvSpPr>
            <p:nvPr userDrawn="1"/>
          </p:nvSpPr>
          <p:spPr bwMode="auto">
            <a:xfrm rot="5400000">
              <a:off x="6072150"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6" name="Oval 155"/>
            <p:cNvSpPr>
              <a:spLocks noChangeArrowheads="1"/>
            </p:cNvSpPr>
            <p:nvPr userDrawn="1"/>
          </p:nvSpPr>
          <p:spPr bwMode="auto">
            <a:xfrm rot="5400000">
              <a:off x="6072150"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7" name="Oval 156"/>
            <p:cNvSpPr>
              <a:spLocks noChangeArrowheads="1"/>
            </p:cNvSpPr>
            <p:nvPr userDrawn="1"/>
          </p:nvSpPr>
          <p:spPr bwMode="auto">
            <a:xfrm rot="5400000">
              <a:off x="6073737"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8" name="Oval 159"/>
            <p:cNvSpPr>
              <a:spLocks noChangeArrowheads="1"/>
            </p:cNvSpPr>
            <p:nvPr userDrawn="1"/>
          </p:nvSpPr>
          <p:spPr bwMode="auto">
            <a:xfrm rot="5400000">
              <a:off x="6195181"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9" name="Oval 160"/>
            <p:cNvSpPr>
              <a:spLocks noChangeArrowheads="1"/>
            </p:cNvSpPr>
            <p:nvPr userDrawn="1"/>
          </p:nvSpPr>
          <p:spPr bwMode="auto">
            <a:xfrm rot="5400000">
              <a:off x="6196768"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0" name="Oval 161"/>
            <p:cNvSpPr>
              <a:spLocks noChangeArrowheads="1"/>
            </p:cNvSpPr>
            <p:nvPr userDrawn="1"/>
          </p:nvSpPr>
          <p:spPr bwMode="auto">
            <a:xfrm rot="5400000">
              <a:off x="6195181"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1" name="Oval 162"/>
            <p:cNvSpPr>
              <a:spLocks noChangeArrowheads="1"/>
            </p:cNvSpPr>
            <p:nvPr userDrawn="1"/>
          </p:nvSpPr>
          <p:spPr bwMode="auto">
            <a:xfrm rot="5400000">
              <a:off x="6195181"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2" name="Oval 163"/>
            <p:cNvSpPr>
              <a:spLocks noChangeArrowheads="1"/>
            </p:cNvSpPr>
            <p:nvPr userDrawn="1"/>
          </p:nvSpPr>
          <p:spPr bwMode="auto">
            <a:xfrm rot="5400000">
              <a:off x="6195181"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3" name="Oval 164"/>
            <p:cNvSpPr>
              <a:spLocks noChangeArrowheads="1"/>
            </p:cNvSpPr>
            <p:nvPr userDrawn="1"/>
          </p:nvSpPr>
          <p:spPr bwMode="auto">
            <a:xfrm rot="5400000">
              <a:off x="6196768"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4" name="Oval 167"/>
            <p:cNvSpPr>
              <a:spLocks noChangeArrowheads="1"/>
            </p:cNvSpPr>
            <p:nvPr userDrawn="1"/>
          </p:nvSpPr>
          <p:spPr bwMode="auto">
            <a:xfrm rot="5400000">
              <a:off x="6318212"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5" name="Oval 168"/>
            <p:cNvSpPr>
              <a:spLocks noChangeArrowheads="1"/>
            </p:cNvSpPr>
            <p:nvPr userDrawn="1"/>
          </p:nvSpPr>
          <p:spPr bwMode="auto">
            <a:xfrm rot="5400000">
              <a:off x="6319800"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6" name="Oval 169"/>
            <p:cNvSpPr>
              <a:spLocks noChangeArrowheads="1"/>
            </p:cNvSpPr>
            <p:nvPr userDrawn="1"/>
          </p:nvSpPr>
          <p:spPr bwMode="auto">
            <a:xfrm rot="5400000">
              <a:off x="6318212"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7" name="Oval 170"/>
            <p:cNvSpPr>
              <a:spLocks noChangeArrowheads="1"/>
            </p:cNvSpPr>
            <p:nvPr userDrawn="1"/>
          </p:nvSpPr>
          <p:spPr bwMode="auto">
            <a:xfrm rot="5400000">
              <a:off x="6318212"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8" name="Oval 171"/>
            <p:cNvSpPr>
              <a:spLocks noChangeArrowheads="1"/>
            </p:cNvSpPr>
            <p:nvPr userDrawn="1"/>
          </p:nvSpPr>
          <p:spPr bwMode="auto">
            <a:xfrm rot="5400000">
              <a:off x="6318212"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9" name="Oval 172"/>
            <p:cNvSpPr>
              <a:spLocks noChangeArrowheads="1"/>
            </p:cNvSpPr>
            <p:nvPr userDrawn="1"/>
          </p:nvSpPr>
          <p:spPr bwMode="auto">
            <a:xfrm rot="5400000">
              <a:off x="6319800"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0" name="Oval 175"/>
            <p:cNvSpPr>
              <a:spLocks noChangeArrowheads="1"/>
            </p:cNvSpPr>
            <p:nvPr userDrawn="1"/>
          </p:nvSpPr>
          <p:spPr bwMode="auto">
            <a:xfrm rot="5400000">
              <a:off x="6441243"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1" name="Oval 176"/>
            <p:cNvSpPr>
              <a:spLocks noChangeArrowheads="1"/>
            </p:cNvSpPr>
            <p:nvPr userDrawn="1"/>
          </p:nvSpPr>
          <p:spPr bwMode="auto">
            <a:xfrm rot="5400000">
              <a:off x="6442831"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2" name="Oval 177"/>
            <p:cNvSpPr>
              <a:spLocks noChangeArrowheads="1"/>
            </p:cNvSpPr>
            <p:nvPr userDrawn="1"/>
          </p:nvSpPr>
          <p:spPr bwMode="auto">
            <a:xfrm rot="5400000">
              <a:off x="6441243"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3" name="Oval 178"/>
            <p:cNvSpPr>
              <a:spLocks noChangeArrowheads="1"/>
            </p:cNvSpPr>
            <p:nvPr userDrawn="1"/>
          </p:nvSpPr>
          <p:spPr bwMode="auto">
            <a:xfrm rot="5400000">
              <a:off x="6441243"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4" name="Oval 179"/>
            <p:cNvSpPr>
              <a:spLocks noChangeArrowheads="1"/>
            </p:cNvSpPr>
            <p:nvPr userDrawn="1"/>
          </p:nvSpPr>
          <p:spPr bwMode="auto">
            <a:xfrm rot="5400000">
              <a:off x="6441243"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5" name="Oval 180"/>
            <p:cNvSpPr>
              <a:spLocks noChangeArrowheads="1"/>
            </p:cNvSpPr>
            <p:nvPr userDrawn="1"/>
          </p:nvSpPr>
          <p:spPr bwMode="auto">
            <a:xfrm rot="5400000">
              <a:off x="6442831"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6" name="Oval 183"/>
            <p:cNvSpPr>
              <a:spLocks noChangeArrowheads="1"/>
            </p:cNvSpPr>
            <p:nvPr userDrawn="1"/>
          </p:nvSpPr>
          <p:spPr bwMode="auto">
            <a:xfrm rot="5400000">
              <a:off x="6563481" y="680243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7" name="Oval 184"/>
            <p:cNvSpPr>
              <a:spLocks noChangeArrowheads="1"/>
            </p:cNvSpPr>
            <p:nvPr userDrawn="1"/>
          </p:nvSpPr>
          <p:spPr bwMode="auto">
            <a:xfrm rot="5400000">
              <a:off x="6565068" y="6700837"/>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8" name="Oval 185"/>
            <p:cNvSpPr>
              <a:spLocks noChangeArrowheads="1"/>
            </p:cNvSpPr>
            <p:nvPr userDrawn="1"/>
          </p:nvSpPr>
          <p:spPr bwMode="auto">
            <a:xfrm rot="5400000">
              <a:off x="6563481" y="6600825"/>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9" name="Oval 186"/>
            <p:cNvSpPr>
              <a:spLocks noChangeArrowheads="1"/>
            </p:cNvSpPr>
            <p:nvPr userDrawn="1"/>
          </p:nvSpPr>
          <p:spPr bwMode="auto">
            <a:xfrm rot="5400000">
              <a:off x="6563481" y="6502400"/>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0" name="Oval 187"/>
            <p:cNvSpPr>
              <a:spLocks noChangeArrowheads="1"/>
            </p:cNvSpPr>
            <p:nvPr userDrawn="1"/>
          </p:nvSpPr>
          <p:spPr bwMode="auto">
            <a:xfrm rot="5400000">
              <a:off x="6563481" y="640238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1" name="Oval 188"/>
            <p:cNvSpPr>
              <a:spLocks noChangeArrowheads="1"/>
            </p:cNvSpPr>
            <p:nvPr userDrawn="1"/>
          </p:nvSpPr>
          <p:spPr bwMode="auto">
            <a:xfrm rot="5400000">
              <a:off x="6565068" y="6302375"/>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2" name="Oval 288"/>
            <p:cNvSpPr>
              <a:spLocks noChangeArrowheads="1"/>
            </p:cNvSpPr>
            <p:nvPr userDrawn="1"/>
          </p:nvSpPr>
          <p:spPr bwMode="auto">
            <a:xfrm rot="5400000">
              <a:off x="6686512"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3" name="Oval 289"/>
            <p:cNvSpPr>
              <a:spLocks noChangeArrowheads="1"/>
            </p:cNvSpPr>
            <p:nvPr userDrawn="1"/>
          </p:nvSpPr>
          <p:spPr bwMode="auto">
            <a:xfrm rot="5400000">
              <a:off x="6688099"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4" name="Oval 290"/>
            <p:cNvSpPr>
              <a:spLocks noChangeArrowheads="1"/>
            </p:cNvSpPr>
            <p:nvPr userDrawn="1"/>
          </p:nvSpPr>
          <p:spPr bwMode="auto">
            <a:xfrm rot="5400000">
              <a:off x="6686512"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5" name="Oval 291"/>
            <p:cNvSpPr>
              <a:spLocks noChangeArrowheads="1"/>
            </p:cNvSpPr>
            <p:nvPr userDrawn="1"/>
          </p:nvSpPr>
          <p:spPr bwMode="auto">
            <a:xfrm rot="5400000">
              <a:off x="6686512"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6" name="Oval 292"/>
            <p:cNvSpPr>
              <a:spLocks noChangeArrowheads="1"/>
            </p:cNvSpPr>
            <p:nvPr userDrawn="1"/>
          </p:nvSpPr>
          <p:spPr bwMode="auto">
            <a:xfrm rot="5400000">
              <a:off x="6686512"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7" name="Oval 293"/>
            <p:cNvSpPr>
              <a:spLocks noChangeArrowheads="1"/>
            </p:cNvSpPr>
            <p:nvPr userDrawn="1"/>
          </p:nvSpPr>
          <p:spPr bwMode="auto">
            <a:xfrm rot="5400000">
              <a:off x="6688099"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grpSp>
      <p:grpSp>
        <p:nvGrpSpPr>
          <p:cNvPr id="402" name="Gruppo 401"/>
          <p:cNvGrpSpPr/>
          <p:nvPr userDrawn="1"/>
        </p:nvGrpSpPr>
        <p:grpSpPr>
          <a:xfrm>
            <a:off x="7939458" y="24483"/>
            <a:ext cx="3684588" cy="533128"/>
            <a:chOff x="7939458" y="46187"/>
            <a:chExt cx="3684588" cy="533128"/>
          </a:xfrm>
        </p:grpSpPr>
        <p:sp>
          <p:nvSpPr>
            <p:cNvPr id="403" name="Oval 191"/>
            <p:cNvSpPr>
              <a:spLocks noChangeArrowheads="1"/>
            </p:cNvSpPr>
            <p:nvPr/>
          </p:nvSpPr>
          <p:spPr bwMode="auto">
            <a:xfrm>
              <a:off x="7939458" y="46187"/>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04" name="Oval 193"/>
            <p:cNvSpPr>
              <a:spLocks noChangeArrowheads="1"/>
            </p:cNvSpPr>
            <p:nvPr/>
          </p:nvSpPr>
          <p:spPr bwMode="auto">
            <a:xfrm>
              <a:off x="8098208" y="46187"/>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05" name="Oval 195"/>
            <p:cNvSpPr>
              <a:spLocks noChangeArrowheads="1"/>
            </p:cNvSpPr>
            <p:nvPr/>
          </p:nvSpPr>
          <p:spPr bwMode="auto">
            <a:xfrm>
              <a:off x="8256958" y="46187"/>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06" name="Oval 197"/>
            <p:cNvSpPr>
              <a:spLocks noChangeArrowheads="1"/>
            </p:cNvSpPr>
            <p:nvPr/>
          </p:nvSpPr>
          <p:spPr bwMode="auto">
            <a:xfrm>
              <a:off x="8415708" y="46187"/>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07" name="Oval 199"/>
            <p:cNvSpPr>
              <a:spLocks noChangeArrowheads="1"/>
            </p:cNvSpPr>
            <p:nvPr/>
          </p:nvSpPr>
          <p:spPr bwMode="auto">
            <a:xfrm>
              <a:off x="8574458" y="46187"/>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08" name="Oval 201"/>
            <p:cNvSpPr>
              <a:spLocks noChangeArrowheads="1"/>
            </p:cNvSpPr>
            <p:nvPr/>
          </p:nvSpPr>
          <p:spPr bwMode="auto">
            <a:xfrm>
              <a:off x="8728446" y="46187"/>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09" name="Oval 203"/>
            <p:cNvSpPr>
              <a:spLocks noChangeArrowheads="1"/>
            </p:cNvSpPr>
            <p:nvPr/>
          </p:nvSpPr>
          <p:spPr bwMode="auto">
            <a:xfrm>
              <a:off x="8887196" y="46187"/>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0" name="Oval 206"/>
            <p:cNvSpPr>
              <a:spLocks noChangeArrowheads="1"/>
            </p:cNvSpPr>
            <p:nvPr/>
          </p:nvSpPr>
          <p:spPr bwMode="auto">
            <a:xfrm>
              <a:off x="90459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1" name="Oval 208"/>
            <p:cNvSpPr>
              <a:spLocks noChangeArrowheads="1"/>
            </p:cNvSpPr>
            <p:nvPr/>
          </p:nvSpPr>
          <p:spPr bwMode="auto">
            <a:xfrm>
              <a:off x="920469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2" name="Oval 210"/>
            <p:cNvSpPr>
              <a:spLocks noChangeArrowheads="1"/>
            </p:cNvSpPr>
            <p:nvPr/>
          </p:nvSpPr>
          <p:spPr bwMode="auto">
            <a:xfrm>
              <a:off x="93634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3" name="Oval 212"/>
            <p:cNvSpPr>
              <a:spLocks noChangeArrowheads="1"/>
            </p:cNvSpPr>
            <p:nvPr/>
          </p:nvSpPr>
          <p:spPr bwMode="auto">
            <a:xfrm>
              <a:off x="9522196" y="461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4" name="Oval 214"/>
            <p:cNvSpPr>
              <a:spLocks noChangeArrowheads="1"/>
            </p:cNvSpPr>
            <p:nvPr/>
          </p:nvSpPr>
          <p:spPr bwMode="auto">
            <a:xfrm>
              <a:off x="967935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5" name="Oval 216"/>
            <p:cNvSpPr>
              <a:spLocks noChangeArrowheads="1"/>
            </p:cNvSpPr>
            <p:nvPr/>
          </p:nvSpPr>
          <p:spPr bwMode="auto">
            <a:xfrm>
              <a:off x="983810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6" name="Oval 218"/>
            <p:cNvSpPr>
              <a:spLocks noChangeArrowheads="1"/>
            </p:cNvSpPr>
            <p:nvPr/>
          </p:nvSpPr>
          <p:spPr bwMode="auto">
            <a:xfrm>
              <a:off x="999685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7" name="Oval 220"/>
            <p:cNvSpPr>
              <a:spLocks noChangeArrowheads="1"/>
            </p:cNvSpPr>
            <p:nvPr/>
          </p:nvSpPr>
          <p:spPr bwMode="auto">
            <a:xfrm>
              <a:off x="101508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8" name="Oval 222"/>
            <p:cNvSpPr>
              <a:spLocks noChangeArrowheads="1"/>
            </p:cNvSpPr>
            <p:nvPr/>
          </p:nvSpPr>
          <p:spPr bwMode="auto">
            <a:xfrm>
              <a:off x="1030959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9" name="Oval 224"/>
            <p:cNvSpPr>
              <a:spLocks noChangeArrowheads="1"/>
            </p:cNvSpPr>
            <p:nvPr/>
          </p:nvSpPr>
          <p:spPr bwMode="auto">
            <a:xfrm>
              <a:off x="104683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0" name="Oval 226"/>
            <p:cNvSpPr>
              <a:spLocks noChangeArrowheads="1"/>
            </p:cNvSpPr>
            <p:nvPr/>
          </p:nvSpPr>
          <p:spPr bwMode="auto">
            <a:xfrm>
              <a:off x="1062709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1" name="Oval 228"/>
            <p:cNvSpPr>
              <a:spLocks noChangeArrowheads="1"/>
            </p:cNvSpPr>
            <p:nvPr/>
          </p:nvSpPr>
          <p:spPr bwMode="auto">
            <a:xfrm>
              <a:off x="107858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2" name="Oval 230"/>
            <p:cNvSpPr>
              <a:spLocks noChangeArrowheads="1"/>
            </p:cNvSpPr>
            <p:nvPr/>
          </p:nvSpPr>
          <p:spPr bwMode="auto">
            <a:xfrm>
              <a:off x="10944596" y="461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3" name="Oval 232"/>
            <p:cNvSpPr>
              <a:spLocks noChangeArrowheads="1"/>
            </p:cNvSpPr>
            <p:nvPr/>
          </p:nvSpPr>
          <p:spPr bwMode="auto">
            <a:xfrm>
              <a:off x="11103346" y="461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4" name="Oval 234"/>
            <p:cNvSpPr>
              <a:spLocks noChangeArrowheads="1"/>
            </p:cNvSpPr>
            <p:nvPr/>
          </p:nvSpPr>
          <p:spPr bwMode="auto">
            <a:xfrm>
              <a:off x="1126050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5" name="Oval 236"/>
            <p:cNvSpPr>
              <a:spLocks noChangeArrowheads="1"/>
            </p:cNvSpPr>
            <p:nvPr/>
          </p:nvSpPr>
          <p:spPr bwMode="auto">
            <a:xfrm>
              <a:off x="1141925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6" name="Oval 238"/>
            <p:cNvSpPr>
              <a:spLocks noChangeArrowheads="1"/>
            </p:cNvSpPr>
            <p:nvPr/>
          </p:nvSpPr>
          <p:spPr bwMode="auto">
            <a:xfrm>
              <a:off x="1157800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7" name="Oval 240"/>
            <p:cNvSpPr>
              <a:spLocks noChangeArrowheads="1"/>
            </p:cNvSpPr>
            <p:nvPr/>
          </p:nvSpPr>
          <p:spPr bwMode="auto">
            <a:xfrm>
              <a:off x="79394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8" name="Oval 241"/>
            <p:cNvSpPr>
              <a:spLocks noChangeArrowheads="1"/>
            </p:cNvSpPr>
            <p:nvPr/>
          </p:nvSpPr>
          <p:spPr bwMode="auto">
            <a:xfrm>
              <a:off x="79394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9" name="Oval 242"/>
            <p:cNvSpPr>
              <a:spLocks noChangeArrowheads="1"/>
            </p:cNvSpPr>
            <p:nvPr/>
          </p:nvSpPr>
          <p:spPr bwMode="auto">
            <a:xfrm>
              <a:off x="80982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0" name="Oval 243"/>
            <p:cNvSpPr>
              <a:spLocks noChangeArrowheads="1"/>
            </p:cNvSpPr>
            <p:nvPr/>
          </p:nvSpPr>
          <p:spPr bwMode="auto">
            <a:xfrm>
              <a:off x="80982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1" name="Oval 244"/>
            <p:cNvSpPr>
              <a:spLocks noChangeArrowheads="1"/>
            </p:cNvSpPr>
            <p:nvPr/>
          </p:nvSpPr>
          <p:spPr bwMode="auto">
            <a:xfrm>
              <a:off x="82569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2" name="Oval 245"/>
            <p:cNvSpPr>
              <a:spLocks noChangeArrowheads="1"/>
            </p:cNvSpPr>
            <p:nvPr/>
          </p:nvSpPr>
          <p:spPr bwMode="auto">
            <a:xfrm>
              <a:off x="82569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3" name="Oval 246"/>
            <p:cNvSpPr>
              <a:spLocks noChangeArrowheads="1"/>
            </p:cNvSpPr>
            <p:nvPr/>
          </p:nvSpPr>
          <p:spPr bwMode="auto">
            <a:xfrm>
              <a:off x="84157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4" name="Oval 247"/>
            <p:cNvSpPr>
              <a:spLocks noChangeArrowheads="1"/>
            </p:cNvSpPr>
            <p:nvPr/>
          </p:nvSpPr>
          <p:spPr bwMode="auto">
            <a:xfrm>
              <a:off x="84157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5" name="Oval 248"/>
            <p:cNvSpPr>
              <a:spLocks noChangeArrowheads="1"/>
            </p:cNvSpPr>
            <p:nvPr/>
          </p:nvSpPr>
          <p:spPr bwMode="auto">
            <a:xfrm>
              <a:off x="8574458" y="285900"/>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6" name="Oval 249"/>
            <p:cNvSpPr>
              <a:spLocks noChangeArrowheads="1"/>
            </p:cNvSpPr>
            <p:nvPr/>
          </p:nvSpPr>
          <p:spPr bwMode="auto">
            <a:xfrm>
              <a:off x="8574458" y="1604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7" name="Oval 250"/>
            <p:cNvSpPr>
              <a:spLocks noChangeArrowheads="1"/>
            </p:cNvSpPr>
            <p:nvPr/>
          </p:nvSpPr>
          <p:spPr bwMode="auto">
            <a:xfrm>
              <a:off x="87284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8" name="Oval 251"/>
            <p:cNvSpPr>
              <a:spLocks noChangeArrowheads="1"/>
            </p:cNvSpPr>
            <p:nvPr/>
          </p:nvSpPr>
          <p:spPr bwMode="auto">
            <a:xfrm>
              <a:off x="87284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9" name="Oval 252"/>
            <p:cNvSpPr>
              <a:spLocks noChangeArrowheads="1"/>
            </p:cNvSpPr>
            <p:nvPr/>
          </p:nvSpPr>
          <p:spPr bwMode="auto">
            <a:xfrm>
              <a:off x="888719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0" name="Oval 253"/>
            <p:cNvSpPr>
              <a:spLocks noChangeArrowheads="1"/>
            </p:cNvSpPr>
            <p:nvPr/>
          </p:nvSpPr>
          <p:spPr bwMode="auto">
            <a:xfrm>
              <a:off x="888719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1" name="Oval 254"/>
            <p:cNvSpPr>
              <a:spLocks noChangeArrowheads="1"/>
            </p:cNvSpPr>
            <p:nvPr/>
          </p:nvSpPr>
          <p:spPr bwMode="auto">
            <a:xfrm>
              <a:off x="90459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2" name="Oval 255"/>
            <p:cNvSpPr>
              <a:spLocks noChangeArrowheads="1"/>
            </p:cNvSpPr>
            <p:nvPr/>
          </p:nvSpPr>
          <p:spPr bwMode="auto">
            <a:xfrm>
              <a:off x="90459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3" name="Oval 256"/>
            <p:cNvSpPr>
              <a:spLocks noChangeArrowheads="1"/>
            </p:cNvSpPr>
            <p:nvPr/>
          </p:nvSpPr>
          <p:spPr bwMode="auto">
            <a:xfrm>
              <a:off x="920469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4" name="Oval 257"/>
            <p:cNvSpPr>
              <a:spLocks noChangeArrowheads="1"/>
            </p:cNvSpPr>
            <p:nvPr/>
          </p:nvSpPr>
          <p:spPr bwMode="auto">
            <a:xfrm>
              <a:off x="920469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5" name="Oval 258"/>
            <p:cNvSpPr>
              <a:spLocks noChangeArrowheads="1"/>
            </p:cNvSpPr>
            <p:nvPr/>
          </p:nvSpPr>
          <p:spPr bwMode="auto">
            <a:xfrm>
              <a:off x="93634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6" name="Oval 259"/>
            <p:cNvSpPr>
              <a:spLocks noChangeArrowheads="1"/>
            </p:cNvSpPr>
            <p:nvPr/>
          </p:nvSpPr>
          <p:spPr bwMode="auto">
            <a:xfrm>
              <a:off x="93634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7" name="Oval 260"/>
            <p:cNvSpPr>
              <a:spLocks noChangeArrowheads="1"/>
            </p:cNvSpPr>
            <p:nvPr/>
          </p:nvSpPr>
          <p:spPr bwMode="auto">
            <a:xfrm>
              <a:off x="9522196" y="285900"/>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8" name="Oval 261"/>
            <p:cNvSpPr>
              <a:spLocks noChangeArrowheads="1"/>
            </p:cNvSpPr>
            <p:nvPr/>
          </p:nvSpPr>
          <p:spPr bwMode="auto">
            <a:xfrm>
              <a:off x="9522196" y="1604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9" name="Oval 262"/>
            <p:cNvSpPr>
              <a:spLocks noChangeArrowheads="1"/>
            </p:cNvSpPr>
            <p:nvPr/>
          </p:nvSpPr>
          <p:spPr bwMode="auto">
            <a:xfrm>
              <a:off x="96793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0" name="Oval 263"/>
            <p:cNvSpPr>
              <a:spLocks noChangeArrowheads="1"/>
            </p:cNvSpPr>
            <p:nvPr/>
          </p:nvSpPr>
          <p:spPr bwMode="auto">
            <a:xfrm>
              <a:off x="96793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1" name="Oval 264"/>
            <p:cNvSpPr>
              <a:spLocks noChangeArrowheads="1"/>
            </p:cNvSpPr>
            <p:nvPr/>
          </p:nvSpPr>
          <p:spPr bwMode="auto">
            <a:xfrm>
              <a:off x="98381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2" name="Oval 265"/>
            <p:cNvSpPr>
              <a:spLocks noChangeArrowheads="1"/>
            </p:cNvSpPr>
            <p:nvPr/>
          </p:nvSpPr>
          <p:spPr bwMode="auto">
            <a:xfrm>
              <a:off x="98381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3" name="Oval 266"/>
            <p:cNvSpPr>
              <a:spLocks noChangeArrowheads="1"/>
            </p:cNvSpPr>
            <p:nvPr/>
          </p:nvSpPr>
          <p:spPr bwMode="auto">
            <a:xfrm>
              <a:off x="99968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4" name="Oval 267"/>
            <p:cNvSpPr>
              <a:spLocks noChangeArrowheads="1"/>
            </p:cNvSpPr>
            <p:nvPr/>
          </p:nvSpPr>
          <p:spPr bwMode="auto">
            <a:xfrm>
              <a:off x="99968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5" name="Oval 268"/>
            <p:cNvSpPr>
              <a:spLocks noChangeArrowheads="1"/>
            </p:cNvSpPr>
            <p:nvPr/>
          </p:nvSpPr>
          <p:spPr bwMode="auto">
            <a:xfrm>
              <a:off x="101508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6" name="Oval 269"/>
            <p:cNvSpPr>
              <a:spLocks noChangeArrowheads="1"/>
            </p:cNvSpPr>
            <p:nvPr/>
          </p:nvSpPr>
          <p:spPr bwMode="auto">
            <a:xfrm>
              <a:off x="101508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7" name="Oval 270"/>
            <p:cNvSpPr>
              <a:spLocks noChangeArrowheads="1"/>
            </p:cNvSpPr>
            <p:nvPr/>
          </p:nvSpPr>
          <p:spPr bwMode="auto">
            <a:xfrm>
              <a:off x="1030959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8" name="Oval 271"/>
            <p:cNvSpPr>
              <a:spLocks noChangeArrowheads="1"/>
            </p:cNvSpPr>
            <p:nvPr/>
          </p:nvSpPr>
          <p:spPr bwMode="auto">
            <a:xfrm>
              <a:off x="1030959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9" name="Oval 272"/>
            <p:cNvSpPr>
              <a:spLocks noChangeArrowheads="1"/>
            </p:cNvSpPr>
            <p:nvPr/>
          </p:nvSpPr>
          <p:spPr bwMode="auto">
            <a:xfrm>
              <a:off x="104683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0" name="Oval 273"/>
            <p:cNvSpPr>
              <a:spLocks noChangeArrowheads="1"/>
            </p:cNvSpPr>
            <p:nvPr/>
          </p:nvSpPr>
          <p:spPr bwMode="auto">
            <a:xfrm>
              <a:off x="104683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1" name="Oval 274"/>
            <p:cNvSpPr>
              <a:spLocks noChangeArrowheads="1"/>
            </p:cNvSpPr>
            <p:nvPr/>
          </p:nvSpPr>
          <p:spPr bwMode="auto">
            <a:xfrm>
              <a:off x="1062709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2" name="Oval 275"/>
            <p:cNvSpPr>
              <a:spLocks noChangeArrowheads="1"/>
            </p:cNvSpPr>
            <p:nvPr/>
          </p:nvSpPr>
          <p:spPr bwMode="auto">
            <a:xfrm>
              <a:off x="1062709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3" name="Oval 276"/>
            <p:cNvSpPr>
              <a:spLocks noChangeArrowheads="1"/>
            </p:cNvSpPr>
            <p:nvPr/>
          </p:nvSpPr>
          <p:spPr bwMode="auto">
            <a:xfrm>
              <a:off x="107858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4" name="Oval 277"/>
            <p:cNvSpPr>
              <a:spLocks noChangeArrowheads="1"/>
            </p:cNvSpPr>
            <p:nvPr/>
          </p:nvSpPr>
          <p:spPr bwMode="auto">
            <a:xfrm>
              <a:off x="107858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5" name="Oval 278"/>
            <p:cNvSpPr>
              <a:spLocks noChangeArrowheads="1"/>
            </p:cNvSpPr>
            <p:nvPr/>
          </p:nvSpPr>
          <p:spPr bwMode="auto">
            <a:xfrm>
              <a:off x="10944596" y="285900"/>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6" name="Oval 279"/>
            <p:cNvSpPr>
              <a:spLocks noChangeArrowheads="1"/>
            </p:cNvSpPr>
            <p:nvPr/>
          </p:nvSpPr>
          <p:spPr bwMode="auto">
            <a:xfrm>
              <a:off x="10944596" y="1604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7" name="Oval 280"/>
            <p:cNvSpPr>
              <a:spLocks noChangeArrowheads="1"/>
            </p:cNvSpPr>
            <p:nvPr/>
          </p:nvSpPr>
          <p:spPr bwMode="auto">
            <a:xfrm>
              <a:off x="11103346" y="285900"/>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8" name="Oval 281"/>
            <p:cNvSpPr>
              <a:spLocks noChangeArrowheads="1"/>
            </p:cNvSpPr>
            <p:nvPr/>
          </p:nvSpPr>
          <p:spPr bwMode="auto">
            <a:xfrm>
              <a:off x="11103346" y="1604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9" name="Oval 282"/>
            <p:cNvSpPr>
              <a:spLocks noChangeArrowheads="1"/>
            </p:cNvSpPr>
            <p:nvPr/>
          </p:nvSpPr>
          <p:spPr bwMode="auto">
            <a:xfrm>
              <a:off x="112605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0" name="Oval 283"/>
            <p:cNvSpPr>
              <a:spLocks noChangeArrowheads="1"/>
            </p:cNvSpPr>
            <p:nvPr/>
          </p:nvSpPr>
          <p:spPr bwMode="auto">
            <a:xfrm>
              <a:off x="112605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1" name="Oval 284"/>
            <p:cNvSpPr>
              <a:spLocks noChangeArrowheads="1"/>
            </p:cNvSpPr>
            <p:nvPr/>
          </p:nvSpPr>
          <p:spPr bwMode="auto">
            <a:xfrm>
              <a:off x="114192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2" name="Oval 285"/>
            <p:cNvSpPr>
              <a:spLocks noChangeArrowheads="1"/>
            </p:cNvSpPr>
            <p:nvPr/>
          </p:nvSpPr>
          <p:spPr bwMode="auto">
            <a:xfrm>
              <a:off x="114192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3" name="Oval 286"/>
            <p:cNvSpPr>
              <a:spLocks noChangeArrowheads="1"/>
            </p:cNvSpPr>
            <p:nvPr/>
          </p:nvSpPr>
          <p:spPr bwMode="auto">
            <a:xfrm>
              <a:off x="115780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4" name="Oval 287"/>
            <p:cNvSpPr>
              <a:spLocks noChangeArrowheads="1"/>
            </p:cNvSpPr>
            <p:nvPr/>
          </p:nvSpPr>
          <p:spPr bwMode="auto">
            <a:xfrm>
              <a:off x="115780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5" name="Oval 240"/>
            <p:cNvSpPr>
              <a:spLocks noChangeArrowheads="1"/>
            </p:cNvSpPr>
            <p:nvPr userDrawn="1"/>
          </p:nvSpPr>
          <p:spPr bwMode="auto">
            <a:xfrm>
              <a:off x="793945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6" name="Oval 241"/>
            <p:cNvSpPr>
              <a:spLocks noChangeArrowheads="1"/>
            </p:cNvSpPr>
            <p:nvPr userDrawn="1"/>
          </p:nvSpPr>
          <p:spPr bwMode="auto">
            <a:xfrm>
              <a:off x="793945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7" name="Oval 242"/>
            <p:cNvSpPr>
              <a:spLocks noChangeArrowheads="1"/>
            </p:cNvSpPr>
            <p:nvPr userDrawn="1"/>
          </p:nvSpPr>
          <p:spPr bwMode="auto">
            <a:xfrm>
              <a:off x="809820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8" name="Oval 243"/>
            <p:cNvSpPr>
              <a:spLocks noChangeArrowheads="1"/>
            </p:cNvSpPr>
            <p:nvPr userDrawn="1"/>
          </p:nvSpPr>
          <p:spPr bwMode="auto">
            <a:xfrm>
              <a:off x="809820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9" name="Oval 244"/>
            <p:cNvSpPr>
              <a:spLocks noChangeArrowheads="1"/>
            </p:cNvSpPr>
            <p:nvPr userDrawn="1"/>
          </p:nvSpPr>
          <p:spPr bwMode="auto">
            <a:xfrm>
              <a:off x="825695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0" name="Oval 245"/>
            <p:cNvSpPr>
              <a:spLocks noChangeArrowheads="1"/>
            </p:cNvSpPr>
            <p:nvPr userDrawn="1"/>
          </p:nvSpPr>
          <p:spPr bwMode="auto">
            <a:xfrm>
              <a:off x="825695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1" name="Oval 246"/>
            <p:cNvSpPr>
              <a:spLocks noChangeArrowheads="1"/>
            </p:cNvSpPr>
            <p:nvPr userDrawn="1"/>
          </p:nvSpPr>
          <p:spPr bwMode="auto">
            <a:xfrm>
              <a:off x="841570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2" name="Oval 247"/>
            <p:cNvSpPr>
              <a:spLocks noChangeArrowheads="1"/>
            </p:cNvSpPr>
            <p:nvPr userDrawn="1"/>
          </p:nvSpPr>
          <p:spPr bwMode="auto">
            <a:xfrm>
              <a:off x="841570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3" name="Oval 248"/>
            <p:cNvSpPr>
              <a:spLocks noChangeArrowheads="1"/>
            </p:cNvSpPr>
            <p:nvPr userDrawn="1"/>
          </p:nvSpPr>
          <p:spPr bwMode="auto">
            <a:xfrm>
              <a:off x="8574458" y="530102"/>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4" name="Oval 249"/>
            <p:cNvSpPr>
              <a:spLocks noChangeArrowheads="1"/>
            </p:cNvSpPr>
            <p:nvPr userDrawn="1"/>
          </p:nvSpPr>
          <p:spPr bwMode="auto">
            <a:xfrm>
              <a:off x="8574458" y="404690"/>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5" name="Oval 250"/>
            <p:cNvSpPr>
              <a:spLocks noChangeArrowheads="1"/>
            </p:cNvSpPr>
            <p:nvPr userDrawn="1"/>
          </p:nvSpPr>
          <p:spPr bwMode="auto">
            <a:xfrm>
              <a:off x="87284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6" name="Oval 251"/>
            <p:cNvSpPr>
              <a:spLocks noChangeArrowheads="1"/>
            </p:cNvSpPr>
            <p:nvPr userDrawn="1"/>
          </p:nvSpPr>
          <p:spPr bwMode="auto">
            <a:xfrm>
              <a:off x="87284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7" name="Oval 252"/>
            <p:cNvSpPr>
              <a:spLocks noChangeArrowheads="1"/>
            </p:cNvSpPr>
            <p:nvPr userDrawn="1"/>
          </p:nvSpPr>
          <p:spPr bwMode="auto">
            <a:xfrm>
              <a:off x="888719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8" name="Oval 253"/>
            <p:cNvSpPr>
              <a:spLocks noChangeArrowheads="1"/>
            </p:cNvSpPr>
            <p:nvPr userDrawn="1"/>
          </p:nvSpPr>
          <p:spPr bwMode="auto">
            <a:xfrm>
              <a:off x="888719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9" name="Oval 254"/>
            <p:cNvSpPr>
              <a:spLocks noChangeArrowheads="1"/>
            </p:cNvSpPr>
            <p:nvPr userDrawn="1"/>
          </p:nvSpPr>
          <p:spPr bwMode="auto">
            <a:xfrm>
              <a:off x="90459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0" name="Oval 255"/>
            <p:cNvSpPr>
              <a:spLocks noChangeArrowheads="1"/>
            </p:cNvSpPr>
            <p:nvPr userDrawn="1"/>
          </p:nvSpPr>
          <p:spPr bwMode="auto">
            <a:xfrm>
              <a:off x="90459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1" name="Oval 256"/>
            <p:cNvSpPr>
              <a:spLocks noChangeArrowheads="1"/>
            </p:cNvSpPr>
            <p:nvPr userDrawn="1"/>
          </p:nvSpPr>
          <p:spPr bwMode="auto">
            <a:xfrm>
              <a:off x="920469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2" name="Oval 257"/>
            <p:cNvSpPr>
              <a:spLocks noChangeArrowheads="1"/>
            </p:cNvSpPr>
            <p:nvPr userDrawn="1"/>
          </p:nvSpPr>
          <p:spPr bwMode="auto">
            <a:xfrm>
              <a:off x="920469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3" name="Oval 258"/>
            <p:cNvSpPr>
              <a:spLocks noChangeArrowheads="1"/>
            </p:cNvSpPr>
            <p:nvPr userDrawn="1"/>
          </p:nvSpPr>
          <p:spPr bwMode="auto">
            <a:xfrm>
              <a:off x="93634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4" name="Oval 259"/>
            <p:cNvSpPr>
              <a:spLocks noChangeArrowheads="1"/>
            </p:cNvSpPr>
            <p:nvPr userDrawn="1"/>
          </p:nvSpPr>
          <p:spPr bwMode="auto">
            <a:xfrm>
              <a:off x="93634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5" name="Oval 260"/>
            <p:cNvSpPr>
              <a:spLocks noChangeArrowheads="1"/>
            </p:cNvSpPr>
            <p:nvPr userDrawn="1"/>
          </p:nvSpPr>
          <p:spPr bwMode="auto">
            <a:xfrm>
              <a:off x="9522196" y="530102"/>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6" name="Oval 261"/>
            <p:cNvSpPr>
              <a:spLocks noChangeArrowheads="1"/>
            </p:cNvSpPr>
            <p:nvPr userDrawn="1"/>
          </p:nvSpPr>
          <p:spPr bwMode="auto">
            <a:xfrm>
              <a:off x="9522196" y="404690"/>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7" name="Oval 262"/>
            <p:cNvSpPr>
              <a:spLocks noChangeArrowheads="1"/>
            </p:cNvSpPr>
            <p:nvPr userDrawn="1"/>
          </p:nvSpPr>
          <p:spPr bwMode="auto">
            <a:xfrm>
              <a:off x="967935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8" name="Oval 263"/>
            <p:cNvSpPr>
              <a:spLocks noChangeArrowheads="1"/>
            </p:cNvSpPr>
            <p:nvPr userDrawn="1"/>
          </p:nvSpPr>
          <p:spPr bwMode="auto">
            <a:xfrm>
              <a:off x="967935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9" name="Oval 264"/>
            <p:cNvSpPr>
              <a:spLocks noChangeArrowheads="1"/>
            </p:cNvSpPr>
            <p:nvPr userDrawn="1"/>
          </p:nvSpPr>
          <p:spPr bwMode="auto">
            <a:xfrm>
              <a:off x="983810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0" name="Oval 265"/>
            <p:cNvSpPr>
              <a:spLocks noChangeArrowheads="1"/>
            </p:cNvSpPr>
            <p:nvPr userDrawn="1"/>
          </p:nvSpPr>
          <p:spPr bwMode="auto">
            <a:xfrm>
              <a:off x="983810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1" name="Oval 266"/>
            <p:cNvSpPr>
              <a:spLocks noChangeArrowheads="1"/>
            </p:cNvSpPr>
            <p:nvPr userDrawn="1"/>
          </p:nvSpPr>
          <p:spPr bwMode="auto">
            <a:xfrm>
              <a:off x="999685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2" name="Oval 267"/>
            <p:cNvSpPr>
              <a:spLocks noChangeArrowheads="1"/>
            </p:cNvSpPr>
            <p:nvPr userDrawn="1"/>
          </p:nvSpPr>
          <p:spPr bwMode="auto">
            <a:xfrm>
              <a:off x="999685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3" name="Oval 268"/>
            <p:cNvSpPr>
              <a:spLocks noChangeArrowheads="1"/>
            </p:cNvSpPr>
            <p:nvPr userDrawn="1"/>
          </p:nvSpPr>
          <p:spPr bwMode="auto">
            <a:xfrm>
              <a:off x="101508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4" name="Oval 269"/>
            <p:cNvSpPr>
              <a:spLocks noChangeArrowheads="1"/>
            </p:cNvSpPr>
            <p:nvPr userDrawn="1"/>
          </p:nvSpPr>
          <p:spPr bwMode="auto">
            <a:xfrm>
              <a:off x="101508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5" name="Oval 270"/>
            <p:cNvSpPr>
              <a:spLocks noChangeArrowheads="1"/>
            </p:cNvSpPr>
            <p:nvPr userDrawn="1"/>
          </p:nvSpPr>
          <p:spPr bwMode="auto">
            <a:xfrm>
              <a:off x="1030959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6" name="Oval 271"/>
            <p:cNvSpPr>
              <a:spLocks noChangeArrowheads="1"/>
            </p:cNvSpPr>
            <p:nvPr userDrawn="1"/>
          </p:nvSpPr>
          <p:spPr bwMode="auto">
            <a:xfrm>
              <a:off x="1030959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7" name="Oval 272"/>
            <p:cNvSpPr>
              <a:spLocks noChangeArrowheads="1"/>
            </p:cNvSpPr>
            <p:nvPr userDrawn="1"/>
          </p:nvSpPr>
          <p:spPr bwMode="auto">
            <a:xfrm>
              <a:off x="104683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8" name="Oval 273"/>
            <p:cNvSpPr>
              <a:spLocks noChangeArrowheads="1"/>
            </p:cNvSpPr>
            <p:nvPr userDrawn="1"/>
          </p:nvSpPr>
          <p:spPr bwMode="auto">
            <a:xfrm>
              <a:off x="104683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9" name="Oval 274"/>
            <p:cNvSpPr>
              <a:spLocks noChangeArrowheads="1"/>
            </p:cNvSpPr>
            <p:nvPr userDrawn="1"/>
          </p:nvSpPr>
          <p:spPr bwMode="auto">
            <a:xfrm>
              <a:off x="1062709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0" name="Oval 275"/>
            <p:cNvSpPr>
              <a:spLocks noChangeArrowheads="1"/>
            </p:cNvSpPr>
            <p:nvPr userDrawn="1"/>
          </p:nvSpPr>
          <p:spPr bwMode="auto">
            <a:xfrm>
              <a:off x="1062709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1" name="Oval 276"/>
            <p:cNvSpPr>
              <a:spLocks noChangeArrowheads="1"/>
            </p:cNvSpPr>
            <p:nvPr userDrawn="1"/>
          </p:nvSpPr>
          <p:spPr bwMode="auto">
            <a:xfrm>
              <a:off x="107858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2" name="Oval 277"/>
            <p:cNvSpPr>
              <a:spLocks noChangeArrowheads="1"/>
            </p:cNvSpPr>
            <p:nvPr userDrawn="1"/>
          </p:nvSpPr>
          <p:spPr bwMode="auto">
            <a:xfrm>
              <a:off x="107858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3" name="Oval 278"/>
            <p:cNvSpPr>
              <a:spLocks noChangeArrowheads="1"/>
            </p:cNvSpPr>
            <p:nvPr userDrawn="1"/>
          </p:nvSpPr>
          <p:spPr bwMode="auto">
            <a:xfrm>
              <a:off x="10944596" y="530102"/>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4" name="Oval 279"/>
            <p:cNvSpPr>
              <a:spLocks noChangeArrowheads="1"/>
            </p:cNvSpPr>
            <p:nvPr userDrawn="1"/>
          </p:nvSpPr>
          <p:spPr bwMode="auto">
            <a:xfrm>
              <a:off x="10944596" y="404690"/>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5" name="Oval 280"/>
            <p:cNvSpPr>
              <a:spLocks noChangeArrowheads="1"/>
            </p:cNvSpPr>
            <p:nvPr userDrawn="1"/>
          </p:nvSpPr>
          <p:spPr bwMode="auto">
            <a:xfrm>
              <a:off x="11103346" y="530102"/>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6" name="Oval 281"/>
            <p:cNvSpPr>
              <a:spLocks noChangeArrowheads="1"/>
            </p:cNvSpPr>
            <p:nvPr userDrawn="1"/>
          </p:nvSpPr>
          <p:spPr bwMode="auto">
            <a:xfrm>
              <a:off x="11103346" y="404690"/>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7" name="Oval 282"/>
            <p:cNvSpPr>
              <a:spLocks noChangeArrowheads="1"/>
            </p:cNvSpPr>
            <p:nvPr userDrawn="1"/>
          </p:nvSpPr>
          <p:spPr bwMode="auto">
            <a:xfrm>
              <a:off x="1126050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8" name="Oval 283"/>
            <p:cNvSpPr>
              <a:spLocks noChangeArrowheads="1"/>
            </p:cNvSpPr>
            <p:nvPr userDrawn="1"/>
          </p:nvSpPr>
          <p:spPr bwMode="auto">
            <a:xfrm>
              <a:off x="1126050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9" name="Oval 284"/>
            <p:cNvSpPr>
              <a:spLocks noChangeArrowheads="1"/>
            </p:cNvSpPr>
            <p:nvPr userDrawn="1"/>
          </p:nvSpPr>
          <p:spPr bwMode="auto">
            <a:xfrm>
              <a:off x="1141925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20" name="Oval 285"/>
            <p:cNvSpPr>
              <a:spLocks noChangeArrowheads="1"/>
            </p:cNvSpPr>
            <p:nvPr userDrawn="1"/>
          </p:nvSpPr>
          <p:spPr bwMode="auto">
            <a:xfrm>
              <a:off x="1141925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21" name="Oval 286"/>
            <p:cNvSpPr>
              <a:spLocks noChangeArrowheads="1"/>
            </p:cNvSpPr>
            <p:nvPr userDrawn="1"/>
          </p:nvSpPr>
          <p:spPr bwMode="auto">
            <a:xfrm>
              <a:off x="1157800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22" name="Oval 287"/>
            <p:cNvSpPr>
              <a:spLocks noChangeArrowheads="1"/>
            </p:cNvSpPr>
            <p:nvPr userDrawn="1"/>
          </p:nvSpPr>
          <p:spPr bwMode="auto">
            <a:xfrm>
              <a:off x="1157800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grpSp>
    </p:spTree>
    <p:extLst>
      <p:ext uri="{BB962C8B-B14F-4D97-AF65-F5344CB8AC3E}">
        <p14:creationId xmlns:p14="http://schemas.microsoft.com/office/powerpoint/2010/main" val="3993409677"/>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Image #3">
    <p:spTree>
      <p:nvGrpSpPr>
        <p:cNvPr id="1" name=""/>
        <p:cNvGrpSpPr/>
        <p:nvPr/>
      </p:nvGrpSpPr>
      <p:grpSpPr>
        <a:xfrm>
          <a:off x="0" y="0"/>
          <a:ext cx="0" cy="0"/>
          <a:chOff x="0" y="0"/>
          <a:chExt cx="0" cy="0"/>
        </a:xfrm>
      </p:grpSpPr>
      <p:sp>
        <p:nvSpPr>
          <p:cNvPr id="4" name="Picture Placeholder 15"/>
          <p:cNvSpPr>
            <a:spLocks noGrp="1"/>
          </p:cNvSpPr>
          <p:nvPr>
            <p:ph type="pic" sz="quarter" idx="12"/>
          </p:nvPr>
        </p:nvSpPr>
        <p:spPr>
          <a:xfrm>
            <a:off x="3723520" y="1557338"/>
            <a:ext cx="2172201" cy="2172201"/>
          </a:xfrm>
          <a:custGeom>
            <a:avLst/>
            <a:gdLst>
              <a:gd name="connsiteX0" fmla="*/ 0 w 2272749"/>
              <a:gd name="connsiteY0" fmla="*/ 0 h 2272749"/>
              <a:gd name="connsiteX1" fmla="*/ 2272749 w 2272749"/>
              <a:gd name="connsiteY1" fmla="*/ 0 h 2272749"/>
              <a:gd name="connsiteX2" fmla="*/ 2272749 w 2272749"/>
              <a:gd name="connsiteY2" fmla="*/ 2272749 h 2272749"/>
              <a:gd name="connsiteX3" fmla="*/ 0 w 2272749"/>
              <a:gd name="connsiteY3" fmla="*/ 2272749 h 2272749"/>
            </a:gdLst>
            <a:ahLst/>
            <a:cxnLst>
              <a:cxn ang="0">
                <a:pos x="connsiteX0" y="connsiteY0"/>
              </a:cxn>
              <a:cxn ang="0">
                <a:pos x="connsiteX1" y="connsiteY1"/>
              </a:cxn>
              <a:cxn ang="0">
                <a:pos x="connsiteX2" y="connsiteY2"/>
              </a:cxn>
              <a:cxn ang="0">
                <a:pos x="connsiteX3" y="connsiteY3"/>
              </a:cxn>
            </a:cxnLst>
            <a:rect l="l" t="t" r="r" b="b"/>
            <a:pathLst>
              <a:path w="2272749" h="2272749">
                <a:moveTo>
                  <a:pt x="0" y="0"/>
                </a:moveTo>
                <a:lnTo>
                  <a:pt x="2272749" y="0"/>
                </a:lnTo>
                <a:lnTo>
                  <a:pt x="2272749" y="2272749"/>
                </a:lnTo>
                <a:lnTo>
                  <a:pt x="0" y="2272749"/>
                </a:lnTo>
                <a:close/>
              </a:path>
            </a:pathLst>
          </a:custGeom>
          <a:solidFill>
            <a:schemeClr val="bg2"/>
          </a:solidFill>
        </p:spPr>
        <p:txBody>
          <a:bodyPr wrap="square" anchor="ctr" anchorCtr="0">
            <a:noAutofit/>
          </a:bodyPr>
          <a:lstStyle>
            <a:lvl1pPr marL="0" indent="0" algn="ctr">
              <a:buNone/>
              <a:defRPr sz="1600"/>
            </a:lvl1pPr>
          </a:lstStyle>
          <a:p>
            <a:endParaRPr lang="en-US" dirty="0"/>
          </a:p>
        </p:txBody>
      </p:sp>
      <p:sp>
        <p:nvSpPr>
          <p:cNvPr id="5" name="Picture Placeholder 16"/>
          <p:cNvSpPr>
            <a:spLocks noGrp="1"/>
          </p:cNvSpPr>
          <p:nvPr>
            <p:ph type="pic" sz="quarter" idx="13"/>
          </p:nvPr>
        </p:nvSpPr>
        <p:spPr>
          <a:xfrm>
            <a:off x="6281191" y="1557338"/>
            <a:ext cx="2172201" cy="2172201"/>
          </a:xfrm>
          <a:custGeom>
            <a:avLst/>
            <a:gdLst>
              <a:gd name="connsiteX0" fmla="*/ 0 w 2272749"/>
              <a:gd name="connsiteY0" fmla="*/ 0 h 2272749"/>
              <a:gd name="connsiteX1" fmla="*/ 2272749 w 2272749"/>
              <a:gd name="connsiteY1" fmla="*/ 0 h 2272749"/>
              <a:gd name="connsiteX2" fmla="*/ 2272749 w 2272749"/>
              <a:gd name="connsiteY2" fmla="*/ 2272749 h 2272749"/>
              <a:gd name="connsiteX3" fmla="*/ 0 w 2272749"/>
              <a:gd name="connsiteY3" fmla="*/ 2272749 h 2272749"/>
            </a:gdLst>
            <a:ahLst/>
            <a:cxnLst>
              <a:cxn ang="0">
                <a:pos x="connsiteX0" y="connsiteY0"/>
              </a:cxn>
              <a:cxn ang="0">
                <a:pos x="connsiteX1" y="connsiteY1"/>
              </a:cxn>
              <a:cxn ang="0">
                <a:pos x="connsiteX2" y="connsiteY2"/>
              </a:cxn>
              <a:cxn ang="0">
                <a:pos x="connsiteX3" y="connsiteY3"/>
              </a:cxn>
            </a:cxnLst>
            <a:rect l="l" t="t" r="r" b="b"/>
            <a:pathLst>
              <a:path w="2272749" h="2272749">
                <a:moveTo>
                  <a:pt x="0" y="0"/>
                </a:moveTo>
                <a:lnTo>
                  <a:pt x="2272749" y="0"/>
                </a:lnTo>
                <a:lnTo>
                  <a:pt x="2272749" y="2272749"/>
                </a:lnTo>
                <a:lnTo>
                  <a:pt x="0" y="2272749"/>
                </a:lnTo>
                <a:close/>
              </a:path>
            </a:pathLst>
          </a:custGeom>
          <a:solidFill>
            <a:schemeClr val="bg2"/>
          </a:solidFill>
        </p:spPr>
        <p:txBody>
          <a:bodyPr wrap="square" anchor="ctr" anchorCtr="0">
            <a:noAutofit/>
          </a:bodyPr>
          <a:lstStyle>
            <a:lvl1pPr marL="0" indent="0" algn="ctr">
              <a:buNone/>
              <a:defRPr sz="1600"/>
            </a:lvl1pPr>
          </a:lstStyle>
          <a:p>
            <a:endParaRPr lang="en-US"/>
          </a:p>
        </p:txBody>
      </p:sp>
      <p:sp>
        <p:nvSpPr>
          <p:cNvPr id="6" name="Picture Placeholder 17"/>
          <p:cNvSpPr>
            <a:spLocks noGrp="1"/>
          </p:cNvSpPr>
          <p:nvPr>
            <p:ph type="pic" sz="quarter" idx="14"/>
          </p:nvPr>
        </p:nvSpPr>
        <p:spPr>
          <a:xfrm>
            <a:off x="3723520" y="4068624"/>
            <a:ext cx="2172201" cy="2172201"/>
          </a:xfrm>
          <a:custGeom>
            <a:avLst/>
            <a:gdLst>
              <a:gd name="connsiteX0" fmla="*/ 0 w 2272749"/>
              <a:gd name="connsiteY0" fmla="*/ 0 h 2272749"/>
              <a:gd name="connsiteX1" fmla="*/ 2272749 w 2272749"/>
              <a:gd name="connsiteY1" fmla="*/ 0 h 2272749"/>
              <a:gd name="connsiteX2" fmla="*/ 2272749 w 2272749"/>
              <a:gd name="connsiteY2" fmla="*/ 2272749 h 2272749"/>
              <a:gd name="connsiteX3" fmla="*/ 0 w 2272749"/>
              <a:gd name="connsiteY3" fmla="*/ 2272749 h 2272749"/>
            </a:gdLst>
            <a:ahLst/>
            <a:cxnLst>
              <a:cxn ang="0">
                <a:pos x="connsiteX0" y="connsiteY0"/>
              </a:cxn>
              <a:cxn ang="0">
                <a:pos x="connsiteX1" y="connsiteY1"/>
              </a:cxn>
              <a:cxn ang="0">
                <a:pos x="connsiteX2" y="connsiteY2"/>
              </a:cxn>
              <a:cxn ang="0">
                <a:pos x="connsiteX3" y="connsiteY3"/>
              </a:cxn>
            </a:cxnLst>
            <a:rect l="l" t="t" r="r" b="b"/>
            <a:pathLst>
              <a:path w="2272749" h="2272749">
                <a:moveTo>
                  <a:pt x="0" y="0"/>
                </a:moveTo>
                <a:lnTo>
                  <a:pt x="2272749" y="0"/>
                </a:lnTo>
                <a:lnTo>
                  <a:pt x="2272749" y="2272749"/>
                </a:lnTo>
                <a:lnTo>
                  <a:pt x="0" y="2272749"/>
                </a:lnTo>
                <a:close/>
              </a:path>
            </a:pathLst>
          </a:custGeom>
          <a:solidFill>
            <a:schemeClr val="bg2"/>
          </a:solidFill>
        </p:spPr>
        <p:txBody>
          <a:bodyPr wrap="square" anchor="ctr" anchorCtr="0">
            <a:noAutofit/>
          </a:bodyPr>
          <a:lstStyle>
            <a:lvl1pPr marL="0" indent="0" algn="ctr">
              <a:buNone/>
              <a:defRPr sz="1600"/>
            </a:lvl1pPr>
          </a:lstStyle>
          <a:p>
            <a:endParaRPr lang="en-US"/>
          </a:p>
        </p:txBody>
      </p:sp>
      <p:sp>
        <p:nvSpPr>
          <p:cNvPr id="9" name="Picture Placeholder 18"/>
          <p:cNvSpPr>
            <a:spLocks noGrp="1"/>
          </p:cNvSpPr>
          <p:nvPr>
            <p:ph type="pic" sz="quarter" idx="15"/>
          </p:nvPr>
        </p:nvSpPr>
        <p:spPr>
          <a:xfrm>
            <a:off x="6281191" y="4068624"/>
            <a:ext cx="2172201" cy="2172201"/>
          </a:xfrm>
          <a:custGeom>
            <a:avLst/>
            <a:gdLst>
              <a:gd name="connsiteX0" fmla="*/ 0 w 2272749"/>
              <a:gd name="connsiteY0" fmla="*/ 0 h 2272749"/>
              <a:gd name="connsiteX1" fmla="*/ 2272749 w 2272749"/>
              <a:gd name="connsiteY1" fmla="*/ 0 h 2272749"/>
              <a:gd name="connsiteX2" fmla="*/ 2272749 w 2272749"/>
              <a:gd name="connsiteY2" fmla="*/ 2272749 h 2272749"/>
              <a:gd name="connsiteX3" fmla="*/ 0 w 2272749"/>
              <a:gd name="connsiteY3" fmla="*/ 2272749 h 2272749"/>
            </a:gdLst>
            <a:ahLst/>
            <a:cxnLst>
              <a:cxn ang="0">
                <a:pos x="connsiteX0" y="connsiteY0"/>
              </a:cxn>
              <a:cxn ang="0">
                <a:pos x="connsiteX1" y="connsiteY1"/>
              </a:cxn>
              <a:cxn ang="0">
                <a:pos x="connsiteX2" y="connsiteY2"/>
              </a:cxn>
              <a:cxn ang="0">
                <a:pos x="connsiteX3" y="connsiteY3"/>
              </a:cxn>
            </a:cxnLst>
            <a:rect l="l" t="t" r="r" b="b"/>
            <a:pathLst>
              <a:path w="2272749" h="2272749">
                <a:moveTo>
                  <a:pt x="0" y="0"/>
                </a:moveTo>
                <a:lnTo>
                  <a:pt x="2272749" y="0"/>
                </a:lnTo>
                <a:lnTo>
                  <a:pt x="2272749" y="2272749"/>
                </a:lnTo>
                <a:lnTo>
                  <a:pt x="0" y="2272749"/>
                </a:lnTo>
                <a:close/>
              </a:path>
            </a:pathLst>
          </a:custGeom>
          <a:solidFill>
            <a:schemeClr val="bg2"/>
          </a:solidFill>
        </p:spPr>
        <p:txBody>
          <a:bodyPr wrap="square" anchor="ctr" anchorCtr="0">
            <a:noAutofit/>
          </a:bodyPr>
          <a:lstStyle>
            <a:lvl1pPr marL="0" indent="0" algn="ctr">
              <a:buNone/>
              <a:defRPr sz="1600"/>
            </a:lvl1pPr>
          </a:lstStyle>
          <a:p>
            <a:endParaRPr lang="en-US"/>
          </a:p>
        </p:txBody>
      </p:sp>
      <p:sp>
        <p:nvSpPr>
          <p:cNvPr id="10" name="Segnaposto testo 10"/>
          <p:cNvSpPr>
            <a:spLocks noGrp="1"/>
          </p:cNvSpPr>
          <p:nvPr>
            <p:ph type="body" sz="quarter" idx="10" hasCustomPrompt="1"/>
          </p:nvPr>
        </p:nvSpPr>
        <p:spPr>
          <a:xfrm>
            <a:off x="550863" y="404813"/>
            <a:ext cx="11090275" cy="387798"/>
          </a:xfrm>
          <a:prstGeom prst="rect">
            <a:avLst/>
          </a:prstGeom>
          <a:noFill/>
        </p:spPr>
        <p:txBody>
          <a:bodyPr wrap="square" lIns="0" tIns="0" rIns="0" bIns="0" rtlCol="0" anchor="t" anchorCtr="0">
            <a:spAutoFit/>
          </a:bodyPr>
          <a:lstStyle>
            <a:lvl1pPr marL="0" indent="0">
              <a:buNone/>
              <a:defRPr lang="it-IT" sz="2800" b="1" baseline="0" dirty="0" smtClean="0">
                <a:solidFill>
                  <a:schemeClr val="accent1"/>
                </a:solidFill>
                <a:latin typeface="Arial" panose="020B0604020202020204" pitchFamily="34" charset="0"/>
                <a:cs typeface="Arial" panose="020B0604020202020204" pitchFamily="34" charset="0"/>
              </a:defRPr>
            </a:lvl1pPr>
            <a:lvl2pPr>
              <a:defRPr lang="it-IT" dirty="0" smtClean="0"/>
            </a:lvl2pPr>
            <a:lvl3pPr>
              <a:defRPr lang="it-IT" sz="2400" dirty="0" smtClean="0"/>
            </a:lvl3pPr>
            <a:lvl4pPr>
              <a:defRPr lang="it-IT" sz="2400" dirty="0" smtClean="0"/>
            </a:lvl4pPr>
            <a:lvl5pPr>
              <a:defRPr lang="it-IT" sz="2400" dirty="0"/>
            </a:lvl5pPr>
          </a:lstStyle>
          <a:p>
            <a:pPr marL="0" lvl="0" defTabSz="609508"/>
            <a:r>
              <a:rPr lang="it-IT" dirty="0"/>
              <a:t>Title (</a:t>
            </a:r>
            <a:r>
              <a:rPr lang="it-IT" dirty="0" err="1"/>
              <a:t>Arial</a:t>
            </a:r>
            <a:r>
              <a:rPr lang="it-IT" dirty="0"/>
              <a:t> / 28 </a:t>
            </a:r>
            <a:r>
              <a:rPr lang="it-IT" dirty="0" err="1"/>
              <a:t>pt</a:t>
            </a:r>
            <a:r>
              <a:rPr lang="it-IT" dirty="0"/>
              <a:t>)</a:t>
            </a:r>
          </a:p>
        </p:txBody>
      </p:sp>
      <p:sp>
        <p:nvSpPr>
          <p:cNvPr id="11" name="Segnaposto testo 10"/>
          <p:cNvSpPr>
            <a:spLocks noGrp="1"/>
          </p:cNvSpPr>
          <p:nvPr>
            <p:ph type="body" sz="quarter" idx="11" hasCustomPrompt="1"/>
          </p:nvPr>
        </p:nvSpPr>
        <p:spPr>
          <a:xfrm>
            <a:off x="550863" y="881803"/>
            <a:ext cx="11090275" cy="221599"/>
          </a:xfrm>
          <a:prstGeom prst="rect">
            <a:avLst/>
          </a:prstGeom>
          <a:noFill/>
        </p:spPr>
        <p:txBody>
          <a:bodyPr wrap="square" lIns="0" tIns="0" rIns="0" bIns="0" rtlCol="0">
            <a:spAutoFit/>
          </a:bodyPr>
          <a:lstStyle>
            <a:lvl1pPr marL="0" indent="0" defTabSz="609508">
              <a:buNone/>
              <a:defRPr lang="it-IT" sz="1600" baseline="0" dirty="0" smtClean="0">
                <a:solidFill>
                  <a:schemeClr val="accent2"/>
                </a:solidFill>
                <a:latin typeface="Arial" panose="020B0604020202020204" pitchFamily="34" charset="0"/>
                <a:cs typeface="Arial" panose="020B0604020202020204" pitchFamily="34" charset="0"/>
              </a:defRPr>
            </a:lvl1pPr>
            <a:lvl2pPr>
              <a:defRPr lang="it-IT" dirty="0" smtClean="0"/>
            </a:lvl2pPr>
            <a:lvl3pPr>
              <a:defRPr lang="it-IT" sz="2400" dirty="0" smtClean="0"/>
            </a:lvl3pPr>
            <a:lvl4pPr>
              <a:defRPr lang="it-IT" sz="2400" dirty="0" smtClean="0"/>
            </a:lvl4pPr>
            <a:lvl5pPr>
              <a:defRPr lang="it-IT" sz="2400" dirty="0"/>
            </a:lvl5pPr>
          </a:lstStyle>
          <a:p>
            <a:pPr marL="0" lvl="0" defTabSz="609508"/>
            <a:r>
              <a:rPr lang="it-IT" dirty="0" err="1"/>
              <a:t>Highlights</a:t>
            </a:r>
            <a:r>
              <a:rPr lang="it-IT" dirty="0"/>
              <a:t> (</a:t>
            </a:r>
            <a:r>
              <a:rPr lang="it-IT" dirty="0" err="1"/>
              <a:t>Arial</a:t>
            </a:r>
            <a:r>
              <a:rPr lang="it-IT" dirty="0"/>
              <a:t> / 16 </a:t>
            </a:r>
            <a:r>
              <a:rPr lang="it-IT" dirty="0" err="1"/>
              <a:t>pt</a:t>
            </a:r>
            <a:r>
              <a:rPr lang="it-IT" dirty="0"/>
              <a:t>)</a:t>
            </a:r>
          </a:p>
        </p:txBody>
      </p:sp>
      <p:sp>
        <p:nvSpPr>
          <p:cNvPr id="12" name="Rettangolo 11"/>
          <p:cNvSpPr/>
          <p:nvPr userDrawn="1"/>
        </p:nvSpPr>
        <p:spPr>
          <a:xfrm>
            <a:off x="550863" y="1185170"/>
            <a:ext cx="855748" cy="45719"/>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9" name="Segnaposto data 3"/>
          <p:cNvSpPr>
            <a:spLocks noGrp="1"/>
          </p:cNvSpPr>
          <p:nvPr>
            <p:ph type="dt" sz="half" idx="2"/>
          </p:nvPr>
        </p:nvSpPr>
        <p:spPr>
          <a:xfrm>
            <a:off x="677593" y="6662346"/>
            <a:ext cx="2743200" cy="172637"/>
          </a:xfrm>
          <a:prstGeom prst="rect">
            <a:avLst/>
          </a:prstGeom>
        </p:spPr>
        <p:txBody>
          <a:bodyPr lIns="0" tIns="0" rIns="0" bIns="0"/>
          <a:lstStyle>
            <a:lvl1pPr>
              <a:defRPr lang="it-IT" sz="909" kern="1200" cap="all" baseline="0" smtClean="0">
                <a:solidFill>
                  <a:schemeClr val="accent1"/>
                </a:solidFill>
                <a:latin typeface="Arial" panose="020B0604020202020204" pitchFamily="34" charset="0"/>
                <a:ea typeface="+mn-ea"/>
                <a:cs typeface="Arial" panose="020B0604020202020204" pitchFamily="34" charset="0"/>
              </a:defRPr>
            </a:lvl1pPr>
          </a:lstStyle>
          <a:p>
            <a:fld id="{7A4AF16A-B0B8-4637-BCC3-1D6538DB946A}" type="datetime4">
              <a:rPr lang="it-IT" smtClean="0"/>
              <a:t>18 settembre 2023</a:t>
            </a:fld>
            <a:endParaRPr lang="it-IT" dirty="0"/>
          </a:p>
        </p:txBody>
      </p:sp>
      <p:grpSp>
        <p:nvGrpSpPr>
          <p:cNvPr id="178" name="Gruppo 177"/>
          <p:cNvGrpSpPr/>
          <p:nvPr userDrawn="1"/>
        </p:nvGrpSpPr>
        <p:grpSpPr>
          <a:xfrm>
            <a:off x="54168" y="25602"/>
            <a:ext cx="422839" cy="1466852"/>
            <a:chOff x="-12795" y="18778"/>
            <a:chExt cx="422839" cy="1466852"/>
          </a:xfrm>
        </p:grpSpPr>
        <p:sp>
          <p:nvSpPr>
            <p:cNvPr id="180" name="Oval 90"/>
            <p:cNvSpPr>
              <a:spLocks noChangeArrowheads="1"/>
            </p:cNvSpPr>
            <p:nvPr/>
          </p:nvSpPr>
          <p:spPr bwMode="auto">
            <a:xfrm rot="5400000">
              <a:off x="109212" y="16397"/>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1" name="Oval 91"/>
            <p:cNvSpPr>
              <a:spLocks noChangeArrowheads="1"/>
            </p:cNvSpPr>
            <p:nvPr/>
          </p:nvSpPr>
          <p:spPr bwMode="auto">
            <a:xfrm rot="5400000">
              <a:off x="236212" y="17984"/>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2" name="Oval 92"/>
            <p:cNvSpPr>
              <a:spLocks noChangeArrowheads="1"/>
            </p:cNvSpPr>
            <p:nvPr/>
          </p:nvSpPr>
          <p:spPr bwMode="auto">
            <a:xfrm rot="5400000">
              <a:off x="364800" y="17984"/>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3" name="Oval 98"/>
            <p:cNvSpPr>
              <a:spLocks noChangeArrowheads="1"/>
            </p:cNvSpPr>
            <p:nvPr/>
          </p:nvSpPr>
          <p:spPr bwMode="auto">
            <a:xfrm rot="5400000">
              <a:off x="108418" y="174353"/>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4" name="Oval 99"/>
            <p:cNvSpPr>
              <a:spLocks noChangeArrowheads="1"/>
            </p:cNvSpPr>
            <p:nvPr/>
          </p:nvSpPr>
          <p:spPr bwMode="auto">
            <a:xfrm rot="5400000">
              <a:off x="235418" y="1759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5" name="Oval 100"/>
            <p:cNvSpPr>
              <a:spLocks noChangeArrowheads="1"/>
            </p:cNvSpPr>
            <p:nvPr/>
          </p:nvSpPr>
          <p:spPr bwMode="auto">
            <a:xfrm rot="5400000">
              <a:off x="364006" y="1759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6" name="Oval 106"/>
            <p:cNvSpPr>
              <a:spLocks noChangeArrowheads="1"/>
            </p:cNvSpPr>
            <p:nvPr/>
          </p:nvSpPr>
          <p:spPr bwMode="auto">
            <a:xfrm rot="5400000">
              <a:off x="108418" y="333103"/>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7" name="Oval 107"/>
            <p:cNvSpPr>
              <a:spLocks noChangeArrowheads="1"/>
            </p:cNvSpPr>
            <p:nvPr/>
          </p:nvSpPr>
          <p:spPr bwMode="auto">
            <a:xfrm rot="5400000">
              <a:off x="235418" y="33469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8" name="Oval 108"/>
            <p:cNvSpPr>
              <a:spLocks noChangeArrowheads="1"/>
            </p:cNvSpPr>
            <p:nvPr/>
          </p:nvSpPr>
          <p:spPr bwMode="auto">
            <a:xfrm rot="5400000">
              <a:off x="364006" y="33469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9" name="Oval 114"/>
            <p:cNvSpPr>
              <a:spLocks noChangeArrowheads="1"/>
            </p:cNvSpPr>
            <p:nvPr/>
          </p:nvSpPr>
          <p:spPr bwMode="auto">
            <a:xfrm rot="5400000">
              <a:off x="108418" y="491853"/>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0" name="Oval 115"/>
            <p:cNvSpPr>
              <a:spLocks noChangeArrowheads="1"/>
            </p:cNvSpPr>
            <p:nvPr/>
          </p:nvSpPr>
          <p:spPr bwMode="auto">
            <a:xfrm rot="5400000">
              <a:off x="235418" y="4934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1" name="Oval 116"/>
            <p:cNvSpPr>
              <a:spLocks noChangeArrowheads="1"/>
            </p:cNvSpPr>
            <p:nvPr/>
          </p:nvSpPr>
          <p:spPr bwMode="auto">
            <a:xfrm rot="5400000">
              <a:off x="364006" y="4934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2" name="Oval 122"/>
            <p:cNvSpPr>
              <a:spLocks noChangeArrowheads="1"/>
            </p:cNvSpPr>
            <p:nvPr/>
          </p:nvSpPr>
          <p:spPr bwMode="auto">
            <a:xfrm rot="5400000">
              <a:off x="106831" y="64742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3" name="Oval 123"/>
            <p:cNvSpPr>
              <a:spLocks noChangeArrowheads="1"/>
            </p:cNvSpPr>
            <p:nvPr/>
          </p:nvSpPr>
          <p:spPr bwMode="auto">
            <a:xfrm rot="5400000">
              <a:off x="233831" y="649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4" name="Oval 124"/>
            <p:cNvSpPr>
              <a:spLocks noChangeArrowheads="1"/>
            </p:cNvSpPr>
            <p:nvPr/>
          </p:nvSpPr>
          <p:spPr bwMode="auto">
            <a:xfrm rot="5400000">
              <a:off x="362418" y="649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5" name="Oval 130"/>
            <p:cNvSpPr>
              <a:spLocks noChangeArrowheads="1"/>
            </p:cNvSpPr>
            <p:nvPr/>
          </p:nvSpPr>
          <p:spPr bwMode="auto">
            <a:xfrm rot="5400000">
              <a:off x="106831" y="80617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6" name="Oval 131"/>
            <p:cNvSpPr>
              <a:spLocks noChangeArrowheads="1"/>
            </p:cNvSpPr>
            <p:nvPr/>
          </p:nvSpPr>
          <p:spPr bwMode="auto">
            <a:xfrm rot="5400000">
              <a:off x="233831" y="8077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7" name="Oval 132"/>
            <p:cNvSpPr>
              <a:spLocks noChangeArrowheads="1"/>
            </p:cNvSpPr>
            <p:nvPr/>
          </p:nvSpPr>
          <p:spPr bwMode="auto">
            <a:xfrm rot="5400000">
              <a:off x="362418" y="8077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8" name="Oval 138"/>
            <p:cNvSpPr>
              <a:spLocks noChangeArrowheads="1"/>
            </p:cNvSpPr>
            <p:nvPr/>
          </p:nvSpPr>
          <p:spPr bwMode="auto">
            <a:xfrm rot="5400000">
              <a:off x="106831" y="96492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9" name="Oval 139"/>
            <p:cNvSpPr>
              <a:spLocks noChangeArrowheads="1"/>
            </p:cNvSpPr>
            <p:nvPr/>
          </p:nvSpPr>
          <p:spPr bwMode="auto">
            <a:xfrm rot="5400000">
              <a:off x="233831" y="9665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0" name="Oval 140"/>
            <p:cNvSpPr>
              <a:spLocks noChangeArrowheads="1"/>
            </p:cNvSpPr>
            <p:nvPr/>
          </p:nvSpPr>
          <p:spPr bwMode="auto">
            <a:xfrm rot="5400000">
              <a:off x="362418" y="9665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1" name="Oval 146"/>
            <p:cNvSpPr>
              <a:spLocks noChangeArrowheads="1"/>
            </p:cNvSpPr>
            <p:nvPr/>
          </p:nvSpPr>
          <p:spPr bwMode="auto">
            <a:xfrm rot="5400000">
              <a:off x="106831" y="112367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2" name="Oval 147"/>
            <p:cNvSpPr>
              <a:spLocks noChangeArrowheads="1"/>
            </p:cNvSpPr>
            <p:nvPr/>
          </p:nvSpPr>
          <p:spPr bwMode="auto">
            <a:xfrm rot="5400000">
              <a:off x="233831" y="11252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3" name="Oval 148"/>
            <p:cNvSpPr>
              <a:spLocks noChangeArrowheads="1"/>
            </p:cNvSpPr>
            <p:nvPr/>
          </p:nvSpPr>
          <p:spPr bwMode="auto">
            <a:xfrm rot="5400000">
              <a:off x="362418" y="11252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4" name="Oval 154"/>
            <p:cNvSpPr>
              <a:spLocks noChangeArrowheads="1"/>
            </p:cNvSpPr>
            <p:nvPr/>
          </p:nvSpPr>
          <p:spPr bwMode="auto">
            <a:xfrm rot="5400000">
              <a:off x="106831" y="128242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5" name="Oval 155"/>
            <p:cNvSpPr>
              <a:spLocks noChangeArrowheads="1"/>
            </p:cNvSpPr>
            <p:nvPr/>
          </p:nvSpPr>
          <p:spPr bwMode="auto">
            <a:xfrm rot="5400000">
              <a:off x="233831" y="1284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6" name="Oval 156"/>
            <p:cNvSpPr>
              <a:spLocks noChangeArrowheads="1"/>
            </p:cNvSpPr>
            <p:nvPr/>
          </p:nvSpPr>
          <p:spPr bwMode="auto">
            <a:xfrm rot="5400000">
              <a:off x="362418" y="1284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7" name="Oval 162"/>
            <p:cNvSpPr>
              <a:spLocks noChangeArrowheads="1"/>
            </p:cNvSpPr>
            <p:nvPr/>
          </p:nvSpPr>
          <p:spPr bwMode="auto">
            <a:xfrm rot="5400000">
              <a:off x="109212" y="1438797"/>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8" name="Oval 163"/>
            <p:cNvSpPr>
              <a:spLocks noChangeArrowheads="1"/>
            </p:cNvSpPr>
            <p:nvPr/>
          </p:nvSpPr>
          <p:spPr bwMode="auto">
            <a:xfrm rot="5400000">
              <a:off x="236212" y="1440385"/>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9" name="Oval 164"/>
            <p:cNvSpPr>
              <a:spLocks noChangeArrowheads="1"/>
            </p:cNvSpPr>
            <p:nvPr/>
          </p:nvSpPr>
          <p:spPr bwMode="auto">
            <a:xfrm rot="5400000">
              <a:off x="364800" y="1440385"/>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0" name="Oval 90"/>
            <p:cNvSpPr>
              <a:spLocks noChangeArrowheads="1"/>
            </p:cNvSpPr>
            <p:nvPr userDrawn="1"/>
          </p:nvSpPr>
          <p:spPr bwMode="auto">
            <a:xfrm rot="5400000">
              <a:off x="-10413" y="16398"/>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1" name="Oval 98"/>
            <p:cNvSpPr>
              <a:spLocks noChangeArrowheads="1"/>
            </p:cNvSpPr>
            <p:nvPr userDrawn="1"/>
          </p:nvSpPr>
          <p:spPr bwMode="auto">
            <a:xfrm rot="5400000">
              <a:off x="-11207" y="174354"/>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2" name="Oval 106"/>
            <p:cNvSpPr>
              <a:spLocks noChangeArrowheads="1"/>
            </p:cNvSpPr>
            <p:nvPr userDrawn="1"/>
          </p:nvSpPr>
          <p:spPr bwMode="auto">
            <a:xfrm rot="5400000">
              <a:off x="-11207" y="333104"/>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3" name="Oval 114"/>
            <p:cNvSpPr>
              <a:spLocks noChangeArrowheads="1"/>
            </p:cNvSpPr>
            <p:nvPr userDrawn="1"/>
          </p:nvSpPr>
          <p:spPr bwMode="auto">
            <a:xfrm rot="5400000">
              <a:off x="-11207" y="491854"/>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4" name="Oval 122"/>
            <p:cNvSpPr>
              <a:spLocks noChangeArrowheads="1"/>
            </p:cNvSpPr>
            <p:nvPr userDrawn="1"/>
          </p:nvSpPr>
          <p:spPr bwMode="auto">
            <a:xfrm rot="5400000">
              <a:off x="-12794" y="64742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5" name="Oval 130"/>
            <p:cNvSpPr>
              <a:spLocks noChangeArrowheads="1"/>
            </p:cNvSpPr>
            <p:nvPr userDrawn="1"/>
          </p:nvSpPr>
          <p:spPr bwMode="auto">
            <a:xfrm rot="5400000">
              <a:off x="-12794" y="80617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6" name="Oval 138"/>
            <p:cNvSpPr>
              <a:spLocks noChangeArrowheads="1"/>
            </p:cNvSpPr>
            <p:nvPr userDrawn="1"/>
          </p:nvSpPr>
          <p:spPr bwMode="auto">
            <a:xfrm rot="5400000">
              <a:off x="-12794" y="96492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7" name="Oval 146"/>
            <p:cNvSpPr>
              <a:spLocks noChangeArrowheads="1"/>
            </p:cNvSpPr>
            <p:nvPr userDrawn="1"/>
          </p:nvSpPr>
          <p:spPr bwMode="auto">
            <a:xfrm rot="5400000">
              <a:off x="-12794" y="112367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8" name="Oval 154"/>
            <p:cNvSpPr>
              <a:spLocks noChangeArrowheads="1"/>
            </p:cNvSpPr>
            <p:nvPr userDrawn="1"/>
          </p:nvSpPr>
          <p:spPr bwMode="auto">
            <a:xfrm rot="5400000">
              <a:off x="-12794" y="128242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9" name="Oval 162"/>
            <p:cNvSpPr>
              <a:spLocks noChangeArrowheads="1"/>
            </p:cNvSpPr>
            <p:nvPr userDrawn="1"/>
          </p:nvSpPr>
          <p:spPr bwMode="auto">
            <a:xfrm rot="5400000">
              <a:off x="-10413" y="1438798"/>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grpSp>
      <p:grpSp>
        <p:nvGrpSpPr>
          <p:cNvPr id="220" name="Gruppo 219"/>
          <p:cNvGrpSpPr/>
          <p:nvPr userDrawn="1"/>
        </p:nvGrpSpPr>
        <p:grpSpPr>
          <a:xfrm>
            <a:off x="6106334" y="6303168"/>
            <a:ext cx="3607718" cy="536576"/>
            <a:chOff x="6072150" y="6303168"/>
            <a:chExt cx="3607718" cy="536576"/>
          </a:xfrm>
        </p:grpSpPr>
        <p:grpSp>
          <p:nvGrpSpPr>
            <p:cNvPr id="221" name="Gruppo 220"/>
            <p:cNvGrpSpPr/>
            <p:nvPr userDrawn="1"/>
          </p:nvGrpSpPr>
          <p:grpSpPr>
            <a:xfrm>
              <a:off x="6816019" y="6303168"/>
              <a:ext cx="2863849" cy="536576"/>
              <a:chOff x="6816019" y="6303168"/>
              <a:chExt cx="2863849" cy="536576"/>
            </a:xfrm>
          </p:grpSpPr>
          <p:sp>
            <p:nvSpPr>
              <p:cNvPr id="258" name="Oval 7"/>
              <p:cNvSpPr>
                <a:spLocks noChangeArrowheads="1"/>
              </p:cNvSpPr>
              <p:nvPr userDrawn="1"/>
            </p:nvSpPr>
            <p:spPr bwMode="auto">
              <a:xfrm rot="5400000">
                <a:off x="681601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9" name="Oval 8"/>
              <p:cNvSpPr>
                <a:spLocks noChangeArrowheads="1"/>
              </p:cNvSpPr>
              <p:nvPr userDrawn="1"/>
            </p:nvSpPr>
            <p:spPr bwMode="auto">
              <a:xfrm rot="5400000">
                <a:off x="681760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0" name="Oval 9"/>
              <p:cNvSpPr>
                <a:spLocks noChangeArrowheads="1"/>
              </p:cNvSpPr>
              <p:nvPr userDrawn="1"/>
            </p:nvSpPr>
            <p:spPr bwMode="auto">
              <a:xfrm rot="5400000">
                <a:off x="681601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1" name="Oval 10"/>
              <p:cNvSpPr>
                <a:spLocks noChangeArrowheads="1"/>
              </p:cNvSpPr>
              <p:nvPr userDrawn="1"/>
            </p:nvSpPr>
            <p:spPr bwMode="auto">
              <a:xfrm rot="5400000">
                <a:off x="681601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2" name="Oval 11"/>
              <p:cNvSpPr>
                <a:spLocks noChangeArrowheads="1"/>
              </p:cNvSpPr>
              <p:nvPr userDrawn="1"/>
            </p:nvSpPr>
            <p:spPr bwMode="auto">
              <a:xfrm rot="5400000">
                <a:off x="681601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3" name="Oval 12"/>
              <p:cNvSpPr>
                <a:spLocks noChangeArrowheads="1"/>
              </p:cNvSpPr>
              <p:nvPr userDrawn="1"/>
            </p:nvSpPr>
            <p:spPr bwMode="auto">
              <a:xfrm rot="5400000">
                <a:off x="681760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4" name="Oval 15"/>
              <p:cNvSpPr>
                <a:spLocks noChangeArrowheads="1"/>
              </p:cNvSpPr>
              <p:nvPr userDrawn="1"/>
            </p:nvSpPr>
            <p:spPr bwMode="auto">
              <a:xfrm rot="5400000">
                <a:off x="6938256"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5" name="Oval 16"/>
              <p:cNvSpPr>
                <a:spLocks noChangeArrowheads="1"/>
              </p:cNvSpPr>
              <p:nvPr userDrawn="1"/>
            </p:nvSpPr>
            <p:spPr bwMode="auto">
              <a:xfrm rot="5400000">
                <a:off x="6939844"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6" name="Oval 17"/>
              <p:cNvSpPr>
                <a:spLocks noChangeArrowheads="1"/>
              </p:cNvSpPr>
              <p:nvPr userDrawn="1"/>
            </p:nvSpPr>
            <p:spPr bwMode="auto">
              <a:xfrm rot="5400000">
                <a:off x="6938256"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7" name="Oval 18"/>
              <p:cNvSpPr>
                <a:spLocks noChangeArrowheads="1"/>
              </p:cNvSpPr>
              <p:nvPr userDrawn="1"/>
            </p:nvSpPr>
            <p:spPr bwMode="auto">
              <a:xfrm rot="5400000">
                <a:off x="6938256"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8" name="Oval 19"/>
              <p:cNvSpPr>
                <a:spLocks noChangeArrowheads="1"/>
              </p:cNvSpPr>
              <p:nvPr userDrawn="1"/>
            </p:nvSpPr>
            <p:spPr bwMode="auto">
              <a:xfrm rot="5400000">
                <a:off x="6938256"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9" name="Oval 20"/>
              <p:cNvSpPr>
                <a:spLocks noChangeArrowheads="1"/>
              </p:cNvSpPr>
              <p:nvPr userDrawn="1"/>
            </p:nvSpPr>
            <p:spPr bwMode="auto">
              <a:xfrm rot="5400000">
                <a:off x="6939844"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0" name="Oval 23"/>
              <p:cNvSpPr>
                <a:spLocks noChangeArrowheads="1"/>
              </p:cNvSpPr>
              <p:nvPr userDrawn="1"/>
            </p:nvSpPr>
            <p:spPr bwMode="auto">
              <a:xfrm rot="5400000">
                <a:off x="7061287" y="680243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1" name="Oval 24"/>
              <p:cNvSpPr>
                <a:spLocks noChangeArrowheads="1"/>
              </p:cNvSpPr>
              <p:nvPr userDrawn="1"/>
            </p:nvSpPr>
            <p:spPr bwMode="auto">
              <a:xfrm rot="5400000">
                <a:off x="7062875" y="6700837"/>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2" name="Oval 25"/>
              <p:cNvSpPr>
                <a:spLocks noChangeArrowheads="1"/>
              </p:cNvSpPr>
              <p:nvPr userDrawn="1"/>
            </p:nvSpPr>
            <p:spPr bwMode="auto">
              <a:xfrm rot="5400000">
                <a:off x="7061287" y="6600825"/>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3" name="Oval 26"/>
              <p:cNvSpPr>
                <a:spLocks noChangeArrowheads="1"/>
              </p:cNvSpPr>
              <p:nvPr userDrawn="1"/>
            </p:nvSpPr>
            <p:spPr bwMode="auto">
              <a:xfrm rot="5400000">
                <a:off x="7061287" y="6502400"/>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4" name="Oval 27"/>
              <p:cNvSpPr>
                <a:spLocks noChangeArrowheads="1"/>
              </p:cNvSpPr>
              <p:nvPr userDrawn="1"/>
            </p:nvSpPr>
            <p:spPr bwMode="auto">
              <a:xfrm rot="5400000">
                <a:off x="7061287" y="640238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5" name="Oval 28"/>
              <p:cNvSpPr>
                <a:spLocks noChangeArrowheads="1"/>
              </p:cNvSpPr>
              <p:nvPr userDrawn="1"/>
            </p:nvSpPr>
            <p:spPr bwMode="auto">
              <a:xfrm rot="5400000">
                <a:off x="7062875" y="6302375"/>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6" name="Oval 31"/>
              <p:cNvSpPr>
                <a:spLocks noChangeArrowheads="1"/>
              </p:cNvSpPr>
              <p:nvPr userDrawn="1"/>
            </p:nvSpPr>
            <p:spPr bwMode="auto">
              <a:xfrm rot="5400000">
                <a:off x="7184319"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7" name="Oval 32"/>
              <p:cNvSpPr>
                <a:spLocks noChangeArrowheads="1"/>
              </p:cNvSpPr>
              <p:nvPr userDrawn="1"/>
            </p:nvSpPr>
            <p:spPr bwMode="auto">
              <a:xfrm rot="5400000">
                <a:off x="7185906"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8" name="Oval 33"/>
              <p:cNvSpPr>
                <a:spLocks noChangeArrowheads="1"/>
              </p:cNvSpPr>
              <p:nvPr userDrawn="1"/>
            </p:nvSpPr>
            <p:spPr bwMode="auto">
              <a:xfrm rot="5400000">
                <a:off x="7184319"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9" name="Oval 34"/>
              <p:cNvSpPr>
                <a:spLocks noChangeArrowheads="1"/>
              </p:cNvSpPr>
              <p:nvPr userDrawn="1"/>
            </p:nvSpPr>
            <p:spPr bwMode="auto">
              <a:xfrm rot="5400000">
                <a:off x="7184319"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0" name="Oval 35"/>
              <p:cNvSpPr>
                <a:spLocks noChangeArrowheads="1"/>
              </p:cNvSpPr>
              <p:nvPr userDrawn="1"/>
            </p:nvSpPr>
            <p:spPr bwMode="auto">
              <a:xfrm rot="5400000">
                <a:off x="7184319"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1" name="Oval 36"/>
              <p:cNvSpPr>
                <a:spLocks noChangeArrowheads="1"/>
              </p:cNvSpPr>
              <p:nvPr userDrawn="1"/>
            </p:nvSpPr>
            <p:spPr bwMode="auto">
              <a:xfrm rot="5400000">
                <a:off x="7185906"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2" name="Oval 39"/>
              <p:cNvSpPr>
                <a:spLocks noChangeArrowheads="1"/>
              </p:cNvSpPr>
              <p:nvPr userDrawn="1"/>
            </p:nvSpPr>
            <p:spPr bwMode="auto">
              <a:xfrm rot="5400000">
                <a:off x="730655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3" name="Oval 40"/>
              <p:cNvSpPr>
                <a:spLocks noChangeArrowheads="1"/>
              </p:cNvSpPr>
              <p:nvPr userDrawn="1"/>
            </p:nvSpPr>
            <p:spPr bwMode="auto">
              <a:xfrm rot="5400000">
                <a:off x="730814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4" name="Oval 41"/>
              <p:cNvSpPr>
                <a:spLocks noChangeArrowheads="1"/>
              </p:cNvSpPr>
              <p:nvPr userDrawn="1"/>
            </p:nvSpPr>
            <p:spPr bwMode="auto">
              <a:xfrm rot="5400000">
                <a:off x="730655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5" name="Oval 42"/>
              <p:cNvSpPr>
                <a:spLocks noChangeArrowheads="1"/>
              </p:cNvSpPr>
              <p:nvPr userDrawn="1"/>
            </p:nvSpPr>
            <p:spPr bwMode="auto">
              <a:xfrm rot="5400000">
                <a:off x="730655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6" name="Oval 43"/>
              <p:cNvSpPr>
                <a:spLocks noChangeArrowheads="1"/>
              </p:cNvSpPr>
              <p:nvPr userDrawn="1"/>
            </p:nvSpPr>
            <p:spPr bwMode="auto">
              <a:xfrm rot="5400000">
                <a:off x="730655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7" name="Oval 44"/>
              <p:cNvSpPr>
                <a:spLocks noChangeArrowheads="1"/>
              </p:cNvSpPr>
              <p:nvPr userDrawn="1"/>
            </p:nvSpPr>
            <p:spPr bwMode="auto">
              <a:xfrm rot="5400000">
                <a:off x="730814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8" name="Oval 47"/>
              <p:cNvSpPr>
                <a:spLocks noChangeArrowheads="1"/>
              </p:cNvSpPr>
              <p:nvPr userDrawn="1"/>
            </p:nvSpPr>
            <p:spPr bwMode="auto">
              <a:xfrm rot="5400000">
                <a:off x="743196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9" name="Oval 48"/>
              <p:cNvSpPr>
                <a:spLocks noChangeArrowheads="1"/>
              </p:cNvSpPr>
              <p:nvPr userDrawn="1"/>
            </p:nvSpPr>
            <p:spPr bwMode="auto">
              <a:xfrm rot="5400000">
                <a:off x="743355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0" name="Oval 49"/>
              <p:cNvSpPr>
                <a:spLocks noChangeArrowheads="1"/>
              </p:cNvSpPr>
              <p:nvPr userDrawn="1"/>
            </p:nvSpPr>
            <p:spPr bwMode="auto">
              <a:xfrm rot="5400000">
                <a:off x="743196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1" name="Oval 50"/>
              <p:cNvSpPr>
                <a:spLocks noChangeArrowheads="1"/>
              </p:cNvSpPr>
              <p:nvPr userDrawn="1"/>
            </p:nvSpPr>
            <p:spPr bwMode="auto">
              <a:xfrm rot="5400000">
                <a:off x="743196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2" name="Oval 51"/>
              <p:cNvSpPr>
                <a:spLocks noChangeArrowheads="1"/>
              </p:cNvSpPr>
              <p:nvPr userDrawn="1"/>
            </p:nvSpPr>
            <p:spPr bwMode="auto">
              <a:xfrm rot="5400000">
                <a:off x="743196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3" name="Oval 52"/>
              <p:cNvSpPr>
                <a:spLocks noChangeArrowheads="1"/>
              </p:cNvSpPr>
              <p:nvPr userDrawn="1"/>
            </p:nvSpPr>
            <p:spPr bwMode="auto">
              <a:xfrm rot="5400000">
                <a:off x="743355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4" name="Oval 55"/>
              <p:cNvSpPr>
                <a:spLocks noChangeArrowheads="1"/>
              </p:cNvSpPr>
              <p:nvPr userDrawn="1"/>
            </p:nvSpPr>
            <p:spPr bwMode="auto">
              <a:xfrm rot="5400000">
                <a:off x="755261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5" name="Oval 56"/>
              <p:cNvSpPr>
                <a:spLocks noChangeArrowheads="1"/>
              </p:cNvSpPr>
              <p:nvPr userDrawn="1"/>
            </p:nvSpPr>
            <p:spPr bwMode="auto">
              <a:xfrm rot="5400000">
                <a:off x="755420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6" name="Oval 57"/>
              <p:cNvSpPr>
                <a:spLocks noChangeArrowheads="1"/>
              </p:cNvSpPr>
              <p:nvPr userDrawn="1"/>
            </p:nvSpPr>
            <p:spPr bwMode="auto">
              <a:xfrm rot="5400000">
                <a:off x="755261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7" name="Oval 58"/>
              <p:cNvSpPr>
                <a:spLocks noChangeArrowheads="1"/>
              </p:cNvSpPr>
              <p:nvPr userDrawn="1"/>
            </p:nvSpPr>
            <p:spPr bwMode="auto">
              <a:xfrm rot="5400000">
                <a:off x="755261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8" name="Oval 59"/>
              <p:cNvSpPr>
                <a:spLocks noChangeArrowheads="1"/>
              </p:cNvSpPr>
              <p:nvPr userDrawn="1"/>
            </p:nvSpPr>
            <p:spPr bwMode="auto">
              <a:xfrm rot="5400000">
                <a:off x="755261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9" name="Oval 60"/>
              <p:cNvSpPr>
                <a:spLocks noChangeArrowheads="1"/>
              </p:cNvSpPr>
              <p:nvPr userDrawn="1"/>
            </p:nvSpPr>
            <p:spPr bwMode="auto">
              <a:xfrm rot="5400000">
                <a:off x="755420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0" name="Oval 63"/>
              <p:cNvSpPr>
                <a:spLocks noChangeArrowheads="1"/>
              </p:cNvSpPr>
              <p:nvPr userDrawn="1"/>
            </p:nvSpPr>
            <p:spPr bwMode="auto">
              <a:xfrm rot="5400000">
                <a:off x="7676444"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1" name="Oval 64"/>
              <p:cNvSpPr>
                <a:spLocks noChangeArrowheads="1"/>
              </p:cNvSpPr>
              <p:nvPr userDrawn="1"/>
            </p:nvSpPr>
            <p:spPr bwMode="auto">
              <a:xfrm rot="5400000">
                <a:off x="7678031"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2" name="Oval 65"/>
              <p:cNvSpPr>
                <a:spLocks noChangeArrowheads="1"/>
              </p:cNvSpPr>
              <p:nvPr userDrawn="1"/>
            </p:nvSpPr>
            <p:spPr bwMode="auto">
              <a:xfrm rot="5400000">
                <a:off x="7676444"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3" name="Oval 66"/>
              <p:cNvSpPr>
                <a:spLocks noChangeArrowheads="1"/>
              </p:cNvSpPr>
              <p:nvPr userDrawn="1"/>
            </p:nvSpPr>
            <p:spPr bwMode="auto">
              <a:xfrm rot="5400000">
                <a:off x="7676444"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4" name="Oval 67"/>
              <p:cNvSpPr>
                <a:spLocks noChangeArrowheads="1"/>
              </p:cNvSpPr>
              <p:nvPr userDrawn="1"/>
            </p:nvSpPr>
            <p:spPr bwMode="auto">
              <a:xfrm rot="5400000">
                <a:off x="7676444"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5" name="Oval 68"/>
              <p:cNvSpPr>
                <a:spLocks noChangeArrowheads="1"/>
              </p:cNvSpPr>
              <p:nvPr userDrawn="1"/>
            </p:nvSpPr>
            <p:spPr bwMode="auto">
              <a:xfrm rot="5400000">
                <a:off x="7678031"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6" name="Oval 71"/>
              <p:cNvSpPr>
                <a:spLocks noChangeArrowheads="1"/>
              </p:cNvSpPr>
              <p:nvPr userDrawn="1"/>
            </p:nvSpPr>
            <p:spPr bwMode="auto">
              <a:xfrm rot="5400000">
                <a:off x="7799475"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7" name="Oval 72"/>
              <p:cNvSpPr>
                <a:spLocks noChangeArrowheads="1"/>
              </p:cNvSpPr>
              <p:nvPr userDrawn="1"/>
            </p:nvSpPr>
            <p:spPr bwMode="auto">
              <a:xfrm rot="5400000">
                <a:off x="7801062"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8" name="Oval 73"/>
              <p:cNvSpPr>
                <a:spLocks noChangeArrowheads="1"/>
              </p:cNvSpPr>
              <p:nvPr userDrawn="1"/>
            </p:nvSpPr>
            <p:spPr bwMode="auto">
              <a:xfrm rot="5400000">
                <a:off x="7799475"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9" name="Oval 74"/>
              <p:cNvSpPr>
                <a:spLocks noChangeArrowheads="1"/>
              </p:cNvSpPr>
              <p:nvPr userDrawn="1"/>
            </p:nvSpPr>
            <p:spPr bwMode="auto">
              <a:xfrm rot="5400000">
                <a:off x="7799475"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0" name="Oval 75"/>
              <p:cNvSpPr>
                <a:spLocks noChangeArrowheads="1"/>
              </p:cNvSpPr>
              <p:nvPr userDrawn="1"/>
            </p:nvSpPr>
            <p:spPr bwMode="auto">
              <a:xfrm rot="5400000">
                <a:off x="7799475"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1" name="Oval 76"/>
              <p:cNvSpPr>
                <a:spLocks noChangeArrowheads="1"/>
              </p:cNvSpPr>
              <p:nvPr userDrawn="1"/>
            </p:nvSpPr>
            <p:spPr bwMode="auto">
              <a:xfrm rot="5400000">
                <a:off x="7801062"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2" name="Oval 79"/>
              <p:cNvSpPr>
                <a:spLocks noChangeArrowheads="1"/>
              </p:cNvSpPr>
              <p:nvPr userDrawn="1"/>
            </p:nvSpPr>
            <p:spPr bwMode="auto">
              <a:xfrm rot="5400000">
                <a:off x="792250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3" name="Oval 80"/>
              <p:cNvSpPr>
                <a:spLocks noChangeArrowheads="1"/>
              </p:cNvSpPr>
              <p:nvPr userDrawn="1"/>
            </p:nvSpPr>
            <p:spPr bwMode="auto">
              <a:xfrm rot="5400000">
                <a:off x="792409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4" name="Oval 81"/>
              <p:cNvSpPr>
                <a:spLocks noChangeArrowheads="1"/>
              </p:cNvSpPr>
              <p:nvPr userDrawn="1"/>
            </p:nvSpPr>
            <p:spPr bwMode="auto">
              <a:xfrm rot="5400000">
                <a:off x="792250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5" name="Oval 82"/>
              <p:cNvSpPr>
                <a:spLocks noChangeArrowheads="1"/>
              </p:cNvSpPr>
              <p:nvPr userDrawn="1"/>
            </p:nvSpPr>
            <p:spPr bwMode="auto">
              <a:xfrm rot="5400000">
                <a:off x="792250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6" name="Oval 83"/>
              <p:cNvSpPr>
                <a:spLocks noChangeArrowheads="1"/>
              </p:cNvSpPr>
              <p:nvPr userDrawn="1"/>
            </p:nvSpPr>
            <p:spPr bwMode="auto">
              <a:xfrm rot="5400000">
                <a:off x="792250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7" name="Oval 84"/>
              <p:cNvSpPr>
                <a:spLocks noChangeArrowheads="1"/>
              </p:cNvSpPr>
              <p:nvPr userDrawn="1"/>
            </p:nvSpPr>
            <p:spPr bwMode="auto">
              <a:xfrm rot="5400000">
                <a:off x="792409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8" name="Oval 87"/>
              <p:cNvSpPr>
                <a:spLocks noChangeArrowheads="1"/>
              </p:cNvSpPr>
              <p:nvPr userDrawn="1"/>
            </p:nvSpPr>
            <p:spPr bwMode="auto">
              <a:xfrm rot="5400000">
                <a:off x="8045537"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9" name="Oval 88"/>
              <p:cNvSpPr>
                <a:spLocks noChangeArrowheads="1"/>
              </p:cNvSpPr>
              <p:nvPr userDrawn="1"/>
            </p:nvSpPr>
            <p:spPr bwMode="auto">
              <a:xfrm rot="5400000">
                <a:off x="8047125"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0" name="Oval 89"/>
              <p:cNvSpPr>
                <a:spLocks noChangeArrowheads="1"/>
              </p:cNvSpPr>
              <p:nvPr userDrawn="1"/>
            </p:nvSpPr>
            <p:spPr bwMode="auto">
              <a:xfrm rot="5400000">
                <a:off x="8045537"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1" name="Oval 90"/>
              <p:cNvSpPr>
                <a:spLocks noChangeArrowheads="1"/>
              </p:cNvSpPr>
              <p:nvPr userDrawn="1"/>
            </p:nvSpPr>
            <p:spPr bwMode="auto">
              <a:xfrm rot="5400000">
                <a:off x="8045537"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2" name="Oval 91"/>
              <p:cNvSpPr>
                <a:spLocks noChangeArrowheads="1"/>
              </p:cNvSpPr>
              <p:nvPr userDrawn="1"/>
            </p:nvSpPr>
            <p:spPr bwMode="auto">
              <a:xfrm rot="5400000">
                <a:off x="8045537"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3" name="Oval 92"/>
              <p:cNvSpPr>
                <a:spLocks noChangeArrowheads="1"/>
              </p:cNvSpPr>
              <p:nvPr userDrawn="1"/>
            </p:nvSpPr>
            <p:spPr bwMode="auto">
              <a:xfrm rot="5400000">
                <a:off x="8047125"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4" name="Oval 95"/>
              <p:cNvSpPr>
                <a:spLocks noChangeArrowheads="1"/>
              </p:cNvSpPr>
              <p:nvPr userDrawn="1"/>
            </p:nvSpPr>
            <p:spPr bwMode="auto">
              <a:xfrm rot="5400000">
                <a:off x="816856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5" name="Oval 96"/>
              <p:cNvSpPr>
                <a:spLocks noChangeArrowheads="1"/>
              </p:cNvSpPr>
              <p:nvPr userDrawn="1"/>
            </p:nvSpPr>
            <p:spPr bwMode="auto">
              <a:xfrm rot="5400000">
                <a:off x="817015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6" name="Oval 97"/>
              <p:cNvSpPr>
                <a:spLocks noChangeArrowheads="1"/>
              </p:cNvSpPr>
              <p:nvPr userDrawn="1"/>
            </p:nvSpPr>
            <p:spPr bwMode="auto">
              <a:xfrm rot="5400000">
                <a:off x="816856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7" name="Oval 98"/>
              <p:cNvSpPr>
                <a:spLocks noChangeArrowheads="1"/>
              </p:cNvSpPr>
              <p:nvPr userDrawn="1"/>
            </p:nvSpPr>
            <p:spPr bwMode="auto">
              <a:xfrm rot="5400000">
                <a:off x="816856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8" name="Oval 99"/>
              <p:cNvSpPr>
                <a:spLocks noChangeArrowheads="1"/>
              </p:cNvSpPr>
              <p:nvPr userDrawn="1"/>
            </p:nvSpPr>
            <p:spPr bwMode="auto">
              <a:xfrm rot="5400000">
                <a:off x="816856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9" name="Oval 100"/>
              <p:cNvSpPr>
                <a:spLocks noChangeArrowheads="1"/>
              </p:cNvSpPr>
              <p:nvPr userDrawn="1"/>
            </p:nvSpPr>
            <p:spPr bwMode="auto">
              <a:xfrm rot="5400000">
                <a:off x="817015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0" name="Oval 103"/>
              <p:cNvSpPr>
                <a:spLocks noChangeArrowheads="1"/>
              </p:cNvSpPr>
              <p:nvPr userDrawn="1"/>
            </p:nvSpPr>
            <p:spPr bwMode="auto">
              <a:xfrm rot="5400000">
                <a:off x="8290806"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1" name="Oval 104"/>
              <p:cNvSpPr>
                <a:spLocks noChangeArrowheads="1"/>
              </p:cNvSpPr>
              <p:nvPr userDrawn="1"/>
            </p:nvSpPr>
            <p:spPr bwMode="auto">
              <a:xfrm rot="5400000">
                <a:off x="8292394"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2" name="Oval 105"/>
              <p:cNvSpPr>
                <a:spLocks noChangeArrowheads="1"/>
              </p:cNvSpPr>
              <p:nvPr userDrawn="1"/>
            </p:nvSpPr>
            <p:spPr bwMode="auto">
              <a:xfrm rot="5400000">
                <a:off x="8290806"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3" name="Oval 106"/>
              <p:cNvSpPr>
                <a:spLocks noChangeArrowheads="1"/>
              </p:cNvSpPr>
              <p:nvPr userDrawn="1"/>
            </p:nvSpPr>
            <p:spPr bwMode="auto">
              <a:xfrm rot="5400000">
                <a:off x="8290806"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4" name="Oval 107"/>
              <p:cNvSpPr>
                <a:spLocks noChangeArrowheads="1"/>
              </p:cNvSpPr>
              <p:nvPr userDrawn="1"/>
            </p:nvSpPr>
            <p:spPr bwMode="auto">
              <a:xfrm rot="5400000">
                <a:off x="8290806"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5" name="Oval 108"/>
              <p:cNvSpPr>
                <a:spLocks noChangeArrowheads="1"/>
              </p:cNvSpPr>
              <p:nvPr userDrawn="1"/>
            </p:nvSpPr>
            <p:spPr bwMode="auto">
              <a:xfrm rot="5400000">
                <a:off x="8292394"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6" name="Oval 111"/>
              <p:cNvSpPr>
                <a:spLocks noChangeArrowheads="1"/>
              </p:cNvSpPr>
              <p:nvPr userDrawn="1"/>
            </p:nvSpPr>
            <p:spPr bwMode="auto">
              <a:xfrm rot="5400000">
                <a:off x="8413044"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7" name="Oval 112"/>
              <p:cNvSpPr>
                <a:spLocks noChangeArrowheads="1"/>
              </p:cNvSpPr>
              <p:nvPr userDrawn="1"/>
            </p:nvSpPr>
            <p:spPr bwMode="auto">
              <a:xfrm rot="5400000">
                <a:off x="8414631"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8" name="Oval 113"/>
              <p:cNvSpPr>
                <a:spLocks noChangeArrowheads="1"/>
              </p:cNvSpPr>
              <p:nvPr userDrawn="1"/>
            </p:nvSpPr>
            <p:spPr bwMode="auto">
              <a:xfrm rot="5400000">
                <a:off x="8413044"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9" name="Oval 114"/>
              <p:cNvSpPr>
                <a:spLocks noChangeArrowheads="1"/>
              </p:cNvSpPr>
              <p:nvPr userDrawn="1"/>
            </p:nvSpPr>
            <p:spPr bwMode="auto">
              <a:xfrm rot="5400000">
                <a:off x="8413044"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0" name="Oval 115"/>
              <p:cNvSpPr>
                <a:spLocks noChangeArrowheads="1"/>
              </p:cNvSpPr>
              <p:nvPr userDrawn="1"/>
            </p:nvSpPr>
            <p:spPr bwMode="auto">
              <a:xfrm rot="5400000">
                <a:off x="8413044"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1" name="Oval 116"/>
              <p:cNvSpPr>
                <a:spLocks noChangeArrowheads="1"/>
              </p:cNvSpPr>
              <p:nvPr userDrawn="1"/>
            </p:nvSpPr>
            <p:spPr bwMode="auto">
              <a:xfrm rot="5400000">
                <a:off x="8414631"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2" name="Oval 119"/>
              <p:cNvSpPr>
                <a:spLocks noChangeArrowheads="1"/>
              </p:cNvSpPr>
              <p:nvPr userDrawn="1"/>
            </p:nvSpPr>
            <p:spPr bwMode="auto">
              <a:xfrm rot="5400000">
                <a:off x="853845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3" name="Oval 120"/>
              <p:cNvSpPr>
                <a:spLocks noChangeArrowheads="1"/>
              </p:cNvSpPr>
              <p:nvPr userDrawn="1"/>
            </p:nvSpPr>
            <p:spPr bwMode="auto">
              <a:xfrm rot="5400000">
                <a:off x="854004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4" name="Oval 121"/>
              <p:cNvSpPr>
                <a:spLocks noChangeArrowheads="1"/>
              </p:cNvSpPr>
              <p:nvPr userDrawn="1"/>
            </p:nvSpPr>
            <p:spPr bwMode="auto">
              <a:xfrm rot="5400000">
                <a:off x="853845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5" name="Oval 122"/>
              <p:cNvSpPr>
                <a:spLocks noChangeArrowheads="1"/>
              </p:cNvSpPr>
              <p:nvPr userDrawn="1"/>
            </p:nvSpPr>
            <p:spPr bwMode="auto">
              <a:xfrm rot="5400000">
                <a:off x="853845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6" name="Oval 123"/>
              <p:cNvSpPr>
                <a:spLocks noChangeArrowheads="1"/>
              </p:cNvSpPr>
              <p:nvPr userDrawn="1"/>
            </p:nvSpPr>
            <p:spPr bwMode="auto">
              <a:xfrm rot="5400000">
                <a:off x="853845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7" name="Oval 124"/>
              <p:cNvSpPr>
                <a:spLocks noChangeArrowheads="1"/>
              </p:cNvSpPr>
              <p:nvPr userDrawn="1"/>
            </p:nvSpPr>
            <p:spPr bwMode="auto">
              <a:xfrm rot="5400000">
                <a:off x="854004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8" name="Oval 127"/>
              <p:cNvSpPr>
                <a:spLocks noChangeArrowheads="1"/>
              </p:cNvSpPr>
              <p:nvPr userDrawn="1"/>
            </p:nvSpPr>
            <p:spPr bwMode="auto">
              <a:xfrm rot="5400000">
                <a:off x="865910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9" name="Oval 128"/>
              <p:cNvSpPr>
                <a:spLocks noChangeArrowheads="1"/>
              </p:cNvSpPr>
              <p:nvPr userDrawn="1"/>
            </p:nvSpPr>
            <p:spPr bwMode="auto">
              <a:xfrm rot="5400000">
                <a:off x="866069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0" name="Oval 129"/>
              <p:cNvSpPr>
                <a:spLocks noChangeArrowheads="1"/>
              </p:cNvSpPr>
              <p:nvPr userDrawn="1"/>
            </p:nvSpPr>
            <p:spPr bwMode="auto">
              <a:xfrm rot="5400000">
                <a:off x="865910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1" name="Oval 130"/>
              <p:cNvSpPr>
                <a:spLocks noChangeArrowheads="1"/>
              </p:cNvSpPr>
              <p:nvPr userDrawn="1"/>
            </p:nvSpPr>
            <p:spPr bwMode="auto">
              <a:xfrm rot="5400000">
                <a:off x="865910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2" name="Oval 131"/>
              <p:cNvSpPr>
                <a:spLocks noChangeArrowheads="1"/>
              </p:cNvSpPr>
              <p:nvPr userDrawn="1"/>
            </p:nvSpPr>
            <p:spPr bwMode="auto">
              <a:xfrm rot="5400000">
                <a:off x="865910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3" name="Oval 132"/>
              <p:cNvSpPr>
                <a:spLocks noChangeArrowheads="1"/>
              </p:cNvSpPr>
              <p:nvPr userDrawn="1"/>
            </p:nvSpPr>
            <p:spPr bwMode="auto">
              <a:xfrm rot="5400000">
                <a:off x="866069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4" name="Oval 135"/>
              <p:cNvSpPr>
                <a:spLocks noChangeArrowheads="1"/>
              </p:cNvSpPr>
              <p:nvPr userDrawn="1"/>
            </p:nvSpPr>
            <p:spPr bwMode="auto">
              <a:xfrm rot="5400000">
                <a:off x="8783725" y="680243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5" name="Oval 136"/>
              <p:cNvSpPr>
                <a:spLocks noChangeArrowheads="1"/>
              </p:cNvSpPr>
              <p:nvPr userDrawn="1"/>
            </p:nvSpPr>
            <p:spPr bwMode="auto">
              <a:xfrm rot="5400000">
                <a:off x="8785312" y="6700837"/>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6" name="Oval 137"/>
              <p:cNvSpPr>
                <a:spLocks noChangeArrowheads="1"/>
              </p:cNvSpPr>
              <p:nvPr userDrawn="1"/>
            </p:nvSpPr>
            <p:spPr bwMode="auto">
              <a:xfrm rot="5400000">
                <a:off x="8783725" y="6600825"/>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7" name="Oval 138"/>
              <p:cNvSpPr>
                <a:spLocks noChangeArrowheads="1"/>
              </p:cNvSpPr>
              <p:nvPr userDrawn="1"/>
            </p:nvSpPr>
            <p:spPr bwMode="auto">
              <a:xfrm rot="5400000">
                <a:off x="8783725" y="6502400"/>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8" name="Oval 139"/>
              <p:cNvSpPr>
                <a:spLocks noChangeArrowheads="1"/>
              </p:cNvSpPr>
              <p:nvPr userDrawn="1"/>
            </p:nvSpPr>
            <p:spPr bwMode="auto">
              <a:xfrm rot="5400000">
                <a:off x="8783725" y="640238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9" name="Oval 140"/>
              <p:cNvSpPr>
                <a:spLocks noChangeArrowheads="1"/>
              </p:cNvSpPr>
              <p:nvPr userDrawn="1"/>
            </p:nvSpPr>
            <p:spPr bwMode="auto">
              <a:xfrm rot="5400000">
                <a:off x="8785312" y="6302375"/>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0" name="Oval 143"/>
              <p:cNvSpPr>
                <a:spLocks noChangeArrowheads="1"/>
              </p:cNvSpPr>
              <p:nvPr userDrawn="1"/>
            </p:nvSpPr>
            <p:spPr bwMode="auto">
              <a:xfrm rot="5400000">
                <a:off x="890516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1" name="Oval 144"/>
              <p:cNvSpPr>
                <a:spLocks noChangeArrowheads="1"/>
              </p:cNvSpPr>
              <p:nvPr userDrawn="1"/>
            </p:nvSpPr>
            <p:spPr bwMode="auto">
              <a:xfrm rot="5400000">
                <a:off x="890675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2" name="Oval 145"/>
              <p:cNvSpPr>
                <a:spLocks noChangeArrowheads="1"/>
              </p:cNvSpPr>
              <p:nvPr userDrawn="1"/>
            </p:nvSpPr>
            <p:spPr bwMode="auto">
              <a:xfrm rot="5400000">
                <a:off x="890516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3" name="Oval 146"/>
              <p:cNvSpPr>
                <a:spLocks noChangeArrowheads="1"/>
              </p:cNvSpPr>
              <p:nvPr userDrawn="1"/>
            </p:nvSpPr>
            <p:spPr bwMode="auto">
              <a:xfrm rot="5400000">
                <a:off x="890516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4" name="Oval 147"/>
              <p:cNvSpPr>
                <a:spLocks noChangeArrowheads="1"/>
              </p:cNvSpPr>
              <p:nvPr userDrawn="1"/>
            </p:nvSpPr>
            <p:spPr bwMode="auto">
              <a:xfrm rot="5400000">
                <a:off x="890516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5" name="Oval 148"/>
              <p:cNvSpPr>
                <a:spLocks noChangeArrowheads="1"/>
              </p:cNvSpPr>
              <p:nvPr userDrawn="1"/>
            </p:nvSpPr>
            <p:spPr bwMode="auto">
              <a:xfrm rot="5400000">
                <a:off x="890675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6" name="Oval 151"/>
              <p:cNvSpPr>
                <a:spLocks noChangeArrowheads="1"/>
              </p:cNvSpPr>
              <p:nvPr userDrawn="1"/>
            </p:nvSpPr>
            <p:spPr bwMode="auto">
              <a:xfrm rot="5400000">
                <a:off x="9028994"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7" name="Oval 152"/>
              <p:cNvSpPr>
                <a:spLocks noChangeArrowheads="1"/>
              </p:cNvSpPr>
              <p:nvPr userDrawn="1"/>
            </p:nvSpPr>
            <p:spPr bwMode="auto">
              <a:xfrm rot="5400000">
                <a:off x="9030581"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8" name="Oval 153"/>
              <p:cNvSpPr>
                <a:spLocks noChangeArrowheads="1"/>
              </p:cNvSpPr>
              <p:nvPr userDrawn="1"/>
            </p:nvSpPr>
            <p:spPr bwMode="auto">
              <a:xfrm rot="5400000">
                <a:off x="9028994"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9" name="Oval 154"/>
              <p:cNvSpPr>
                <a:spLocks noChangeArrowheads="1"/>
              </p:cNvSpPr>
              <p:nvPr userDrawn="1"/>
            </p:nvSpPr>
            <p:spPr bwMode="auto">
              <a:xfrm rot="5400000">
                <a:off x="9028994"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0" name="Oval 155"/>
              <p:cNvSpPr>
                <a:spLocks noChangeArrowheads="1"/>
              </p:cNvSpPr>
              <p:nvPr userDrawn="1"/>
            </p:nvSpPr>
            <p:spPr bwMode="auto">
              <a:xfrm rot="5400000">
                <a:off x="9028994"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1" name="Oval 156"/>
              <p:cNvSpPr>
                <a:spLocks noChangeArrowheads="1"/>
              </p:cNvSpPr>
              <p:nvPr userDrawn="1"/>
            </p:nvSpPr>
            <p:spPr bwMode="auto">
              <a:xfrm rot="5400000">
                <a:off x="9030581"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2" name="Oval 159"/>
              <p:cNvSpPr>
                <a:spLocks noChangeArrowheads="1"/>
              </p:cNvSpPr>
              <p:nvPr userDrawn="1"/>
            </p:nvSpPr>
            <p:spPr bwMode="auto">
              <a:xfrm rot="5400000">
                <a:off x="9152025"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3" name="Oval 160"/>
              <p:cNvSpPr>
                <a:spLocks noChangeArrowheads="1"/>
              </p:cNvSpPr>
              <p:nvPr userDrawn="1"/>
            </p:nvSpPr>
            <p:spPr bwMode="auto">
              <a:xfrm rot="5400000">
                <a:off x="9153612"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4" name="Oval 161"/>
              <p:cNvSpPr>
                <a:spLocks noChangeArrowheads="1"/>
              </p:cNvSpPr>
              <p:nvPr userDrawn="1"/>
            </p:nvSpPr>
            <p:spPr bwMode="auto">
              <a:xfrm rot="5400000">
                <a:off x="9152025"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5" name="Oval 162"/>
              <p:cNvSpPr>
                <a:spLocks noChangeArrowheads="1"/>
              </p:cNvSpPr>
              <p:nvPr userDrawn="1"/>
            </p:nvSpPr>
            <p:spPr bwMode="auto">
              <a:xfrm rot="5400000">
                <a:off x="9152025"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6" name="Oval 163"/>
              <p:cNvSpPr>
                <a:spLocks noChangeArrowheads="1"/>
              </p:cNvSpPr>
              <p:nvPr userDrawn="1"/>
            </p:nvSpPr>
            <p:spPr bwMode="auto">
              <a:xfrm rot="5400000">
                <a:off x="9152025"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7" name="Oval 164"/>
              <p:cNvSpPr>
                <a:spLocks noChangeArrowheads="1"/>
              </p:cNvSpPr>
              <p:nvPr userDrawn="1"/>
            </p:nvSpPr>
            <p:spPr bwMode="auto">
              <a:xfrm rot="5400000">
                <a:off x="9153612"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8" name="Oval 167"/>
              <p:cNvSpPr>
                <a:spLocks noChangeArrowheads="1"/>
              </p:cNvSpPr>
              <p:nvPr userDrawn="1"/>
            </p:nvSpPr>
            <p:spPr bwMode="auto">
              <a:xfrm rot="5400000">
                <a:off x="927505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9" name="Oval 168"/>
              <p:cNvSpPr>
                <a:spLocks noChangeArrowheads="1"/>
              </p:cNvSpPr>
              <p:nvPr userDrawn="1"/>
            </p:nvSpPr>
            <p:spPr bwMode="auto">
              <a:xfrm rot="5400000">
                <a:off x="927664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0" name="Oval 169"/>
              <p:cNvSpPr>
                <a:spLocks noChangeArrowheads="1"/>
              </p:cNvSpPr>
              <p:nvPr userDrawn="1"/>
            </p:nvSpPr>
            <p:spPr bwMode="auto">
              <a:xfrm rot="5400000">
                <a:off x="927505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1" name="Oval 170"/>
              <p:cNvSpPr>
                <a:spLocks noChangeArrowheads="1"/>
              </p:cNvSpPr>
              <p:nvPr userDrawn="1"/>
            </p:nvSpPr>
            <p:spPr bwMode="auto">
              <a:xfrm rot="5400000">
                <a:off x="927505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2" name="Oval 171"/>
              <p:cNvSpPr>
                <a:spLocks noChangeArrowheads="1"/>
              </p:cNvSpPr>
              <p:nvPr userDrawn="1"/>
            </p:nvSpPr>
            <p:spPr bwMode="auto">
              <a:xfrm rot="5400000">
                <a:off x="927505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3" name="Oval 172"/>
              <p:cNvSpPr>
                <a:spLocks noChangeArrowheads="1"/>
              </p:cNvSpPr>
              <p:nvPr userDrawn="1"/>
            </p:nvSpPr>
            <p:spPr bwMode="auto">
              <a:xfrm rot="5400000">
                <a:off x="927664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4" name="Oval 175"/>
              <p:cNvSpPr>
                <a:spLocks noChangeArrowheads="1"/>
              </p:cNvSpPr>
              <p:nvPr userDrawn="1"/>
            </p:nvSpPr>
            <p:spPr bwMode="auto">
              <a:xfrm rot="5400000">
                <a:off x="9398087"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5" name="Oval 176"/>
              <p:cNvSpPr>
                <a:spLocks noChangeArrowheads="1"/>
              </p:cNvSpPr>
              <p:nvPr userDrawn="1"/>
            </p:nvSpPr>
            <p:spPr bwMode="auto">
              <a:xfrm rot="5400000">
                <a:off x="9399675"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6" name="Oval 177"/>
              <p:cNvSpPr>
                <a:spLocks noChangeArrowheads="1"/>
              </p:cNvSpPr>
              <p:nvPr userDrawn="1"/>
            </p:nvSpPr>
            <p:spPr bwMode="auto">
              <a:xfrm rot="5400000">
                <a:off x="9398087"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7" name="Oval 178"/>
              <p:cNvSpPr>
                <a:spLocks noChangeArrowheads="1"/>
              </p:cNvSpPr>
              <p:nvPr userDrawn="1"/>
            </p:nvSpPr>
            <p:spPr bwMode="auto">
              <a:xfrm rot="5400000">
                <a:off x="9398087"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8" name="Oval 179"/>
              <p:cNvSpPr>
                <a:spLocks noChangeArrowheads="1"/>
              </p:cNvSpPr>
              <p:nvPr userDrawn="1"/>
            </p:nvSpPr>
            <p:spPr bwMode="auto">
              <a:xfrm rot="5400000">
                <a:off x="9398087"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9" name="Oval 180"/>
              <p:cNvSpPr>
                <a:spLocks noChangeArrowheads="1"/>
              </p:cNvSpPr>
              <p:nvPr userDrawn="1"/>
            </p:nvSpPr>
            <p:spPr bwMode="auto">
              <a:xfrm rot="5400000">
                <a:off x="9399675"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0" name="Oval 183"/>
              <p:cNvSpPr>
                <a:spLocks noChangeArrowheads="1"/>
              </p:cNvSpPr>
              <p:nvPr userDrawn="1"/>
            </p:nvSpPr>
            <p:spPr bwMode="auto">
              <a:xfrm rot="5400000">
                <a:off x="9520325" y="680243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1" name="Oval 184"/>
              <p:cNvSpPr>
                <a:spLocks noChangeArrowheads="1"/>
              </p:cNvSpPr>
              <p:nvPr userDrawn="1"/>
            </p:nvSpPr>
            <p:spPr bwMode="auto">
              <a:xfrm rot="5400000">
                <a:off x="9521912" y="6700837"/>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2" name="Oval 185"/>
              <p:cNvSpPr>
                <a:spLocks noChangeArrowheads="1"/>
              </p:cNvSpPr>
              <p:nvPr userDrawn="1"/>
            </p:nvSpPr>
            <p:spPr bwMode="auto">
              <a:xfrm rot="5400000">
                <a:off x="9520325" y="6600825"/>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3" name="Oval 186"/>
              <p:cNvSpPr>
                <a:spLocks noChangeArrowheads="1"/>
              </p:cNvSpPr>
              <p:nvPr userDrawn="1"/>
            </p:nvSpPr>
            <p:spPr bwMode="auto">
              <a:xfrm rot="5400000">
                <a:off x="9520325" y="6502400"/>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4" name="Oval 187"/>
              <p:cNvSpPr>
                <a:spLocks noChangeArrowheads="1"/>
              </p:cNvSpPr>
              <p:nvPr userDrawn="1"/>
            </p:nvSpPr>
            <p:spPr bwMode="auto">
              <a:xfrm rot="5400000">
                <a:off x="9520325" y="640238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5" name="Oval 188"/>
              <p:cNvSpPr>
                <a:spLocks noChangeArrowheads="1"/>
              </p:cNvSpPr>
              <p:nvPr userDrawn="1"/>
            </p:nvSpPr>
            <p:spPr bwMode="auto">
              <a:xfrm rot="5400000">
                <a:off x="9521912" y="6302375"/>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6" name="Oval 288"/>
              <p:cNvSpPr>
                <a:spLocks noChangeArrowheads="1"/>
              </p:cNvSpPr>
              <p:nvPr userDrawn="1"/>
            </p:nvSpPr>
            <p:spPr bwMode="auto">
              <a:xfrm rot="5400000">
                <a:off x="9643356"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7" name="Oval 289"/>
              <p:cNvSpPr>
                <a:spLocks noChangeArrowheads="1"/>
              </p:cNvSpPr>
              <p:nvPr userDrawn="1"/>
            </p:nvSpPr>
            <p:spPr bwMode="auto">
              <a:xfrm rot="5400000">
                <a:off x="9644943"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8" name="Oval 290"/>
              <p:cNvSpPr>
                <a:spLocks noChangeArrowheads="1"/>
              </p:cNvSpPr>
              <p:nvPr userDrawn="1"/>
            </p:nvSpPr>
            <p:spPr bwMode="auto">
              <a:xfrm rot="5400000">
                <a:off x="9643356"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9" name="Oval 291"/>
              <p:cNvSpPr>
                <a:spLocks noChangeArrowheads="1"/>
              </p:cNvSpPr>
              <p:nvPr userDrawn="1"/>
            </p:nvSpPr>
            <p:spPr bwMode="auto">
              <a:xfrm rot="5400000">
                <a:off x="9643356"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00" name="Oval 292"/>
              <p:cNvSpPr>
                <a:spLocks noChangeArrowheads="1"/>
              </p:cNvSpPr>
              <p:nvPr userDrawn="1"/>
            </p:nvSpPr>
            <p:spPr bwMode="auto">
              <a:xfrm rot="5400000">
                <a:off x="9643356"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01" name="Oval 293"/>
              <p:cNvSpPr>
                <a:spLocks noChangeArrowheads="1"/>
              </p:cNvSpPr>
              <p:nvPr userDrawn="1"/>
            </p:nvSpPr>
            <p:spPr bwMode="auto">
              <a:xfrm rot="5400000">
                <a:off x="9644943"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grpSp>
        <p:sp>
          <p:nvSpPr>
            <p:cNvPr id="222" name="Oval 151"/>
            <p:cNvSpPr>
              <a:spLocks noChangeArrowheads="1"/>
            </p:cNvSpPr>
            <p:nvPr userDrawn="1"/>
          </p:nvSpPr>
          <p:spPr bwMode="auto">
            <a:xfrm rot="5400000">
              <a:off x="6072150"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3" name="Oval 152"/>
            <p:cNvSpPr>
              <a:spLocks noChangeArrowheads="1"/>
            </p:cNvSpPr>
            <p:nvPr userDrawn="1"/>
          </p:nvSpPr>
          <p:spPr bwMode="auto">
            <a:xfrm rot="5400000">
              <a:off x="6073737"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4" name="Oval 153"/>
            <p:cNvSpPr>
              <a:spLocks noChangeArrowheads="1"/>
            </p:cNvSpPr>
            <p:nvPr userDrawn="1"/>
          </p:nvSpPr>
          <p:spPr bwMode="auto">
            <a:xfrm rot="5400000">
              <a:off x="6072150"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5" name="Oval 154"/>
            <p:cNvSpPr>
              <a:spLocks noChangeArrowheads="1"/>
            </p:cNvSpPr>
            <p:nvPr userDrawn="1"/>
          </p:nvSpPr>
          <p:spPr bwMode="auto">
            <a:xfrm rot="5400000">
              <a:off x="6072150"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6" name="Oval 155"/>
            <p:cNvSpPr>
              <a:spLocks noChangeArrowheads="1"/>
            </p:cNvSpPr>
            <p:nvPr userDrawn="1"/>
          </p:nvSpPr>
          <p:spPr bwMode="auto">
            <a:xfrm rot="5400000">
              <a:off x="6072150"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7" name="Oval 156"/>
            <p:cNvSpPr>
              <a:spLocks noChangeArrowheads="1"/>
            </p:cNvSpPr>
            <p:nvPr userDrawn="1"/>
          </p:nvSpPr>
          <p:spPr bwMode="auto">
            <a:xfrm rot="5400000">
              <a:off x="6073737"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8" name="Oval 159"/>
            <p:cNvSpPr>
              <a:spLocks noChangeArrowheads="1"/>
            </p:cNvSpPr>
            <p:nvPr userDrawn="1"/>
          </p:nvSpPr>
          <p:spPr bwMode="auto">
            <a:xfrm rot="5400000">
              <a:off x="6195181"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9" name="Oval 160"/>
            <p:cNvSpPr>
              <a:spLocks noChangeArrowheads="1"/>
            </p:cNvSpPr>
            <p:nvPr userDrawn="1"/>
          </p:nvSpPr>
          <p:spPr bwMode="auto">
            <a:xfrm rot="5400000">
              <a:off x="6196768"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0" name="Oval 161"/>
            <p:cNvSpPr>
              <a:spLocks noChangeArrowheads="1"/>
            </p:cNvSpPr>
            <p:nvPr userDrawn="1"/>
          </p:nvSpPr>
          <p:spPr bwMode="auto">
            <a:xfrm rot="5400000">
              <a:off x="6195181"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1" name="Oval 162"/>
            <p:cNvSpPr>
              <a:spLocks noChangeArrowheads="1"/>
            </p:cNvSpPr>
            <p:nvPr userDrawn="1"/>
          </p:nvSpPr>
          <p:spPr bwMode="auto">
            <a:xfrm rot="5400000">
              <a:off x="6195181"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2" name="Oval 163"/>
            <p:cNvSpPr>
              <a:spLocks noChangeArrowheads="1"/>
            </p:cNvSpPr>
            <p:nvPr userDrawn="1"/>
          </p:nvSpPr>
          <p:spPr bwMode="auto">
            <a:xfrm rot="5400000">
              <a:off x="6195181"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3" name="Oval 164"/>
            <p:cNvSpPr>
              <a:spLocks noChangeArrowheads="1"/>
            </p:cNvSpPr>
            <p:nvPr userDrawn="1"/>
          </p:nvSpPr>
          <p:spPr bwMode="auto">
            <a:xfrm rot="5400000">
              <a:off x="6196768"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4" name="Oval 167"/>
            <p:cNvSpPr>
              <a:spLocks noChangeArrowheads="1"/>
            </p:cNvSpPr>
            <p:nvPr userDrawn="1"/>
          </p:nvSpPr>
          <p:spPr bwMode="auto">
            <a:xfrm rot="5400000">
              <a:off x="6318212"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5" name="Oval 168"/>
            <p:cNvSpPr>
              <a:spLocks noChangeArrowheads="1"/>
            </p:cNvSpPr>
            <p:nvPr userDrawn="1"/>
          </p:nvSpPr>
          <p:spPr bwMode="auto">
            <a:xfrm rot="5400000">
              <a:off x="6319800"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6" name="Oval 169"/>
            <p:cNvSpPr>
              <a:spLocks noChangeArrowheads="1"/>
            </p:cNvSpPr>
            <p:nvPr userDrawn="1"/>
          </p:nvSpPr>
          <p:spPr bwMode="auto">
            <a:xfrm rot="5400000">
              <a:off x="6318212"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7" name="Oval 170"/>
            <p:cNvSpPr>
              <a:spLocks noChangeArrowheads="1"/>
            </p:cNvSpPr>
            <p:nvPr userDrawn="1"/>
          </p:nvSpPr>
          <p:spPr bwMode="auto">
            <a:xfrm rot="5400000">
              <a:off x="6318212"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8" name="Oval 171"/>
            <p:cNvSpPr>
              <a:spLocks noChangeArrowheads="1"/>
            </p:cNvSpPr>
            <p:nvPr userDrawn="1"/>
          </p:nvSpPr>
          <p:spPr bwMode="auto">
            <a:xfrm rot="5400000">
              <a:off x="6318212"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9" name="Oval 172"/>
            <p:cNvSpPr>
              <a:spLocks noChangeArrowheads="1"/>
            </p:cNvSpPr>
            <p:nvPr userDrawn="1"/>
          </p:nvSpPr>
          <p:spPr bwMode="auto">
            <a:xfrm rot="5400000">
              <a:off x="6319800"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0" name="Oval 175"/>
            <p:cNvSpPr>
              <a:spLocks noChangeArrowheads="1"/>
            </p:cNvSpPr>
            <p:nvPr userDrawn="1"/>
          </p:nvSpPr>
          <p:spPr bwMode="auto">
            <a:xfrm rot="5400000">
              <a:off x="6441243"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1" name="Oval 176"/>
            <p:cNvSpPr>
              <a:spLocks noChangeArrowheads="1"/>
            </p:cNvSpPr>
            <p:nvPr userDrawn="1"/>
          </p:nvSpPr>
          <p:spPr bwMode="auto">
            <a:xfrm rot="5400000">
              <a:off x="6442831"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2" name="Oval 177"/>
            <p:cNvSpPr>
              <a:spLocks noChangeArrowheads="1"/>
            </p:cNvSpPr>
            <p:nvPr userDrawn="1"/>
          </p:nvSpPr>
          <p:spPr bwMode="auto">
            <a:xfrm rot="5400000">
              <a:off x="6441243"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3" name="Oval 178"/>
            <p:cNvSpPr>
              <a:spLocks noChangeArrowheads="1"/>
            </p:cNvSpPr>
            <p:nvPr userDrawn="1"/>
          </p:nvSpPr>
          <p:spPr bwMode="auto">
            <a:xfrm rot="5400000">
              <a:off x="6441243"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4" name="Oval 179"/>
            <p:cNvSpPr>
              <a:spLocks noChangeArrowheads="1"/>
            </p:cNvSpPr>
            <p:nvPr userDrawn="1"/>
          </p:nvSpPr>
          <p:spPr bwMode="auto">
            <a:xfrm rot="5400000">
              <a:off x="6441243"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5" name="Oval 180"/>
            <p:cNvSpPr>
              <a:spLocks noChangeArrowheads="1"/>
            </p:cNvSpPr>
            <p:nvPr userDrawn="1"/>
          </p:nvSpPr>
          <p:spPr bwMode="auto">
            <a:xfrm rot="5400000">
              <a:off x="6442831"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6" name="Oval 183"/>
            <p:cNvSpPr>
              <a:spLocks noChangeArrowheads="1"/>
            </p:cNvSpPr>
            <p:nvPr userDrawn="1"/>
          </p:nvSpPr>
          <p:spPr bwMode="auto">
            <a:xfrm rot="5400000">
              <a:off x="6563481" y="680243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7" name="Oval 184"/>
            <p:cNvSpPr>
              <a:spLocks noChangeArrowheads="1"/>
            </p:cNvSpPr>
            <p:nvPr userDrawn="1"/>
          </p:nvSpPr>
          <p:spPr bwMode="auto">
            <a:xfrm rot="5400000">
              <a:off x="6565068" y="6700837"/>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8" name="Oval 185"/>
            <p:cNvSpPr>
              <a:spLocks noChangeArrowheads="1"/>
            </p:cNvSpPr>
            <p:nvPr userDrawn="1"/>
          </p:nvSpPr>
          <p:spPr bwMode="auto">
            <a:xfrm rot="5400000">
              <a:off x="6563481" y="6600825"/>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9" name="Oval 186"/>
            <p:cNvSpPr>
              <a:spLocks noChangeArrowheads="1"/>
            </p:cNvSpPr>
            <p:nvPr userDrawn="1"/>
          </p:nvSpPr>
          <p:spPr bwMode="auto">
            <a:xfrm rot="5400000">
              <a:off x="6563481" y="6502400"/>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0" name="Oval 187"/>
            <p:cNvSpPr>
              <a:spLocks noChangeArrowheads="1"/>
            </p:cNvSpPr>
            <p:nvPr userDrawn="1"/>
          </p:nvSpPr>
          <p:spPr bwMode="auto">
            <a:xfrm rot="5400000">
              <a:off x="6563481" y="640238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1" name="Oval 188"/>
            <p:cNvSpPr>
              <a:spLocks noChangeArrowheads="1"/>
            </p:cNvSpPr>
            <p:nvPr userDrawn="1"/>
          </p:nvSpPr>
          <p:spPr bwMode="auto">
            <a:xfrm rot="5400000">
              <a:off x="6565068" y="6302375"/>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2" name="Oval 288"/>
            <p:cNvSpPr>
              <a:spLocks noChangeArrowheads="1"/>
            </p:cNvSpPr>
            <p:nvPr userDrawn="1"/>
          </p:nvSpPr>
          <p:spPr bwMode="auto">
            <a:xfrm rot="5400000">
              <a:off x="6686512"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3" name="Oval 289"/>
            <p:cNvSpPr>
              <a:spLocks noChangeArrowheads="1"/>
            </p:cNvSpPr>
            <p:nvPr userDrawn="1"/>
          </p:nvSpPr>
          <p:spPr bwMode="auto">
            <a:xfrm rot="5400000">
              <a:off x="6688099"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4" name="Oval 290"/>
            <p:cNvSpPr>
              <a:spLocks noChangeArrowheads="1"/>
            </p:cNvSpPr>
            <p:nvPr userDrawn="1"/>
          </p:nvSpPr>
          <p:spPr bwMode="auto">
            <a:xfrm rot="5400000">
              <a:off x="6686512"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5" name="Oval 291"/>
            <p:cNvSpPr>
              <a:spLocks noChangeArrowheads="1"/>
            </p:cNvSpPr>
            <p:nvPr userDrawn="1"/>
          </p:nvSpPr>
          <p:spPr bwMode="auto">
            <a:xfrm rot="5400000">
              <a:off x="6686512"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6" name="Oval 292"/>
            <p:cNvSpPr>
              <a:spLocks noChangeArrowheads="1"/>
            </p:cNvSpPr>
            <p:nvPr userDrawn="1"/>
          </p:nvSpPr>
          <p:spPr bwMode="auto">
            <a:xfrm rot="5400000">
              <a:off x="6686512"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7" name="Oval 293"/>
            <p:cNvSpPr>
              <a:spLocks noChangeArrowheads="1"/>
            </p:cNvSpPr>
            <p:nvPr userDrawn="1"/>
          </p:nvSpPr>
          <p:spPr bwMode="auto">
            <a:xfrm rot="5400000">
              <a:off x="6688099"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grpSp>
      <p:grpSp>
        <p:nvGrpSpPr>
          <p:cNvPr id="402" name="Gruppo 401"/>
          <p:cNvGrpSpPr/>
          <p:nvPr userDrawn="1"/>
        </p:nvGrpSpPr>
        <p:grpSpPr>
          <a:xfrm>
            <a:off x="7939458" y="24483"/>
            <a:ext cx="3684588" cy="533128"/>
            <a:chOff x="7939458" y="46187"/>
            <a:chExt cx="3684588" cy="533128"/>
          </a:xfrm>
        </p:grpSpPr>
        <p:sp>
          <p:nvSpPr>
            <p:cNvPr id="403" name="Oval 191"/>
            <p:cNvSpPr>
              <a:spLocks noChangeArrowheads="1"/>
            </p:cNvSpPr>
            <p:nvPr/>
          </p:nvSpPr>
          <p:spPr bwMode="auto">
            <a:xfrm>
              <a:off x="7939458" y="46187"/>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04" name="Oval 193"/>
            <p:cNvSpPr>
              <a:spLocks noChangeArrowheads="1"/>
            </p:cNvSpPr>
            <p:nvPr/>
          </p:nvSpPr>
          <p:spPr bwMode="auto">
            <a:xfrm>
              <a:off x="8098208" y="46187"/>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05" name="Oval 195"/>
            <p:cNvSpPr>
              <a:spLocks noChangeArrowheads="1"/>
            </p:cNvSpPr>
            <p:nvPr/>
          </p:nvSpPr>
          <p:spPr bwMode="auto">
            <a:xfrm>
              <a:off x="8256958" y="46187"/>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06" name="Oval 197"/>
            <p:cNvSpPr>
              <a:spLocks noChangeArrowheads="1"/>
            </p:cNvSpPr>
            <p:nvPr/>
          </p:nvSpPr>
          <p:spPr bwMode="auto">
            <a:xfrm>
              <a:off x="8415708" y="46187"/>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07" name="Oval 199"/>
            <p:cNvSpPr>
              <a:spLocks noChangeArrowheads="1"/>
            </p:cNvSpPr>
            <p:nvPr/>
          </p:nvSpPr>
          <p:spPr bwMode="auto">
            <a:xfrm>
              <a:off x="8574458" y="46187"/>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08" name="Oval 201"/>
            <p:cNvSpPr>
              <a:spLocks noChangeArrowheads="1"/>
            </p:cNvSpPr>
            <p:nvPr/>
          </p:nvSpPr>
          <p:spPr bwMode="auto">
            <a:xfrm>
              <a:off x="8728446" y="46187"/>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09" name="Oval 203"/>
            <p:cNvSpPr>
              <a:spLocks noChangeArrowheads="1"/>
            </p:cNvSpPr>
            <p:nvPr/>
          </p:nvSpPr>
          <p:spPr bwMode="auto">
            <a:xfrm>
              <a:off x="8887196" y="46187"/>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0" name="Oval 206"/>
            <p:cNvSpPr>
              <a:spLocks noChangeArrowheads="1"/>
            </p:cNvSpPr>
            <p:nvPr/>
          </p:nvSpPr>
          <p:spPr bwMode="auto">
            <a:xfrm>
              <a:off x="90459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1" name="Oval 208"/>
            <p:cNvSpPr>
              <a:spLocks noChangeArrowheads="1"/>
            </p:cNvSpPr>
            <p:nvPr/>
          </p:nvSpPr>
          <p:spPr bwMode="auto">
            <a:xfrm>
              <a:off x="920469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2" name="Oval 210"/>
            <p:cNvSpPr>
              <a:spLocks noChangeArrowheads="1"/>
            </p:cNvSpPr>
            <p:nvPr/>
          </p:nvSpPr>
          <p:spPr bwMode="auto">
            <a:xfrm>
              <a:off x="93634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3" name="Oval 212"/>
            <p:cNvSpPr>
              <a:spLocks noChangeArrowheads="1"/>
            </p:cNvSpPr>
            <p:nvPr/>
          </p:nvSpPr>
          <p:spPr bwMode="auto">
            <a:xfrm>
              <a:off x="9522196" y="461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4" name="Oval 214"/>
            <p:cNvSpPr>
              <a:spLocks noChangeArrowheads="1"/>
            </p:cNvSpPr>
            <p:nvPr/>
          </p:nvSpPr>
          <p:spPr bwMode="auto">
            <a:xfrm>
              <a:off x="967935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5" name="Oval 216"/>
            <p:cNvSpPr>
              <a:spLocks noChangeArrowheads="1"/>
            </p:cNvSpPr>
            <p:nvPr/>
          </p:nvSpPr>
          <p:spPr bwMode="auto">
            <a:xfrm>
              <a:off x="983810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6" name="Oval 218"/>
            <p:cNvSpPr>
              <a:spLocks noChangeArrowheads="1"/>
            </p:cNvSpPr>
            <p:nvPr/>
          </p:nvSpPr>
          <p:spPr bwMode="auto">
            <a:xfrm>
              <a:off x="999685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7" name="Oval 220"/>
            <p:cNvSpPr>
              <a:spLocks noChangeArrowheads="1"/>
            </p:cNvSpPr>
            <p:nvPr/>
          </p:nvSpPr>
          <p:spPr bwMode="auto">
            <a:xfrm>
              <a:off x="101508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8" name="Oval 222"/>
            <p:cNvSpPr>
              <a:spLocks noChangeArrowheads="1"/>
            </p:cNvSpPr>
            <p:nvPr/>
          </p:nvSpPr>
          <p:spPr bwMode="auto">
            <a:xfrm>
              <a:off x="1030959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9" name="Oval 224"/>
            <p:cNvSpPr>
              <a:spLocks noChangeArrowheads="1"/>
            </p:cNvSpPr>
            <p:nvPr/>
          </p:nvSpPr>
          <p:spPr bwMode="auto">
            <a:xfrm>
              <a:off x="104683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0" name="Oval 226"/>
            <p:cNvSpPr>
              <a:spLocks noChangeArrowheads="1"/>
            </p:cNvSpPr>
            <p:nvPr/>
          </p:nvSpPr>
          <p:spPr bwMode="auto">
            <a:xfrm>
              <a:off x="1062709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1" name="Oval 228"/>
            <p:cNvSpPr>
              <a:spLocks noChangeArrowheads="1"/>
            </p:cNvSpPr>
            <p:nvPr/>
          </p:nvSpPr>
          <p:spPr bwMode="auto">
            <a:xfrm>
              <a:off x="107858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2" name="Oval 230"/>
            <p:cNvSpPr>
              <a:spLocks noChangeArrowheads="1"/>
            </p:cNvSpPr>
            <p:nvPr/>
          </p:nvSpPr>
          <p:spPr bwMode="auto">
            <a:xfrm>
              <a:off x="10944596" y="461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3" name="Oval 232"/>
            <p:cNvSpPr>
              <a:spLocks noChangeArrowheads="1"/>
            </p:cNvSpPr>
            <p:nvPr/>
          </p:nvSpPr>
          <p:spPr bwMode="auto">
            <a:xfrm>
              <a:off x="11103346" y="461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4" name="Oval 234"/>
            <p:cNvSpPr>
              <a:spLocks noChangeArrowheads="1"/>
            </p:cNvSpPr>
            <p:nvPr/>
          </p:nvSpPr>
          <p:spPr bwMode="auto">
            <a:xfrm>
              <a:off x="1126050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5" name="Oval 236"/>
            <p:cNvSpPr>
              <a:spLocks noChangeArrowheads="1"/>
            </p:cNvSpPr>
            <p:nvPr/>
          </p:nvSpPr>
          <p:spPr bwMode="auto">
            <a:xfrm>
              <a:off x="1141925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6" name="Oval 238"/>
            <p:cNvSpPr>
              <a:spLocks noChangeArrowheads="1"/>
            </p:cNvSpPr>
            <p:nvPr/>
          </p:nvSpPr>
          <p:spPr bwMode="auto">
            <a:xfrm>
              <a:off x="1157800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7" name="Oval 240"/>
            <p:cNvSpPr>
              <a:spLocks noChangeArrowheads="1"/>
            </p:cNvSpPr>
            <p:nvPr/>
          </p:nvSpPr>
          <p:spPr bwMode="auto">
            <a:xfrm>
              <a:off x="79394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8" name="Oval 241"/>
            <p:cNvSpPr>
              <a:spLocks noChangeArrowheads="1"/>
            </p:cNvSpPr>
            <p:nvPr/>
          </p:nvSpPr>
          <p:spPr bwMode="auto">
            <a:xfrm>
              <a:off x="79394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9" name="Oval 242"/>
            <p:cNvSpPr>
              <a:spLocks noChangeArrowheads="1"/>
            </p:cNvSpPr>
            <p:nvPr/>
          </p:nvSpPr>
          <p:spPr bwMode="auto">
            <a:xfrm>
              <a:off x="80982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0" name="Oval 243"/>
            <p:cNvSpPr>
              <a:spLocks noChangeArrowheads="1"/>
            </p:cNvSpPr>
            <p:nvPr/>
          </p:nvSpPr>
          <p:spPr bwMode="auto">
            <a:xfrm>
              <a:off x="80982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1" name="Oval 244"/>
            <p:cNvSpPr>
              <a:spLocks noChangeArrowheads="1"/>
            </p:cNvSpPr>
            <p:nvPr/>
          </p:nvSpPr>
          <p:spPr bwMode="auto">
            <a:xfrm>
              <a:off x="82569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2" name="Oval 245"/>
            <p:cNvSpPr>
              <a:spLocks noChangeArrowheads="1"/>
            </p:cNvSpPr>
            <p:nvPr/>
          </p:nvSpPr>
          <p:spPr bwMode="auto">
            <a:xfrm>
              <a:off x="82569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3" name="Oval 246"/>
            <p:cNvSpPr>
              <a:spLocks noChangeArrowheads="1"/>
            </p:cNvSpPr>
            <p:nvPr/>
          </p:nvSpPr>
          <p:spPr bwMode="auto">
            <a:xfrm>
              <a:off x="84157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4" name="Oval 247"/>
            <p:cNvSpPr>
              <a:spLocks noChangeArrowheads="1"/>
            </p:cNvSpPr>
            <p:nvPr/>
          </p:nvSpPr>
          <p:spPr bwMode="auto">
            <a:xfrm>
              <a:off x="84157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5" name="Oval 248"/>
            <p:cNvSpPr>
              <a:spLocks noChangeArrowheads="1"/>
            </p:cNvSpPr>
            <p:nvPr/>
          </p:nvSpPr>
          <p:spPr bwMode="auto">
            <a:xfrm>
              <a:off x="8574458" y="285900"/>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6" name="Oval 249"/>
            <p:cNvSpPr>
              <a:spLocks noChangeArrowheads="1"/>
            </p:cNvSpPr>
            <p:nvPr/>
          </p:nvSpPr>
          <p:spPr bwMode="auto">
            <a:xfrm>
              <a:off x="8574458" y="1604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7" name="Oval 250"/>
            <p:cNvSpPr>
              <a:spLocks noChangeArrowheads="1"/>
            </p:cNvSpPr>
            <p:nvPr/>
          </p:nvSpPr>
          <p:spPr bwMode="auto">
            <a:xfrm>
              <a:off x="87284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8" name="Oval 251"/>
            <p:cNvSpPr>
              <a:spLocks noChangeArrowheads="1"/>
            </p:cNvSpPr>
            <p:nvPr/>
          </p:nvSpPr>
          <p:spPr bwMode="auto">
            <a:xfrm>
              <a:off x="87284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9" name="Oval 252"/>
            <p:cNvSpPr>
              <a:spLocks noChangeArrowheads="1"/>
            </p:cNvSpPr>
            <p:nvPr/>
          </p:nvSpPr>
          <p:spPr bwMode="auto">
            <a:xfrm>
              <a:off x="888719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0" name="Oval 253"/>
            <p:cNvSpPr>
              <a:spLocks noChangeArrowheads="1"/>
            </p:cNvSpPr>
            <p:nvPr/>
          </p:nvSpPr>
          <p:spPr bwMode="auto">
            <a:xfrm>
              <a:off x="888719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1" name="Oval 254"/>
            <p:cNvSpPr>
              <a:spLocks noChangeArrowheads="1"/>
            </p:cNvSpPr>
            <p:nvPr/>
          </p:nvSpPr>
          <p:spPr bwMode="auto">
            <a:xfrm>
              <a:off x="90459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2" name="Oval 255"/>
            <p:cNvSpPr>
              <a:spLocks noChangeArrowheads="1"/>
            </p:cNvSpPr>
            <p:nvPr/>
          </p:nvSpPr>
          <p:spPr bwMode="auto">
            <a:xfrm>
              <a:off x="90459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3" name="Oval 256"/>
            <p:cNvSpPr>
              <a:spLocks noChangeArrowheads="1"/>
            </p:cNvSpPr>
            <p:nvPr/>
          </p:nvSpPr>
          <p:spPr bwMode="auto">
            <a:xfrm>
              <a:off x="920469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4" name="Oval 257"/>
            <p:cNvSpPr>
              <a:spLocks noChangeArrowheads="1"/>
            </p:cNvSpPr>
            <p:nvPr/>
          </p:nvSpPr>
          <p:spPr bwMode="auto">
            <a:xfrm>
              <a:off x="920469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5" name="Oval 258"/>
            <p:cNvSpPr>
              <a:spLocks noChangeArrowheads="1"/>
            </p:cNvSpPr>
            <p:nvPr/>
          </p:nvSpPr>
          <p:spPr bwMode="auto">
            <a:xfrm>
              <a:off x="93634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6" name="Oval 259"/>
            <p:cNvSpPr>
              <a:spLocks noChangeArrowheads="1"/>
            </p:cNvSpPr>
            <p:nvPr/>
          </p:nvSpPr>
          <p:spPr bwMode="auto">
            <a:xfrm>
              <a:off x="93634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7" name="Oval 260"/>
            <p:cNvSpPr>
              <a:spLocks noChangeArrowheads="1"/>
            </p:cNvSpPr>
            <p:nvPr/>
          </p:nvSpPr>
          <p:spPr bwMode="auto">
            <a:xfrm>
              <a:off x="9522196" y="285900"/>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8" name="Oval 261"/>
            <p:cNvSpPr>
              <a:spLocks noChangeArrowheads="1"/>
            </p:cNvSpPr>
            <p:nvPr/>
          </p:nvSpPr>
          <p:spPr bwMode="auto">
            <a:xfrm>
              <a:off x="9522196" y="1604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9" name="Oval 262"/>
            <p:cNvSpPr>
              <a:spLocks noChangeArrowheads="1"/>
            </p:cNvSpPr>
            <p:nvPr/>
          </p:nvSpPr>
          <p:spPr bwMode="auto">
            <a:xfrm>
              <a:off x="96793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0" name="Oval 263"/>
            <p:cNvSpPr>
              <a:spLocks noChangeArrowheads="1"/>
            </p:cNvSpPr>
            <p:nvPr/>
          </p:nvSpPr>
          <p:spPr bwMode="auto">
            <a:xfrm>
              <a:off x="96793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1" name="Oval 264"/>
            <p:cNvSpPr>
              <a:spLocks noChangeArrowheads="1"/>
            </p:cNvSpPr>
            <p:nvPr/>
          </p:nvSpPr>
          <p:spPr bwMode="auto">
            <a:xfrm>
              <a:off x="98381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2" name="Oval 265"/>
            <p:cNvSpPr>
              <a:spLocks noChangeArrowheads="1"/>
            </p:cNvSpPr>
            <p:nvPr/>
          </p:nvSpPr>
          <p:spPr bwMode="auto">
            <a:xfrm>
              <a:off x="98381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3" name="Oval 266"/>
            <p:cNvSpPr>
              <a:spLocks noChangeArrowheads="1"/>
            </p:cNvSpPr>
            <p:nvPr/>
          </p:nvSpPr>
          <p:spPr bwMode="auto">
            <a:xfrm>
              <a:off x="99968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4" name="Oval 267"/>
            <p:cNvSpPr>
              <a:spLocks noChangeArrowheads="1"/>
            </p:cNvSpPr>
            <p:nvPr/>
          </p:nvSpPr>
          <p:spPr bwMode="auto">
            <a:xfrm>
              <a:off x="99968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5" name="Oval 268"/>
            <p:cNvSpPr>
              <a:spLocks noChangeArrowheads="1"/>
            </p:cNvSpPr>
            <p:nvPr/>
          </p:nvSpPr>
          <p:spPr bwMode="auto">
            <a:xfrm>
              <a:off x="101508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6" name="Oval 269"/>
            <p:cNvSpPr>
              <a:spLocks noChangeArrowheads="1"/>
            </p:cNvSpPr>
            <p:nvPr/>
          </p:nvSpPr>
          <p:spPr bwMode="auto">
            <a:xfrm>
              <a:off x="101508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7" name="Oval 270"/>
            <p:cNvSpPr>
              <a:spLocks noChangeArrowheads="1"/>
            </p:cNvSpPr>
            <p:nvPr/>
          </p:nvSpPr>
          <p:spPr bwMode="auto">
            <a:xfrm>
              <a:off x="1030959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8" name="Oval 271"/>
            <p:cNvSpPr>
              <a:spLocks noChangeArrowheads="1"/>
            </p:cNvSpPr>
            <p:nvPr/>
          </p:nvSpPr>
          <p:spPr bwMode="auto">
            <a:xfrm>
              <a:off x="1030959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9" name="Oval 272"/>
            <p:cNvSpPr>
              <a:spLocks noChangeArrowheads="1"/>
            </p:cNvSpPr>
            <p:nvPr/>
          </p:nvSpPr>
          <p:spPr bwMode="auto">
            <a:xfrm>
              <a:off x="104683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0" name="Oval 273"/>
            <p:cNvSpPr>
              <a:spLocks noChangeArrowheads="1"/>
            </p:cNvSpPr>
            <p:nvPr/>
          </p:nvSpPr>
          <p:spPr bwMode="auto">
            <a:xfrm>
              <a:off x="104683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1" name="Oval 274"/>
            <p:cNvSpPr>
              <a:spLocks noChangeArrowheads="1"/>
            </p:cNvSpPr>
            <p:nvPr/>
          </p:nvSpPr>
          <p:spPr bwMode="auto">
            <a:xfrm>
              <a:off x="1062709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2" name="Oval 275"/>
            <p:cNvSpPr>
              <a:spLocks noChangeArrowheads="1"/>
            </p:cNvSpPr>
            <p:nvPr/>
          </p:nvSpPr>
          <p:spPr bwMode="auto">
            <a:xfrm>
              <a:off x="1062709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3" name="Oval 276"/>
            <p:cNvSpPr>
              <a:spLocks noChangeArrowheads="1"/>
            </p:cNvSpPr>
            <p:nvPr/>
          </p:nvSpPr>
          <p:spPr bwMode="auto">
            <a:xfrm>
              <a:off x="107858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4" name="Oval 277"/>
            <p:cNvSpPr>
              <a:spLocks noChangeArrowheads="1"/>
            </p:cNvSpPr>
            <p:nvPr/>
          </p:nvSpPr>
          <p:spPr bwMode="auto">
            <a:xfrm>
              <a:off x="107858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5" name="Oval 278"/>
            <p:cNvSpPr>
              <a:spLocks noChangeArrowheads="1"/>
            </p:cNvSpPr>
            <p:nvPr/>
          </p:nvSpPr>
          <p:spPr bwMode="auto">
            <a:xfrm>
              <a:off x="10944596" y="285900"/>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6" name="Oval 279"/>
            <p:cNvSpPr>
              <a:spLocks noChangeArrowheads="1"/>
            </p:cNvSpPr>
            <p:nvPr/>
          </p:nvSpPr>
          <p:spPr bwMode="auto">
            <a:xfrm>
              <a:off x="10944596" y="1604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7" name="Oval 280"/>
            <p:cNvSpPr>
              <a:spLocks noChangeArrowheads="1"/>
            </p:cNvSpPr>
            <p:nvPr/>
          </p:nvSpPr>
          <p:spPr bwMode="auto">
            <a:xfrm>
              <a:off x="11103346" y="285900"/>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8" name="Oval 281"/>
            <p:cNvSpPr>
              <a:spLocks noChangeArrowheads="1"/>
            </p:cNvSpPr>
            <p:nvPr/>
          </p:nvSpPr>
          <p:spPr bwMode="auto">
            <a:xfrm>
              <a:off x="11103346" y="1604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9" name="Oval 282"/>
            <p:cNvSpPr>
              <a:spLocks noChangeArrowheads="1"/>
            </p:cNvSpPr>
            <p:nvPr/>
          </p:nvSpPr>
          <p:spPr bwMode="auto">
            <a:xfrm>
              <a:off x="112605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0" name="Oval 283"/>
            <p:cNvSpPr>
              <a:spLocks noChangeArrowheads="1"/>
            </p:cNvSpPr>
            <p:nvPr/>
          </p:nvSpPr>
          <p:spPr bwMode="auto">
            <a:xfrm>
              <a:off x="112605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1" name="Oval 284"/>
            <p:cNvSpPr>
              <a:spLocks noChangeArrowheads="1"/>
            </p:cNvSpPr>
            <p:nvPr/>
          </p:nvSpPr>
          <p:spPr bwMode="auto">
            <a:xfrm>
              <a:off x="114192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2" name="Oval 285"/>
            <p:cNvSpPr>
              <a:spLocks noChangeArrowheads="1"/>
            </p:cNvSpPr>
            <p:nvPr/>
          </p:nvSpPr>
          <p:spPr bwMode="auto">
            <a:xfrm>
              <a:off x="114192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3" name="Oval 286"/>
            <p:cNvSpPr>
              <a:spLocks noChangeArrowheads="1"/>
            </p:cNvSpPr>
            <p:nvPr/>
          </p:nvSpPr>
          <p:spPr bwMode="auto">
            <a:xfrm>
              <a:off x="115780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4" name="Oval 287"/>
            <p:cNvSpPr>
              <a:spLocks noChangeArrowheads="1"/>
            </p:cNvSpPr>
            <p:nvPr/>
          </p:nvSpPr>
          <p:spPr bwMode="auto">
            <a:xfrm>
              <a:off x="115780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5" name="Oval 240"/>
            <p:cNvSpPr>
              <a:spLocks noChangeArrowheads="1"/>
            </p:cNvSpPr>
            <p:nvPr userDrawn="1"/>
          </p:nvSpPr>
          <p:spPr bwMode="auto">
            <a:xfrm>
              <a:off x="793945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6" name="Oval 241"/>
            <p:cNvSpPr>
              <a:spLocks noChangeArrowheads="1"/>
            </p:cNvSpPr>
            <p:nvPr userDrawn="1"/>
          </p:nvSpPr>
          <p:spPr bwMode="auto">
            <a:xfrm>
              <a:off x="793945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7" name="Oval 242"/>
            <p:cNvSpPr>
              <a:spLocks noChangeArrowheads="1"/>
            </p:cNvSpPr>
            <p:nvPr userDrawn="1"/>
          </p:nvSpPr>
          <p:spPr bwMode="auto">
            <a:xfrm>
              <a:off x="809820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8" name="Oval 243"/>
            <p:cNvSpPr>
              <a:spLocks noChangeArrowheads="1"/>
            </p:cNvSpPr>
            <p:nvPr userDrawn="1"/>
          </p:nvSpPr>
          <p:spPr bwMode="auto">
            <a:xfrm>
              <a:off x="809820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9" name="Oval 244"/>
            <p:cNvSpPr>
              <a:spLocks noChangeArrowheads="1"/>
            </p:cNvSpPr>
            <p:nvPr userDrawn="1"/>
          </p:nvSpPr>
          <p:spPr bwMode="auto">
            <a:xfrm>
              <a:off x="825695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0" name="Oval 245"/>
            <p:cNvSpPr>
              <a:spLocks noChangeArrowheads="1"/>
            </p:cNvSpPr>
            <p:nvPr userDrawn="1"/>
          </p:nvSpPr>
          <p:spPr bwMode="auto">
            <a:xfrm>
              <a:off x="825695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1" name="Oval 246"/>
            <p:cNvSpPr>
              <a:spLocks noChangeArrowheads="1"/>
            </p:cNvSpPr>
            <p:nvPr userDrawn="1"/>
          </p:nvSpPr>
          <p:spPr bwMode="auto">
            <a:xfrm>
              <a:off x="841570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2" name="Oval 247"/>
            <p:cNvSpPr>
              <a:spLocks noChangeArrowheads="1"/>
            </p:cNvSpPr>
            <p:nvPr userDrawn="1"/>
          </p:nvSpPr>
          <p:spPr bwMode="auto">
            <a:xfrm>
              <a:off x="841570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3" name="Oval 248"/>
            <p:cNvSpPr>
              <a:spLocks noChangeArrowheads="1"/>
            </p:cNvSpPr>
            <p:nvPr userDrawn="1"/>
          </p:nvSpPr>
          <p:spPr bwMode="auto">
            <a:xfrm>
              <a:off x="8574458" y="530102"/>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4" name="Oval 249"/>
            <p:cNvSpPr>
              <a:spLocks noChangeArrowheads="1"/>
            </p:cNvSpPr>
            <p:nvPr userDrawn="1"/>
          </p:nvSpPr>
          <p:spPr bwMode="auto">
            <a:xfrm>
              <a:off x="8574458" y="404690"/>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5" name="Oval 250"/>
            <p:cNvSpPr>
              <a:spLocks noChangeArrowheads="1"/>
            </p:cNvSpPr>
            <p:nvPr userDrawn="1"/>
          </p:nvSpPr>
          <p:spPr bwMode="auto">
            <a:xfrm>
              <a:off x="87284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6" name="Oval 251"/>
            <p:cNvSpPr>
              <a:spLocks noChangeArrowheads="1"/>
            </p:cNvSpPr>
            <p:nvPr userDrawn="1"/>
          </p:nvSpPr>
          <p:spPr bwMode="auto">
            <a:xfrm>
              <a:off x="87284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7" name="Oval 252"/>
            <p:cNvSpPr>
              <a:spLocks noChangeArrowheads="1"/>
            </p:cNvSpPr>
            <p:nvPr userDrawn="1"/>
          </p:nvSpPr>
          <p:spPr bwMode="auto">
            <a:xfrm>
              <a:off x="888719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8" name="Oval 253"/>
            <p:cNvSpPr>
              <a:spLocks noChangeArrowheads="1"/>
            </p:cNvSpPr>
            <p:nvPr userDrawn="1"/>
          </p:nvSpPr>
          <p:spPr bwMode="auto">
            <a:xfrm>
              <a:off x="888719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9" name="Oval 254"/>
            <p:cNvSpPr>
              <a:spLocks noChangeArrowheads="1"/>
            </p:cNvSpPr>
            <p:nvPr userDrawn="1"/>
          </p:nvSpPr>
          <p:spPr bwMode="auto">
            <a:xfrm>
              <a:off x="90459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0" name="Oval 255"/>
            <p:cNvSpPr>
              <a:spLocks noChangeArrowheads="1"/>
            </p:cNvSpPr>
            <p:nvPr userDrawn="1"/>
          </p:nvSpPr>
          <p:spPr bwMode="auto">
            <a:xfrm>
              <a:off x="90459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1" name="Oval 256"/>
            <p:cNvSpPr>
              <a:spLocks noChangeArrowheads="1"/>
            </p:cNvSpPr>
            <p:nvPr userDrawn="1"/>
          </p:nvSpPr>
          <p:spPr bwMode="auto">
            <a:xfrm>
              <a:off x="920469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2" name="Oval 257"/>
            <p:cNvSpPr>
              <a:spLocks noChangeArrowheads="1"/>
            </p:cNvSpPr>
            <p:nvPr userDrawn="1"/>
          </p:nvSpPr>
          <p:spPr bwMode="auto">
            <a:xfrm>
              <a:off x="920469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3" name="Oval 258"/>
            <p:cNvSpPr>
              <a:spLocks noChangeArrowheads="1"/>
            </p:cNvSpPr>
            <p:nvPr userDrawn="1"/>
          </p:nvSpPr>
          <p:spPr bwMode="auto">
            <a:xfrm>
              <a:off x="93634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4" name="Oval 259"/>
            <p:cNvSpPr>
              <a:spLocks noChangeArrowheads="1"/>
            </p:cNvSpPr>
            <p:nvPr userDrawn="1"/>
          </p:nvSpPr>
          <p:spPr bwMode="auto">
            <a:xfrm>
              <a:off x="93634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5" name="Oval 260"/>
            <p:cNvSpPr>
              <a:spLocks noChangeArrowheads="1"/>
            </p:cNvSpPr>
            <p:nvPr userDrawn="1"/>
          </p:nvSpPr>
          <p:spPr bwMode="auto">
            <a:xfrm>
              <a:off x="9522196" y="530102"/>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6" name="Oval 261"/>
            <p:cNvSpPr>
              <a:spLocks noChangeArrowheads="1"/>
            </p:cNvSpPr>
            <p:nvPr userDrawn="1"/>
          </p:nvSpPr>
          <p:spPr bwMode="auto">
            <a:xfrm>
              <a:off x="9522196" y="404690"/>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7" name="Oval 262"/>
            <p:cNvSpPr>
              <a:spLocks noChangeArrowheads="1"/>
            </p:cNvSpPr>
            <p:nvPr userDrawn="1"/>
          </p:nvSpPr>
          <p:spPr bwMode="auto">
            <a:xfrm>
              <a:off x="967935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8" name="Oval 263"/>
            <p:cNvSpPr>
              <a:spLocks noChangeArrowheads="1"/>
            </p:cNvSpPr>
            <p:nvPr userDrawn="1"/>
          </p:nvSpPr>
          <p:spPr bwMode="auto">
            <a:xfrm>
              <a:off x="967935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9" name="Oval 264"/>
            <p:cNvSpPr>
              <a:spLocks noChangeArrowheads="1"/>
            </p:cNvSpPr>
            <p:nvPr userDrawn="1"/>
          </p:nvSpPr>
          <p:spPr bwMode="auto">
            <a:xfrm>
              <a:off x="983810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0" name="Oval 265"/>
            <p:cNvSpPr>
              <a:spLocks noChangeArrowheads="1"/>
            </p:cNvSpPr>
            <p:nvPr userDrawn="1"/>
          </p:nvSpPr>
          <p:spPr bwMode="auto">
            <a:xfrm>
              <a:off x="983810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1" name="Oval 266"/>
            <p:cNvSpPr>
              <a:spLocks noChangeArrowheads="1"/>
            </p:cNvSpPr>
            <p:nvPr userDrawn="1"/>
          </p:nvSpPr>
          <p:spPr bwMode="auto">
            <a:xfrm>
              <a:off x="999685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2" name="Oval 267"/>
            <p:cNvSpPr>
              <a:spLocks noChangeArrowheads="1"/>
            </p:cNvSpPr>
            <p:nvPr userDrawn="1"/>
          </p:nvSpPr>
          <p:spPr bwMode="auto">
            <a:xfrm>
              <a:off x="999685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3" name="Oval 268"/>
            <p:cNvSpPr>
              <a:spLocks noChangeArrowheads="1"/>
            </p:cNvSpPr>
            <p:nvPr userDrawn="1"/>
          </p:nvSpPr>
          <p:spPr bwMode="auto">
            <a:xfrm>
              <a:off x="101508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4" name="Oval 269"/>
            <p:cNvSpPr>
              <a:spLocks noChangeArrowheads="1"/>
            </p:cNvSpPr>
            <p:nvPr userDrawn="1"/>
          </p:nvSpPr>
          <p:spPr bwMode="auto">
            <a:xfrm>
              <a:off x="101508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5" name="Oval 270"/>
            <p:cNvSpPr>
              <a:spLocks noChangeArrowheads="1"/>
            </p:cNvSpPr>
            <p:nvPr userDrawn="1"/>
          </p:nvSpPr>
          <p:spPr bwMode="auto">
            <a:xfrm>
              <a:off x="1030959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6" name="Oval 271"/>
            <p:cNvSpPr>
              <a:spLocks noChangeArrowheads="1"/>
            </p:cNvSpPr>
            <p:nvPr userDrawn="1"/>
          </p:nvSpPr>
          <p:spPr bwMode="auto">
            <a:xfrm>
              <a:off x="1030959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7" name="Oval 272"/>
            <p:cNvSpPr>
              <a:spLocks noChangeArrowheads="1"/>
            </p:cNvSpPr>
            <p:nvPr userDrawn="1"/>
          </p:nvSpPr>
          <p:spPr bwMode="auto">
            <a:xfrm>
              <a:off x="104683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8" name="Oval 273"/>
            <p:cNvSpPr>
              <a:spLocks noChangeArrowheads="1"/>
            </p:cNvSpPr>
            <p:nvPr userDrawn="1"/>
          </p:nvSpPr>
          <p:spPr bwMode="auto">
            <a:xfrm>
              <a:off x="104683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9" name="Oval 274"/>
            <p:cNvSpPr>
              <a:spLocks noChangeArrowheads="1"/>
            </p:cNvSpPr>
            <p:nvPr userDrawn="1"/>
          </p:nvSpPr>
          <p:spPr bwMode="auto">
            <a:xfrm>
              <a:off x="1062709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0" name="Oval 275"/>
            <p:cNvSpPr>
              <a:spLocks noChangeArrowheads="1"/>
            </p:cNvSpPr>
            <p:nvPr userDrawn="1"/>
          </p:nvSpPr>
          <p:spPr bwMode="auto">
            <a:xfrm>
              <a:off x="1062709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1" name="Oval 276"/>
            <p:cNvSpPr>
              <a:spLocks noChangeArrowheads="1"/>
            </p:cNvSpPr>
            <p:nvPr userDrawn="1"/>
          </p:nvSpPr>
          <p:spPr bwMode="auto">
            <a:xfrm>
              <a:off x="107858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2" name="Oval 277"/>
            <p:cNvSpPr>
              <a:spLocks noChangeArrowheads="1"/>
            </p:cNvSpPr>
            <p:nvPr userDrawn="1"/>
          </p:nvSpPr>
          <p:spPr bwMode="auto">
            <a:xfrm>
              <a:off x="107858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3" name="Oval 278"/>
            <p:cNvSpPr>
              <a:spLocks noChangeArrowheads="1"/>
            </p:cNvSpPr>
            <p:nvPr userDrawn="1"/>
          </p:nvSpPr>
          <p:spPr bwMode="auto">
            <a:xfrm>
              <a:off x="10944596" y="530102"/>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4" name="Oval 279"/>
            <p:cNvSpPr>
              <a:spLocks noChangeArrowheads="1"/>
            </p:cNvSpPr>
            <p:nvPr userDrawn="1"/>
          </p:nvSpPr>
          <p:spPr bwMode="auto">
            <a:xfrm>
              <a:off x="10944596" y="404690"/>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5" name="Oval 280"/>
            <p:cNvSpPr>
              <a:spLocks noChangeArrowheads="1"/>
            </p:cNvSpPr>
            <p:nvPr userDrawn="1"/>
          </p:nvSpPr>
          <p:spPr bwMode="auto">
            <a:xfrm>
              <a:off x="11103346" y="530102"/>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6" name="Oval 281"/>
            <p:cNvSpPr>
              <a:spLocks noChangeArrowheads="1"/>
            </p:cNvSpPr>
            <p:nvPr userDrawn="1"/>
          </p:nvSpPr>
          <p:spPr bwMode="auto">
            <a:xfrm>
              <a:off x="11103346" y="404690"/>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7" name="Oval 282"/>
            <p:cNvSpPr>
              <a:spLocks noChangeArrowheads="1"/>
            </p:cNvSpPr>
            <p:nvPr userDrawn="1"/>
          </p:nvSpPr>
          <p:spPr bwMode="auto">
            <a:xfrm>
              <a:off x="1126050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8" name="Oval 283"/>
            <p:cNvSpPr>
              <a:spLocks noChangeArrowheads="1"/>
            </p:cNvSpPr>
            <p:nvPr userDrawn="1"/>
          </p:nvSpPr>
          <p:spPr bwMode="auto">
            <a:xfrm>
              <a:off x="1126050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9" name="Oval 284"/>
            <p:cNvSpPr>
              <a:spLocks noChangeArrowheads="1"/>
            </p:cNvSpPr>
            <p:nvPr userDrawn="1"/>
          </p:nvSpPr>
          <p:spPr bwMode="auto">
            <a:xfrm>
              <a:off x="1141925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20" name="Oval 285"/>
            <p:cNvSpPr>
              <a:spLocks noChangeArrowheads="1"/>
            </p:cNvSpPr>
            <p:nvPr userDrawn="1"/>
          </p:nvSpPr>
          <p:spPr bwMode="auto">
            <a:xfrm>
              <a:off x="1141925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21" name="Oval 286"/>
            <p:cNvSpPr>
              <a:spLocks noChangeArrowheads="1"/>
            </p:cNvSpPr>
            <p:nvPr userDrawn="1"/>
          </p:nvSpPr>
          <p:spPr bwMode="auto">
            <a:xfrm>
              <a:off x="1157800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22" name="Oval 287"/>
            <p:cNvSpPr>
              <a:spLocks noChangeArrowheads="1"/>
            </p:cNvSpPr>
            <p:nvPr userDrawn="1"/>
          </p:nvSpPr>
          <p:spPr bwMode="auto">
            <a:xfrm>
              <a:off x="1157800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grpSp>
    </p:spTree>
    <p:extLst>
      <p:ext uri="{BB962C8B-B14F-4D97-AF65-F5344CB8AC3E}">
        <p14:creationId xmlns:p14="http://schemas.microsoft.com/office/powerpoint/2010/main" val="1285871353"/>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4">
    <p:spTree>
      <p:nvGrpSpPr>
        <p:cNvPr id="1" name=""/>
        <p:cNvGrpSpPr/>
        <p:nvPr/>
      </p:nvGrpSpPr>
      <p:grpSpPr>
        <a:xfrm>
          <a:off x="0" y="0"/>
          <a:ext cx="0" cy="0"/>
          <a:chOff x="0" y="0"/>
          <a:chExt cx="0" cy="0"/>
        </a:xfrm>
      </p:grpSpPr>
      <p:sp>
        <p:nvSpPr>
          <p:cNvPr id="12" name="Picture Placeholder 8"/>
          <p:cNvSpPr>
            <a:spLocks noGrp="1"/>
          </p:cNvSpPr>
          <p:nvPr>
            <p:ph type="pic" sz="quarter" idx="12"/>
          </p:nvPr>
        </p:nvSpPr>
        <p:spPr>
          <a:xfrm>
            <a:off x="7518401" y="0"/>
            <a:ext cx="4673600" cy="2565400"/>
          </a:xfrm>
          <a:prstGeom prst="rect">
            <a:avLst/>
          </a:prstGeom>
          <a:solidFill>
            <a:schemeClr val="bg2"/>
          </a:solidFill>
          <a:ln>
            <a:noFill/>
          </a:ln>
        </p:spPr>
        <p:txBody>
          <a:bodyPr wrap="square" anchor="ctr">
            <a:noAutofit/>
          </a:bodyPr>
          <a:lstStyle>
            <a:lvl1pPr algn="ctr">
              <a:defRPr sz="1200">
                <a:solidFill>
                  <a:schemeClr val="tx1"/>
                </a:solidFill>
              </a:defRPr>
            </a:lvl1pPr>
          </a:lstStyle>
          <a:p>
            <a:endParaRPr lang="en-US"/>
          </a:p>
        </p:txBody>
      </p:sp>
      <p:sp>
        <p:nvSpPr>
          <p:cNvPr id="5" name="Segnaposto testo 10"/>
          <p:cNvSpPr>
            <a:spLocks noGrp="1"/>
          </p:cNvSpPr>
          <p:nvPr>
            <p:ph type="body" sz="quarter" idx="10" hasCustomPrompt="1"/>
          </p:nvPr>
        </p:nvSpPr>
        <p:spPr>
          <a:xfrm>
            <a:off x="550863" y="404813"/>
            <a:ext cx="5545137" cy="387798"/>
          </a:xfrm>
          <a:prstGeom prst="rect">
            <a:avLst/>
          </a:prstGeom>
          <a:noFill/>
        </p:spPr>
        <p:txBody>
          <a:bodyPr wrap="square" lIns="0" tIns="0" rIns="0" bIns="0" rtlCol="0" anchor="t" anchorCtr="0">
            <a:spAutoFit/>
          </a:bodyPr>
          <a:lstStyle>
            <a:lvl1pPr marL="0" indent="0">
              <a:buNone/>
              <a:defRPr lang="it-IT" sz="2800" b="1" baseline="0" dirty="0" smtClean="0">
                <a:solidFill>
                  <a:schemeClr val="accent1"/>
                </a:solidFill>
                <a:latin typeface="Arial" panose="020B0604020202020204" pitchFamily="34" charset="0"/>
                <a:cs typeface="Arial" panose="020B0604020202020204" pitchFamily="34" charset="0"/>
              </a:defRPr>
            </a:lvl1pPr>
            <a:lvl2pPr>
              <a:defRPr lang="it-IT" dirty="0" smtClean="0"/>
            </a:lvl2pPr>
            <a:lvl3pPr>
              <a:defRPr lang="it-IT" sz="2400" dirty="0" smtClean="0"/>
            </a:lvl3pPr>
            <a:lvl4pPr>
              <a:defRPr lang="it-IT" sz="2400" dirty="0" smtClean="0"/>
            </a:lvl4pPr>
            <a:lvl5pPr>
              <a:defRPr lang="it-IT" sz="2400" dirty="0"/>
            </a:lvl5pPr>
          </a:lstStyle>
          <a:p>
            <a:pPr marL="0" lvl="0" defTabSz="609508"/>
            <a:r>
              <a:rPr lang="it-IT" dirty="0"/>
              <a:t>Title (</a:t>
            </a:r>
            <a:r>
              <a:rPr lang="it-IT" dirty="0" err="1"/>
              <a:t>Arial</a:t>
            </a:r>
            <a:r>
              <a:rPr lang="it-IT" dirty="0"/>
              <a:t> / 28 </a:t>
            </a:r>
            <a:r>
              <a:rPr lang="it-IT" dirty="0" err="1"/>
              <a:t>pt</a:t>
            </a:r>
            <a:r>
              <a:rPr lang="it-IT" dirty="0"/>
              <a:t>)</a:t>
            </a:r>
          </a:p>
        </p:txBody>
      </p:sp>
      <p:sp>
        <p:nvSpPr>
          <p:cNvPr id="6" name="Segnaposto testo 10"/>
          <p:cNvSpPr>
            <a:spLocks noGrp="1"/>
          </p:cNvSpPr>
          <p:nvPr>
            <p:ph type="body" sz="quarter" idx="11" hasCustomPrompt="1"/>
          </p:nvPr>
        </p:nvSpPr>
        <p:spPr>
          <a:xfrm>
            <a:off x="550863" y="881803"/>
            <a:ext cx="5545137" cy="221599"/>
          </a:xfrm>
          <a:prstGeom prst="rect">
            <a:avLst/>
          </a:prstGeom>
          <a:noFill/>
        </p:spPr>
        <p:txBody>
          <a:bodyPr wrap="square" lIns="0" tIns="0" rIns="0" bIns="0" rtlCol="0">
            <a:spAutoFit/>
          </a:bodyPr>
          <a:lstStyle>
            <a:lvl1pPr marL="0" indent="0" defTabSz="609508">
              <a:buNone/>
              <a:defRPr lang="it-IT" sz="1600" baseline="0" dirty="0" smtClean="0">
                <a:solidFill>
                  <a:schemeClr val="accent2"/>
                </a:solidFill>
                <a:latin typeface="Arial" panose="020B0604020202020204" pitchFamily="34" charset="0"/>
                <a:cs typeface="Arial" panose="020B0604020202020204" pitchFamily="34" charset="0"/>
              </a:defRPr>
            </a:lvl1pPr>
            <a:lvl2pPr>
              <a:defRPr lang="it-IT" dirty="0" smtClean="0"/>
            </a:lvl2pPr>
            <a:lvl3pPr>
              <a:defRPr lang="it-IT" sz="2400" dirty="0" smtClean="0"/>
            </a:lvl3pPr>
            <a:lvl4pPr>
              <a:defRPr lang="it-IT" sz="2400" dirty="0" smtClean="0"/>
            </a:lvl4pPr>
            <a:lvl5pPr>
              <a:defRPr lang="it-IT" sz="2400" dirty="0"/>
            </a:lvl5pPr>
          </a:lstStyle>
          <a:p>
            <a:pPr marL="0" lvl="0" defTabSz="609508"/>
            <a:r>
              <a:rPr lang="it-IT" dirty="0" err="1"/>
              <a:t>Highlights</a:t>
            </a:r>
            <a:r>
              <a:rPr lang="it-IT" dirty="0"/>
              <a:t> (</a:t>
            </a:r>
            <a:r>
              <a:rPr lang="it-IT" dirty="0" err="1"/>
              <a:t>Arial</a:t>
            </a:r>
            <a:r>
              <a:rPr lang="it-IT" dirty="0"/>
              <a:t> / 16 </a:t>
            </a:r>
            <a:r>
              <a:rPr lang="it-IT" dirty="0" err="1"/>
              <a:t>pt</a:t>
            </a:r>
            <a:r>
              <a:rPr lang="it-IT" dirty="0"/>
              <a:t>)</a:t>
            </a:r>
          </a:p>
        </p:txBody>
      </p:sp>
      <p:sp>
        <p:nvSpPr>
          <p:cNvPr id="9" name="Rettangolo 8"/>
          <p:cNvSpPr/>
          <p:nvPr userDrawn="1"/>
        </p:nvSpPr>
        <p:spPr>
          <a:xfrm>
            <a:off x="550863" y="1185170"/>
            <a:ext cx="855748" cy="45719"/>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7" name="Segnaposto data 3"/>
          <p:cNvSpPr>
            <a:spLocks noGrp="1"/>
          </p:cNvSpPr>
          <p:nvPr>
            <p:ph type="dt" sz="half" idx="2"/>
          </p:nvPr>
        </p:nvSpPr>
        <p:spPr>
          <a:xfrm>
            <a:off x="677593" y="6662346"/>
            <a:ext cx="2743200" cy="172637"/>
          </a:xfrm>
          <a:prstGeom prst="rect">
            <a:avLst/>
          </a:prstGeom>
        </p:spPr>
        <p:txBody>
          <a:bodyPr lIns="0" tIns="0" rIns="0" bIns="0"/>
          <a:lstStyle>
            <a:lvl1pPr>
              <a:defRPr lang="it-IT" sz="909" kern="1200" cap="all" baseline="0" smtClean="0">
                <a:solidFill>
                  <a:schemeClr val="accent1"/>
                </a:solidFill>
                <a:latin typeface="Arial" panose="020B0604020202020204" pitchFamily="34" charset="0"/>
                <a:ea typeface="+mn-ea"/>
                <a:cs typeface="Arial" panose="020B0604020202020204" pitchFamily="34" charset="0"/>
              </a:defRPr>
            </a:lvl1pPr>
          </a:lstStyle>
          <a:p>
            <a:fld id="{7A4AF16A-B0B8-4637-BCC3-1D6538DB946A}" type="datetime4">
              <a:rPr lang="it-IT" smtClean="0"/>
              <a:t>18 settembre 2023</a:t>
            </a:fld>
            <a:endParaRPr lang="it-IT" dirty="0"/>
          </a:p>
        </p:txBody>
      </p:sp>
      <p:grpSp>
        <p:nvGrpSpPr>
          <p:cNvPr id="176" name="Gruppo 175"/>
          <p:cNvGrpSpPr/>
          <p:nvPr userDrawn="1"/>
        </p:nvGrpSpPr>
        <p:grpSpPr>
          <a:xfrm>
            <a:off x="54168" y="25602"/>
            <a:ext cx="422839" cy="1466852"/>
            <a:chOff x="-12795" y="18778"/>
            <a:chExt cx="422839" cy="1466852"/>
          </a:xfrm>
        </p:grpSpPr>
        <p:sp>
          <p:nvSpPr>
            <p:cNvPr id="178" name="Oval 90"/>
            <p:cNvSpPr>
              <a:spLocks noChangeArrowheads="1"/>
            </p:cNvSpPr>
            <p:nvPr/>
          </p:nvSpPr>
          <p:spPr bwMode="auto">
            <a:xfrm rot="5400000">
              <a:off x="109212" y="16397"/>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79" name="Oval 91"/>
            <p:cNvSpPr>
              <a:spLocks noChangeArrowheads="1"/>
            </p:cNvSpPr>
            <p:nvPr/>
          </p:nvSpPr>
          <p:spPr bwMode="auto">
            <a:xfrm rot="5400000">
              <a:off x="236212" y="17984"/>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0" name="Oval 92"/>
            <p:cNvSpPr>
              <a:spLocks noChangeArrowheads="1"/>
            </p:cNvSpPr>
            <p:nvPr/>
          </p:nvSpPr>
          <p:spPr bwMode="auto">
            <a:xfrm rot="5400000">
              <a:off x="364800" y="17984"/>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1" name="Oval 98"/>
            <p:cNvSpPr>
              <a:spLocks noChangeArrowheads="1"/>
            </p:cNvSpPr>
            <p:nvPr/>
          </p:nvSpPr>
          <p:spPr bwMode="auto">
            <a:xfrm rot="5400000">
              <a:off x="108418" y="174353"/>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2" name="Oval 99"/>
            <p:cNvSpPr>
              <a:spLocks noChangeArrowheads="1"/>
            </p:cNvSpPr>
            <p:nvPr/>
          </p:nvSpPr>
          <p:spPr bwMode="auto">
            <a:xfrm rot="5400000">
              <a:off x="235418" y="1759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3" name="Oval 100"/>
            <p:cNvSpPr>
              <a:spLocks noChangeArrowheads="1"/>
            </p:cNvSpPr>
            <p:nvPr/>
          </p:nvSpPr>
          <p:spPr bwMode="auto">
            <a:xfrm rot="5400000">
              <a:off x="364006" y="1759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4" name="Oval 106"/>
            <p:cNvSpPr>
              <a:spLocks noChangeArrowheads="1"/>
            </p:cNvSpPr>
            <p:nvPr/>
          </p:nvSpPr>
          <p:spPr bwMode="auto">
            <a:xfrm rot="5400000">
              <a:off x="108418" y="333103"/>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5" name="Oval 107"/>
            <p:cNvSpPr>
              <a:spLocks noChangeArrowheads="1"/>
            </p:cNvSpPr>
            <p:nvPr/>
          </p:nvSpPr>
          <p:spPr bwMode="auto">
            <a:xfrm rot="5400000">
              <a:off x="235418" y="33469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6" name="Oval 108"/>
            <p:cNvSpPr>
              <a:spLocks noChangeArrowheads="1"/>
            </p:cNvSpPr>
            <p:nvPr/>
          </p:nvSpPr>
          <p:spPr bwMode="auto">
            <a:xfrm rot="5400000">
              <a:off x="364006" y="33469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7" name="Oval 114"/>
            <p:cNvSpPr>
              <a:spLocks noChangeArrowheads="1"/>
            </p:cNvSpPr>
            <p:nvPr/>
          </p:nvSpPr>
          <p:spPr bwMode="auto">
            <a:xfrm rot="5400000">
              <a:off x="108418" y="491853"/>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8" name="Oval 115"/>
            <p:cNvSpPr>
              <a:spLocks noChangeArrowheads="1"/>
            </p:cNvSpPr>
            <p:nvPr/>
          </p:nvSpPr>
          <p:spPr bwMode="auto">
            <a:xfrm rot="5400000">
              <a:off x="235418" y="4934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9" name="Oval 116"/>
            <p:cNvSpPr>
              <a:spLocks noChangeArrowheads="1"/>
            </p:cNvSpPr>
            <p:nvPr/>
          </p:nvSpPr>
          <p:spPr bwMode="auto">
            <a:xfrm rot="5400000">
              <a:off x="364006" y="4934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0" name="Oval 122"/>
            <p:cNvSpPr>
              <a:spLocks noChangeArrowheads="1"/>
            </p:cNvSpPr>
            <p:nvPr/>
          </p:nvSpPr>
          <p:spPr bwMode="auto">
            <a:xfrm rot="5400000">
              <a:off x="106831" y="64742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1" name="Oval 123"/>
            <p:cNvSpPr>
              <a:spLocks noChangeArrowheads="1"/>
            </p:cNvSpPr>
            <p:nvPr/>
          </p:nvSpPr>
          <p:spPr bwMode="auto">
            <a:xfrm rot="5400000">
              <a:off x="233831" y="649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2" name="Oval 124"/>
            <p:cNvSpPr>
              <a:spLocks noChangeArrowheads="1"/>
            </p:cNvSpPr>
            <p:nvPr/>
          </p:nvSpPr>
          <p:spPr bwMode="auto">
            <a:xfrm rot="5400000">
              <a:off x="362418" y="649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3" name="Oval 130"/>
            <p:cNvSpPr>
              <a:spLocks noChangeArrowheads="1"/>
            </p:cNvSpPr>
            <p:nvPr/>
          </p:nvSpPr>
          <p:spPr bwMode="auto">
            <a:xfrm rot="5400000">
              <a:off x="106831" y="80617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4" name="Oval 131"/>
            <p:cNvSpPr>
              <a:spLocks noChangeArrowheads="1"/>
            </p:cNvSpPr>
            <p:nvPr/>
          </p:nvSpPr>
          <p:spPr bwMode="auto">
            <a:xfrm rot="5400000">
              <a:off x="233831" y="8077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5" name="Oval 132"/>
            <p:cNvSpPr>
              <a:spLocks noChangeArrowheads="1"/>
            </p:cNvSpPr>
            <p:nvPr/>
          </p:nvSpPr>
          <p:spPr bwMode="auto">
            <a:xfrm rot="5400000">
              <a:off x="362418" y="8077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6" name="Oval 138"/>
            <p:cNvSpPr>
              <a:spLocks noChangeArrowheads="1"/>
            </p:cNvSpPr>
            <p:nvPr/>
          </p:nvSpPr>
          <p:spPr bwMode="auto">
            <a:xfrm rot="5400000">
              <a:off x="106831" y="96492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7" name="Oval 139"/>
            <p:cNvSpPr>
              <a:spLocks noChangeArrowheads="1"/>
            </p:cNvSpPr>
            <p:nvPr/>
          </p:nvSpPr>
          <p:spPr bwMode="auto">
            <a:xfrm rot="5400000">
              <a:off x="233831" y="9665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8" name="Oval 140"/>
            <p:cNvSpPr>
              <a:spLocks noChangeArrowheads="1"/>
            </p:cNvSpPr>
            <p:nvPr/>
          </p:nvSpPr>
          <p:spPr bwMode="auto">
            <a:xfrm rot="5400000">
              <a:off x="362418" y="9665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9" name="Oval 146"/>
            <p:cNvSpPr>
              <a:spLocks noChangeArrowheads="1"/>
            </p:cNvSpPr>
            <p:nvPr/>
          </p:nvSpPr>
          <p:spPr bwMode="auto">
            <a:xfrm rot="5400000">
              <a:off x="106831" y="112367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0" name="Oval 147"/>
            <p:cNvSpPr>
              <a:spLocks noChangeArrowheads="1"/>
            </p:cNvSpPr>
            <p:nvPr/>
          </p:nvSpPr>
          <p:spPr bwMode="auto">
            <a:xfrm rot="5400000">
              <a:off x="233831" y="11252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1" name="Oval 148"/>
            <p:cNvSpPr>
              <a:spLocks noChangeArrowheads="1"/>
            </p:cNvSpPr>
            <p:nvPr/>
          </p:nvSpPr>
          <p:spPr bwMode="auto">
            <a:xfrm rot="5400000">
              <a:off x="362418" y="11252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2" name="Oval 154"/>
            <p:cNvSpPr>
              <a:spLocks noChangeArrowheads="1"/>
            </p:cNvSpPr>
            <p:nvPr/>
          </p:nvSpPr>
          <p:spPr bwMode="auto">
            <a:xfrm rot="5400000">
              <a:off x="106831" y="128242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3" name="Oval 155"/>
            <p:cNvSpPr>
              <a:spLocks noChangeArrowheads="1"/>
            </p:cNvSpPr>
            <p:nvPr/>
          </p:nvSpPr>
          <p:spPr bwMode="auto">
            <a:xfrm rot="5400000">
              <a:off x="233831" y="1284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4" name="Oval 156"/>
            <p:cNvSpPr>
              <a:spLocks noChangeArrowheads="1"/>
            </p:cNvSpPr>
            <p:nvPr/>
          </p:nvSpPr>
          <p:spPr bwMode="auto">
            <a:xfrm rot="5400000">
              <a:off x="362418" y="1284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5" name="Oval 162"/>
            <p:cNvSpPr>
              <a:spLocks noChangeArrowheads="1"/>
            </p:cNvSpPr>
            <p:nvPr/>
          </p:nvSpPr>
          <p:spPr bwMode="auto">
            <a:xfrm rot="5400000">
              <a:off x="109212" y="1438797"/>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6" name="Oval 163"/>
            <p:cNvSpPr>
              <a:spLocks noChangeArrowheads="1"/>
            </p:cNvSpPr>
            <p:nvPr/>
          </p:nvSpPr>
          <p:spPr bwMode="auto">
            <a:xfrm rot="5400000">
              <a:off x="236212" y="1440385"/>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7" name="Oval 164"/>
            <p:cNvSpPr>
              <a:spLocks noChangeArrowheads="1"/>
            </p:cNvSpPr>
            <p:nvPr/>
          </p:nvSpPr>
          <p:spPr bwMode="auto">
            <a:xfrm rot="5400000">
              <a:off x="364800" y="1440385"/>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8" name="Oval 90"/>
            <p:cNvSpPr>
              <a:spLocks noChangeArrowheads="1"/>
            </p:cNvSpPr>
            <p:nvPr userDrawn="1"/>
          </p:nvSpPr>
          <p:spPr bwMode="auto">
            <a:xfrm rot="5400000">
              <a:off x="-10413" y="16398"/>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9" name="Oval 98"/>
            <p:cNvSpPr>
              <a:spLocks noChangeArrowheads="1"/>
            </p:cNvSpPr>
            <p:nvPr userDrawn="1"/>
          </p:nvSpPr>
          <p:spPr bwMode="auto">
            <a:xfrm rot="5400000">
              <a:off x="-11207" y="174354"/>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0" name="Oval 106"/>
            <p:cNvSpPr>
              <a:spLocks noChangeArrowheads="1"/>
            </p:cNvSpPr>
            <p:nvPr userDrawn="1"/>
          </p:nvSpPr>
          <p:spPr bwMode="auto">
            <a:xfrm rot="5400000">
              <a:off x="-11207" y="333104"/>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1" name="Oval 114"/>
            <p:cNvSpPr>
              <a:spLocks noChangeArrowheads="1"/>
            </p:cNvSpPr>
            <p:nvPr userDrawn="1"/>
          </p:nvSpPr>
          <p:spPr bwMode="auto">
            <a:xfrm rot="5400000">
              <a:off x="-11207" y="491854"/>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2" name="Oval 122"/>
            <p:cNvSpPr>
              <a:spLocks noChangeArrowheads="1"/>
            </p:cNvSpPr>
            <p:nvPr userDrawn="1"/>
          </p:nvSpPr>
          <p:spPr bwMode="auto">
            <a:xfrm rot="5400000">
              <a:off x="-12794" y="64742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3" name="Oval 130"/>
            <p:cNvSpPr>
              <a:spLocks noChangeArrowheads="1"/>
            </p:cNvSpPr>
            <p:nvPr userDrawn="1"/>
          </p:nvSpPr>
          <p:spPr bwMode="auto">
            <a:xfrm rot="5400000">
              <a:off x="-12794" y="80617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4" name="Oval 138"/>
            <p:cNvSpPr>
              <a:spLocks noChangeArrowheads="1"/>
            </p:cNvSpPr>
            <p:nvPr userDrawn="1"/>
          </p:nvSpPr>
          <p:spPr bwMode="auto">
            <a:xfrm rot="5400000">
              <a:off x="-12794" y="96492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5" name="Oval 146"/>
            <p:cNvSpPr>
              <a:spLocks noChangeArrowheads="1"/>
            </p:cNvSpPr>
            <p:nvPr userDrawn="1"/>
          </p:nvSpPr>
          <p:spPr bwMode="auto">
            <a:xfrm rot="5400000">
              <a:off x="-12794" y="112367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6" name="Oval 154"/>
            <p:cNvSpPr>
              <a:spLocks noChangeArrowheads="1"/>
            </p:cNvSpPr>
            <p:nvPr userDrawn="1"/>
          </p:nvSpPr>
          <p:spPr bwMode="auto">
            <a:xfrm rot="5400000">
              <a:off x="-12794" y="128242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7" name="Oval 162"/>
            <p:cNvSpPr>
              <a:spLocks noChangeArrowheads="1"/>
            </p:cNvSpPr>
            <p:nvPr userDrawn="1"/>
          </p:nvSpPr>
          <p:spPr bwMode="auto">
            <a:xfrm rot="5400000">
              <a:off x="-10413" y="1438798"/>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grpSp>
      <p:grpSp>
        <p:nvGrpSpPr>
          <p:cNvPr id="218" name="Gruppo 217"/>
          <p:cNvGrpSpPr/>
          <p:nvPr userDrawn="1"/>
        </p:nvGrpSpPr>
        <p:grpSpPr>
          <a:xfrm>
            <a:off x="6106334" y="6303168"/>
            <a:ext cx="3607718" cy="536576"/>
            <a:chOff x="6072150" y="6303168"/>
            <a:chExt cx="3607718" cy="536576"/>
          </a:xfrm>
        </p:grpSpPr>
        <p:grpSp>
          <p:nvGrpSpPr>
            <p:cNvPr id="219" name="Gruppo 218"/>
            <p:cNvGrpSpPr/>
            <p:nvPr userDrawn="1"/>
          </p:nvGrpSpPr>
          <p:grpSpPr>
            <a:xfrm>
              <a:off x="6816019" y="6303168"/>
              <a:ext cx="2863849" cy="536576"/>
              <a:chOff x="6816019" y="6303168"/>
              <a:chExt cx="2863849" cy="536576"/>
            </a:xfrm>
          </p:grpSpPr>
          <p:sp>
            <p:nvSpPr>
              <p:cNvPr id="256" name="Oval 7"/>
              <p:cNvSpPr>
                <a:spLocks noChangeArrowheads="1"/>
              </p:cNvSpPr>
              <p:nvPr userDrawn="1"/>
            </p:nvSpPr>
            <p:spPr bwMode="auto">
              <a:xfrm rot="5400000">
                <a:off x="681601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7" name="Oval 8"/>
              <p:cNvSpPr>
                <a:spLocks noChangeArrowheads="1"/>
              </p:cNvSpPr>
              <p:nvPr userDrawn="1"/>
            </p:nvSpPr>
            <p:spPr bwMode="auto">
              <a:xfrm rot="5400000">
                <a:off x="681760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8" name="Oval 9"/>
              <p:cNvSpPr>
                <a:spLocks noChangeArrowheads="1"/>
              </p:cNvSpPr>
              <p:nvPr userDrawn="1"/>
            </p:nvSpPr>
            <p:spPr bwMode="auto">
              <a:xfrm rot="5400000">
                <a:off x="681601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9" name="Oval 10"/>
              <p:cNvSpPr>
                <a:spLocks noChangeArrowheads="1"/>
              </p:cNvSpPr>
              <p:nvPr userDrawn="1"/>
            </p:nvSpPr>
            <p:spPr bwMode="auto">
              <a:xfrm rot="5400000">
                <a:off x="681601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0" name="Oval 11"/>
              <p:cNvSpPr>
                <a:spLocks noChangeArrowheads="1"/>
              </p:cNvSpPr>
              <p:nvPr userDrawn="1"/>
            </p:nvSpPr>
            <p:spPr bwMode="auto">
              <a:xfrm rot="5400000">
                <a:off x="681601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1" name="Oval 12"/>
              <p:cNvSpPr>
                <a:spLocks noChangeArrowheads="1"/>
              </p:cNvSpPr>
              <p:nvPr userDrawn="1"/>
            </p:nvSpPr>
            <p:spPr bwMode="auto">
              <a:xfrm rot="5400000">
                <a:off x="681760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2" name="Oval 15"/>
              <p:cNvSpPr>
                <a:spLocks noChangeArrowheads="1"/>
              </p:cNvSpPr>
              <p:nvPr userDrawn="1"/>
            </p:nvSpPr>
            <p:spPr bwMode="auto">
              <a:xfrm rot="5400000">
                <a:off x="6938256"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3" name="Oval 16"/>
              <p:cNvSpPr>
                <a:spLocks noChangeArrowheads="1"/>
              </p:cNvSpPr>
              <p:nvPr userDrawn="1"/>
            </p:nvSpPr>
            <p:spPr bwMode="auto">
              <a:xfrm rot="5400000">
                <a:off x="6939844"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4" name="Oval 17"/>
              <p:cNvSpPr>
                <a:spLocks noChangeArrowheads="1"/>
              </p:cNvSpPr>
              <p:nvPr userDrawn="1"/>
            </p:nvSpPr>
            <p:spPr bwMode="auto">
              <a:xfrm rot="5400000">
                <a:off x="6938256"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5" name="Oval 18"/>
              <p:cNvSpPr>
                <a:spLocks noChangeArrowheads="1"/>
              </p:cNvSpPr>
              <p:nvPr userDrawn="1"/>
            </p:nvSpPr>
            <p:spPr bwMode="auto">
              <a:xfrm rot="5400000">
                <a:off x="6938256"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6" name="Oval 19"/>
              <p:cNvSpPr>
                <a:spLocks noChangeArrowheads="1"/>
              </p:cNvSpPr>
              <p:nvPr userDrawn="1"/>
            </p:nvSpPr>
            <p:spPr bwMode="auto">
              <a:xfrm rot="5400000">
                <a:off x="6938256"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7" name="Oval 20"/>
              <p:cNvSpPr>
                <a:spLocks noChangeArrowheads="1"/>
              </p:cNvSpPr>
              <p:nvPr userDrawn="1"/>
            </p:nvSpPr>
            <p:spPr bwMode="auto">
              <a:xfrm rot="5400000">
                <a:off x="6939844"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8" name="Oval 23"/>
              <p:cNvSpPr>
                <a:spLocks noChangeArrowheads="1"/>
              </p:cNvSpPr>
              <p:nvPr userDrawn="1"/>
            </p:nvSpPr>
            <p:spPr bwMode="auto">
              <a:xfrm rot="5400000">
                <a:off x="7061287" y="680243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9" name="Oval 24"/>
              <p:cNvSpPr>
                <a:spLocks noChangeArrowheads="1"/>
              </p:cNvSpPr>
              <p:nvPr userDrawn="1"/>
            </p:nvSpPr>
            <p:spPr bwMode="auto">
              <a:xfrm rot="5400000">
                <a:off x="7062875" y="6700837"/>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0" name="Oval 25"/>
              <p:cNvSpPr>
                <a:spLocks noChangeArrowheads="1"/>
              </p:cNvSpPr>
              <p:nvPr userDrawn="1"/>
            </p:nvSpPr>
            <p:spPr bwMode="auto">
              <a:xfrm rot="5400000">
                <a:off x="7061287" y="6600825"/>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1" name="Oval 26"/>
              <p:cNvSpPr>
                <a:spLocks noChangeArrowheads="1"/>
              </p:cNvSpPr>
              <p:nvPr userDrawn="1"/>
            </p:nvSpPr>
            <p:spPr bwMode="auto">
              <a:xfrm rot="5400000">
                <a:off x="7061287" y="6502400"/>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2" name="Oval 27"/>
              <p:cNvSpPr>
                <a:spLocks noChangeArrowheads="1"/>
              </p:cNvSpPr>
              <p:nvPr userDrawn="1"/>
            </p:nvSpPr>
            <p:spPr bwMode="auto">
              <a:xfrm rot="5400000">
                <a:off x="7061287" y="640238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3" name="Oval 28"/>
              <p:cNvSpPr>
                <a:spLocks noChangeArrowheads="1"/>
              </p:cNvSpPr>
              <p:nvPr userDrawn="1"/>
            </p:nvSpPr>
            <p:spPr bwMode="auto">
              <a:xfrm rot="5400000">
                <a:off x="7062875" y="6302375"/>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4" name="Oval 31"/>
              <p:cNvSpPr>
                <a:spLocks noChangeArrowheads="1"/>
              </p:cNvSpPr>
              <p:nvPr userDrawn="1"/>
            </p:nvSpPr>
            <p:spPr bwMode="auto">
              <a:xfrm rot="5400000">
                <a:off x="7184319"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5" name="Oval 32"/>
              <p:cNvSpPr>
                <a:spLocks noChangeArrowheads="1"/>
              </p:cNvSpPr>
              <p:nvPr userDrawn="1"/>
            </p:nvSpPr>
            <p:spPr bwMode="auto">
              <a:xfrm rot="5400000">
                <a:off x="7185906"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6" name="Oval 33"/>
              <p:cNvSpPr>
                <a:spLocks noChangeArrowheads="1"/>
              </p:cNvSpPr>
              <p:nvPr userDrawn="1"/>
            </p:nvSpPr>
            <p:spPr bwMode="auto">
              <a:xfrm rot="5400000">
                <a:off x="7184319"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7" name="Oval 34"/>
              <p:cNvSpPr>
                <a:spLocks noChangeArrowheads="1"/>
              </p:cNvSpPr>
              <p:nvPr userDrawn="1"/>
            </p:nvSpPr>
            <p:spPr bwMode="auto">
              <a:xfrm rot="5400000">
                <a:off x="7184319"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8" name="Oval 35"/>
              <p:cNvSpPr>
                <a:spLocks noChangeArrowheads="1"/>
              </p:cNvSpPr>
              <p:nvPr userDrawn="1"/>
            </p:nvSpPr>
            <p:spPr bwMode="auto">
              <a:xfrm rot="5400000">
                <a:off x="7184319"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9" name="Oval 36"/>
              <p:cNvSpPr>
                <a:spLocks noChangeArrowheads="1"/>
              </p:cNvSpPr>
              <p:nvPr userDrawn="1"/>
            </p:nvSpPr>
            <p:spPr bwMode="auto">
              <a:xfrm rot="5400000">
                <a:off x="7185906"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0" name="Oval 39"/>
              <p:cNvSpPr>
                <a:spLocks noChangeArrowheads="1"/>
              </p:cNvSpPr>
              <p:nvPr userDrawn="1"/>
            </p:nvSpPr>
            <p:spPr bwMode="auto">
              <a:xfrm rot="5400000">
                <a:off x="730655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1" name="Oval 40"/>
              <p:cNvSpPr>
                <a:spLocks noChangeArrowheads="1"/>
              </p:cNvSpPr>
              <p:nvPr userDrawn="1"/>
            </p:nvSpPr>
            <p:spPr bwMode="auto">
              <a:xfrm rot="5400000">
                <a:off x="730814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2" name="Oval 41"/>
              <p:cNvSpPr>
                <a:spLocks noChangeArrowheads="1"/>
              </p:cNvSpPr>
              <p:nvPr userDrawn="1"/>
            </p:nvSpPr>
            <p:spPr bwMode="auto">
              <a:xfrm rot="5400000">
                <a:off x="730655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3" name="Oval 42"/>
              <p:cNvSpPr>
                <a:spLocks noChangeArrowheads="1"/>
              </p:cNvSpPr>
              <p:nvPr userDrawn="1"/>
            </p:nvSpPr>
            <p:spPr bwMode="auto">
              <a:xfrm rot="5400000">
                <a:off x="730655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4" name="Oval 43"/>
              <p:cNvSpPr>
                <a:spLocks noChangeArrowheads="1"/>
              </p:cNvSpPr>
              <p:nvPr userDrawn="1"/>
            </p:nvSpPr>
            <p:spPr bwMode="auto">
              <a:xfrm rot="5400000">
                <a:off x="730655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5" name="Oval 44"/>
              <p:cNvSpPr>
                <a:spLocks noChangeArrowheads="1"/>
              </p:cNvSpPr>
              <p:nvPr userDrawn="1"/>
            </p:nvSpPr>
            <p:spPr bwMode="auto">
              <a:xfrm rot="5400000">
                <a:off x="730814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6" name="Oval 47"/>
              <p:cNvSpPr>
                <a:spLocks noChangeArrowheads="1"/>
              </p:cNvSpPr>
              <p:nvPr userDrawn="1"/>
            </p:nvSpPr>
            <p:spPr bwMode="auto">
              <a:xfrm rot="5400000">
                <a:off x="743196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7" name="Oval 48"/>
              <p:cNvSpPr>
                <a:spLocks noChangeArrowheads="1"/>
              </p:cNvSpPr>
              <p:nvPr userDrawn="1"/>
            </p:nvSpPr>
            <p:spPr bwMode="auto">
              <a:xfrm rot="5400000">
                <a:off x="743355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8" name="Oval 49"/>
              <p:cNvSpPr>
                <a:spLocks noChangeArrowheads="1"/>
              </p:cNvSpPr>
              <p:nvPr userDrawn="1"/>
            </p:nvSpPr>
            <p:spPr bwMode="auto">
              <a:xfrm rot="5400000">
                <a:off x="743196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9" name="Oval 50"/>
              <p:cNvSpPr>
                <a:spLocks noChangeArrowheads="1"/>
              </p:cNvSpPr>
              <p:nvPr userDrawn="1"/>
            </p:nvSpPr>
            <p:spPr bwMode="auto">
              <a:xfrm rot="5400000">
                <a:off x="743196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0" name="Oval 51"/>
              <p:cNvSpPr>
                <a:spLocks noChangeArrowheads="1"/>
              </p:cNvSpPr>
              <p:nvPr userDrawn="1"/>
            </p:nvSpPr>
            <p:spPr bwMode="auto">
              <a:xfrm rot="5400000">
                <a:off x="743196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1" name="Oval 52"/>
              <p:cNvSpPr>
                <a:spLocks noChangeArrowheads="1"/>
              </p:cNvSpPr>
              <p:nvPr userDrawn="1"/>
            </p:nvSpPr>
            <p:spPr bwMode="auto">
              <a:xfrm rot="5400000">
                <a:off x="743355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2" name="Oval 55"/>
              <p:cNvSpPr>
                <a:spLocks noChangeArrowheads="1"/>
              </p:cNvSpPr>
              <p:nvPr userDrawn="1"/>
            </p:nvSpPr>
            <p:spPr bwMode="auto">
              <a:xfrm rot="5400000">
                <a:off x="755261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3" name="Oval 56"/>
              <p:cNvSpPr>
                <a:spLocks noChangeArrowheads="1"/>
              </p:cNvSpPr>
              <p:nvPr userDrawn="1"/>
            </p:nvSpPr>
            <p:spPr bwMode="auto">
              <a:xfrm rot="5400000">
                <a:off x="755420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4" name="Oval 57"/>
              <p:cNvSpPr>
                <a:spLocks noChangeArrowheads="1"/>
              </p:cNvSpPr>
              <p:nvPr userDrawn="1"/>
            </p:nvSpPr>
            <p:spPr bwMode="auto">
              <a:xfrm rot="5400000">
                <a:off x="755261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5" name="Oval 58"/>
              <p:cNvSpPr>
                <a:spLocks noChangeArrowheads="1"/>
              </p:cNvSpPr>
              <p:nvPr userDrawn="1"/>
            </p:nvSpPr>
            <p:spPr bwMode="auto">
              <a:xfrm rot="5400000">
                <a:off x="755261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6" name="Oval 59"/>
              <p:cNvSpPr>
                <a:spLocks noChangeArrowheads="1"/>
              </p:cNvSpPr>
              <p:nvPr userDrawn="1"/>
            </p:nvSpPr>
            <p:spPr bwMode="auto">
              <a:xfrm rot="5400000">
                <a:off x="755261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7" name="Oval 60"/>
              <p:cNvSpPr>
                <a:spLocks noChangeArrowheads="1"/>
              </p:cNvSpPr>
              <p:nvPr userDrawn="1"/>
            </p:nvSpPr>
            <p:spPr bwMode="auto">
              <a:xfrm rot="5400000">
                <a:off x="755420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8" name="Oval 63"/>
              <p:cNvSpPr>
                <a:spLocks noChangeArrowheads="1"/>
              </p:cNvSpPr>
              <p:nvPr userDrawn="1"/>
            </p:nvSpPr>
            <p:spPr bwMode="auto">
              <a:xfrm rot="5400000">
                <a:off x="7676444"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9" name="Oval 64"/>
              <p:cNvSpPr>
                <a:spLocks noChangeArrowheads="1"/>
              </p:cNvSpPr>
              <p:nvPr userDrawn="1"/>
            </p:nvSpPr>
            <p:spPr bwMode="auto">
              <a:xfrm rot="5400000">
                <a:off x="7678031"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0" name="Oval 65"/>
              <p:cNvSpPr>
                <a:spLocks noChangeArrowheads="1"/>
              </p:cNvSpPr>
              <p:nvPr userDrawn="1"/>
            </p:nvSpPr>
            <p:spPr bwMode="auto">
              <a:xfrm rot="5400000">
                <a:off x="7676444"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1" name="Oval 66"/>
              <p:cNvSpPr>
                <a:spLocks noChangeArrowheads="1"/>
              </p:cNvSpPr>
              <p:nvPr userDrawn="1"/>
            </p:nvSpPr>
            <p:spPr bwMode="auto">
              <a:xfrm rot="5400000">
                <a:off x="7676444"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2" name="Oval 67"/>
              <p:cNvSpPr>
                <a:spLocks noChangeArrowheads="1"/>
              </p:cNvSpPr>
              <p:nvPr userDrawn="1"/>
            </p:nvSpPr>
            <p:spPr bwMode="auto">
              <a:xfrm rot="5400000">
                <a:off x="7676444"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3" name="Oval 68"/>
              <p:cNvSpPr>
                <a:spLocks noChangeArrowheads="1"/>
              </p:cNvSpPr>
              <p:nvPr userDrawn="1"/>
            </p:nvSpPr>
            <p:spPr bwMode="auto">
              <a:xfrm rot="5400000">
                <a:off x="7678031"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4" name="Oval 71"/>
              <p:cNvSpPr>
                <a:spLocks noChangeArrowheads="1"/>
              </p:cNvSpPr>
              <p:nvPr userDrawn="1"/>
            </p:nvSpPr>
            <p:spPr bwMode="auto">
              <a:xfrm rot="5400000">
                <a:off x="7799475"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5" name="Oval 72"/>
              <p:cNvSpPr>
                <a:spLocks noChangeArrowheads="1"/>
              </p:cNvSpPr>
              <p:nvPr userDrawn="1"/>
            </p:nvSpPr>
            <p:spPr bwMode="auto">
              <a:xfrm rot="5400000">
                <a:off x="7801062"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6" name="Oval 73"/>
              <p:cNvSpPr>
                <a:spLocks noChangeArrowheads="1"/>
              </p:cNvSpPr>
              <p:nvPr userDrawn="1"/>
            </p:nvSpPr>
            <p:spPr bwMode="auto">
              <a:xfrm rot="5400000">
                <a:off x="7799475"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7" name="Oval 74"/>
              <p:cNvSpPr>
                <a:spLocks noChangeArrowheads="1"/>
              </p:cNvSpPr>
              <p:nvPr userDrawn="1"/>
            </p:nvSpPr>
            <p:spPr bwMode="auto">
              <a:xfrm rot="5400000">
                <a:off x="7799475"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8" name="Oval 75"/>
              <p:cNvSpPr>
                <a:spLocks noChangeArrowheads="1"/>
              </p:cNvSpPr>
              <p:nvPr userDrawn="1"/>
            </p:nvSpPr>
            <p:spPr bwMode="auto">
              <a:xfrm rot="5400000">
                <a:off x="7799475"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9" name="Oval 76"/>
              <p:cNvSpPr>
                <a:spLocks noChangeArrowheads="1"/>
              </p:cNvSpPr>
              <p:nvPr userDrawn="1"/>
            </p:nvSpPr>
            <p:spPr bwMode="auto">
              <a:xfrm rot="5400000">
                <a:off x="7801062"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0" name="Oval 79"/>
              <p:cNvSpPr>
                <a:spLocks noChangeArrowheads="1"/>
              </p:cNvSpPr>
              <p:nvPr userDrawn="1"/>
            </p:nvSpPr>
            <p:spPr bwMode="auto">
              <a:xfrm rot="5400000">
                <a:off x="792250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1" name="Oval 80"/>
              <p:cNvSpPr>
                <a:spLocks noChangeArrowheads="1"/>
              </p:cNvSpPr>
              <p:nvPr userDrawn="1"/>
            </p:nvSpPr>
            <p:spPr bwMode="auto">
              <a:xfrm rot="5400000">
                <a:off x="792409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2" name="Oval 81"/>
              <p:cNvSpPr>
                <a:spLocks noChangeArrowheads="1"/>
              </p:cNvSpPr>
              <p:nvPr userDrawn="1"/>
            </p:nvSpPr>
            <p:spPr bwMode="auto">
              <a:xfrm rot="5400000">
                <a:off x="792250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3" name="Oval 82"/>
              <p:cNvSpPr>
                <a:spLocks noChangeArrowheads="1"/>
              </p:cNvSpPr>
              <p:nvPr userDrawn="1"/>
            </p:nvSpPr>
            <p:spPr bwMode="auto">
              <a:xfrm rot="5400000">
                <a:off x="792250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4" name="Oval 83"/>
              <p:cNvSpPr>
                <a:spLocks noChangeArrowheads="1"/>
              </p:cNvSpPr>
              <p:nvPr userDrawn="1"/>
            </p:nvSpPr>
            <p:spPr bwMode="auto">
              <a:xfrm rot="5400000">
                <a:off x="792250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5" name="Oval 84"/>
              <p:cNvSpPr>
                <a:spLocks noChangeArrowheads="1"/>
              </p:cNvSpPr>
              <p:nvPr userDrawn="1"/>
            </p:nvSpPr>
            <p:spPr bwMode="auto">
              <a:xfrm rot="5400000">
                <a:off x="792409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6" name="Oval 87"/>
              <p:cNvSpPr>
                <a:spLocks noChangeArrowheads="1"/>
              </p:cNvSpPr>
              <p:nvPr userDrawn="1"/>
            </p:nvSpPr>
            <p:spPr bwMode="auto">
              <a:xfrm rot="5400000">
                <a:off x="8045537"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7" name="Oval 88"/>
              <p:cNvSpPr>
                <a:spLocks noChangeArrowheads="1"/>
              </p:cNvSpPr>
              <p:nvPr userDrawn="1"/>
            </p:nvSpPr>
            <p:spPr bwMode="auto">
              <a:xfrm rot="5400000">
                <a:off x="8047125"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8" name="Oval 89"/>
              <p:cNvSpPr>
                <a:spLocks noChangeArrowheads="1"/>
              </p:cNvSpPr>
              <p:nvPr userDrawn="1"/>
            </p:nvSpPr>
            <p:spPr bwMode="auto">
              <a:xfrm rot="5400000">
                <a:off x="8045537"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9" name="Oval 90"/>
              <p:cNvSpPr>
                <a:spLocks noChangeArrowheads="1"/>
              </p:cNvSpPr>
              <p:nvPr userDrawn="1"/>
            </p:nvSpPr>
            <p:spPr bwMode="auto">
              <a:xfrm rot="5400000">
                <a:off x="8045537"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0" name="Oval 91"/>
              <p:cNvSpPr>
                <a:spLocks noChangeArrowheads="1"/>
              </p:cNvSpPr>
              <p:nvPr userDrawn="1"/>
            </p:nvSpPr>
            <p:spPr bwMode="auto">
              <a:xfrm rot="5400000">
                <a:off x="8045537"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1" name="Oval 92"/>
              <p:cNvSpPr>
                <a:spLocks noChangeArrowheads="1"/>
              </p:cNvSpPr>
              <p:nvPr userDrawn="1"/>
            </p:nvSpPr>
            <p:spPr bwMode="auto">
              <a:xfrm rot="5400000">
                <a:off x="8047125"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2" name="Oval 95"/>
              <p:cNvSpPr>
                <a:spLocks noChangeArrowheads="1"/>
              </p:cNvSpPr>
              <p:nvPr userDrawn="1"/>
            </p:nvSpPr>
            <p:spPr bwMode="auto">
              <a:xfrm rot="5400000">
                <a:off x="816856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3" name="Oval 96"/>
              <p:cNvSpPr>
                <a:spLocks noChangeArrowheads="1"/>
              </p:cNvSpPr>
              <p:nvPr userDrawn="1"/>
            </p:nvSpPr>
            <p:spPr bwMode="auto">
              <a:xfrm rot="5400000">
                <a:off x="817015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4" name="Oval 97"/>
              <p:cNvSpPr>
                <a:spLocks noChangeArrowheads="1"/>
              </p:cNvSpPr>
              <p:nvPr userDrawn="1"/>
            </p:nvSpPr>
            <p:spPr bwMode="auto">
              <a:xfrm rot="5400000">
                <a:off x="816856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5" name="Oval 98"/>
              <p:cNvSpPr>
                <a:spLocks noChangeArrowheads="1"/>
              </p:cNvSpPr>
              <p:nvPr userDrawn="1"/>
            </p:nvSpPr>
            <p:spPr bwMode="auto">
              <a:xfrm rot="5400000">
                <a:off x="816856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6" name="Oval 99"/>
              <p:cNvSpPr>
                <a:spLocks noChangeArrowheads="1"/>
              </p:cNvSpPr>
              <p:nvPr userDrawn="1"/>
            </p:nvSpPr>
            <p:spPr bwMode="auto">
              <a:xfrm rot="5400000">
                <a:off x="816856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7" name="Oval 100"/>
              <p:cNvSpPr>
                <a:spLocks noChangeArrowheads="1"/>
              </p:cNvSpPr>
              <p:nvPr userDrawn="1"/>
            </p:nvSpPr>
            <p:spPr bwMode="auto">
              <a:xfrm rot="5400000">
                <a:off x="817015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8" name="Oval 103"/>
              <p:cNvSpPr>
                <a:spLocks noChangeArrowheads="1"/>
              </p:cNvSpPr>
              <p:nvPr userDrawn="1"/>
            </p:nvSpPr>
            <p:spPr bwMode="auto">
              <a:xfrm rot="5400000">
                <a:off x="8290806"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9" name="Oval 104"/>
              <p:cNvSpPr>
                <a:spLocks noChangeArrowheads="1"/>
              </p:cNvSpPr>
              <p:nvPr userDrawn="1"/>
            </p:nvSpPr>
            <p:spPr bwMode="auto">
              <a:xfrm rot="5400000">
                <a:off x="8292394"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0" name="Oval 105"/>
              <p:cNvSpPr>
                <a:spLocks noChangeArrowheads="1"/>
              </p:cNvSpPr>
              <p:nvPr userDrawn="1"/>
            </p:nvSpPr>
            <p:spPr bwMode="auto">
              <a:xfrm rot="5400000">
                <a:off x="8290806"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1" name="Oval 106"/>
              <p:cNvSpPr>
                <a:spLocks noChangeArrowheads="1"/>
              </p:cNvSpPr>
              <p:nvPr userDrawn="1"/>
            </p:nvSpPr>
            <p:spPr bwMode="auto">
              <a:xfrm rot="5400000">
                <a:off x="8290806"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2" name="Oval 107"/>
              <p:cNvSpPr>
                <a:spLocks noChangeArrowheads="1"/>
              </p:cNvSpPr>
              <p:nvPr userDrawn="1"/>
            </p:nvSpPr>
            <p:spPr bwMode="auto">
              <a:xfrm rot="5400000">
                <a:off x="8290806"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3" name="Oval 108"/>
              <p:cNvSpPr>
                <a:spLocks noChangeArrowheads="1"/>
              </p:cNvSpPr>
              <p:nvPr userDrawn="1"/>
            </p:nvSpPr>
            <p:spPr bwMode="auto">
              <a:xfrm rot="5400000">
                <a:off x="8292394"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4" name="Oval 111"/>
              <p:cNvSpPr>
                <a:spLocks noChangeArrowheads="1"/>
              </p:cNvSpPr>
              <p:nvPr userDrawn="1"/>
            </p:nvSpPr>
            <p:spPr bwMode="auto">
              <a:xfrm rot="5400000">
                <a:off x="8413044"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5" name="Oval 112"/>
              <p:cNvSpPr>
                <a:spLocks noChangeArrowheads="1"/>
              </p:cNvSpPr>
              <p:nvPr userDrawn="1"/>
            </p:nvSpPr>
            <p:spPr bwMode="auto">
              <a:xfrm rot="5400000">
                <a:off x="8414631"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6" name="Oval 113"/>
              <p:cNvSpPr>
                <a:spLocks noChangeArrowheads="1"/>
              </p:cNvSpPr>
              <p:nvPr userDrawn="1"/>
            </p:nvSpPr>
            <p:spPr bwMode="auto">
              <a:xfrm rot="5400000">
                <a:off x="8413044"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7" name="Oval 114"/>
              <p:cNvSpPr>
                <a:spLocks noChangeArrowheads="1"/>
              </p:cNvSpPr>
              <p:nvPr userDrawn="1"/>
            </p:nvSpPr>
            <p:spPr bwMode="auto">
              <a:xfrm rot="5400000">
                <a:off x="8413044"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8" name="Oval 115"/>
              <p:cNvSpPr>
                <a:spLocks noChangeArrowheads="1"/>
              </p:cNvSpPr>
              <p:nvPr userDrawn="1"/>
            </p:nvSpPr>
            <p:spPr bwMode="auto">
              <a:xfrm rot="5400000">
                <a:off x="8413044"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9" name="Oval 116"/>
              <p:cNvSpPr>
                <a:spLocks noChangeArrowheads="1"/>
              </p:cNvSpPr>
              <p:nvPr userDrawn="1"/>
            </p:nvSpPr>
            <p:spPr bwMode="auto">
              <a:xfrm rot="5400000">
                <a:off x="8414631"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0" name="Oval 119"/>
              <p:cNvSpPr>
                <a:spLocks noChangeArrowheads="1"/>
              </p:cNvSpPr>
              <p:nvPr userDrawn="1"/>
            </p:nvSpPr>
            <p:spPr bwMode="auto">
              <a:xfrm rot="5400000">
                <a:off x="853845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1" name="Oval 120"/>
              <p:cNvSpPr>
                <a:spLocks noChangeArrowheads="1"/>
              </p:cNvSpPr>
              <p:nvPr userDrawn="1"/>
            </p:nvSpPr>
            <p:spPr bwMode="auto">
              <a:xfrm rot="5400000">
                <a:off x="854004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2" name="Oval 121"/>
              <p:cNvSpPr>
                <a:spLocks noChangeArrowheads="1"/>
              </p:cNvSpPr>
              <p:nvPr userDrawn="1"/>
            </p:nvSpPr>
            <p:spPr bwMode="auto">
              <a:xfrm rot="5400000">
                <a:off x="853845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3" name="Oval 122"/>
              <p:cNvSpPr>
                <a:spLocks noChangeArrowheads="1"/>
              </p:cNvSpPr>
              <p:nvPr userDrawn="1"/>
            </p:nvSpPr>
            <p:spPr bwMode="auto">
              <a:xfrm rot="5400000">
                <a:off x="853845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4" name="Oval 123"/>
              <p:cNvSpPr>
                <a:spLocks noChangeArrowheads="1"/>
              </p:cNvSpPr>
              <p:nvPr userDrawn="1"/>
            </p:nvSpPr>
            <p:spPr bwMode="auto">
              <a:xfrm rot="5400000">
                <a:off x="853845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5" name="Oval 124"/>
              <p:cNvSpPr>
                <a:spLocks noChangeArrowheads="1"/>
              </p:cNvSpPr>
              <p:nvPr userDrawn="1"/>
            </p:nvSpPr>
            <p:spPr bwMode="auto">
              <a:xfrm rot="5400000">
                <a:off x="854004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6" name="Oval 127"/>
              <p:cNvSpPr>
                <a:spLocks noChangeArrowheads="1"/>
              </p:cNvSpPr>
              <p:nvPr userDrawn="1"/>
            </p:nvSpPr>
            <p:spPr bwMode="auto">
              <a:xfrm rot="5400000">
                <a:off x="865910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7" name="Oval 128"/>
              <p:cNvSpPr>
                <a:spLocks noChangeArrowheads="1"/>
              </p:cNvSpPr>
              <p:nvPr userDrawn="1"/>
            </p:nvSpPr>
            <p:spPr bwMode="auto">
              <a:xfrm rot="5400000">
                <a:off x="866069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8" name="Oval 129"/>
              <p:cNvSpPr>
                <a:spLocks noChangeArrowheads="1"/>
              </p:cNvSpPr>
              <p:nvPr userDrawn="1"/>
            </p:nvSpPr>
            <p:spPr bwMode="auto">
              <a:xfrm rot="5400000">
                <a:off x="865910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9" name="Oval 130"/>
              <p:cNvSpPr>
                <a:spLocks noChangeArrowheads="1"/>
              </p:cNvSpPr>
              <p:nvPr userDrawn="1"/>
            </p:nvSpPr>
            <p:spPr bwMode="auto">
              <a:xfrm rot="5400000">
                <a:off x="865910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0" name="Oval 131"/>
              <p:cNvSpPr>
                <a:spLocks noChangeArrowheads="1"/>
              </p:cNvSpPr>
              <p:nvPr userDrawn="1"/>
            </p:nvSpPr>
            <p:spPr bwMode="auto">
              <a:xfrm rot="5400000">
                <a:off x="865910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1" name="Oval 132"/>
              <p:cNvSpPr>
                <a:spLocks noChangeArrowheads="1"/>
              </p:cNvSpPr>
              <p:nvPr userDrawn="1"/>
            </p:nvSpPr>
            <p:spPr bwMode="auto">
              <a:xfrm rot="5400000">
                <a:off x="866069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2" name="Oval 135"/>
              <p:cNvSpPr>
                <a:spLocks noChangeArrowheads="1"/>
              </p:cNvSpPr>
              <p:nvPr userDrawn="1"/>
            </p:nvSpPr>
            <p:spPr bwMode="auto">
              <a:xfrm rot="5400000">
                <a:off x="8783725" y="680243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3" name="Oval 136"/>
              <p:cNvSpPr>
                <a:spLocks noChangeArrowheads="1"/>
              </p:cNvSpPr>
              <p:nvPr userDrawn="1"/>
            </p:nvSpPr>
            <p:spPr bwMode="auto">
              <a:xfrm rot="5400000">
                <a:off x="8785312" y="6700837"/>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4" name="Oval 137"/>
              <p:cNvSpPr>
                <a:spLocks noChangeArrowheads="1"/>
              </p:cNvSpPr>
              <p:nvPr userDrawn="1"/>
            </p:nvSpPr>
            <p:spPr bwMode="auto">
              <a:xfrm rot="5400000">
                <a:off x="8783725" y="6600825"/>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5" name="Oval 138"/>
              <p:cNvSpPr>
                <a:spLocks noChangeArrowheads="1"/>
              </p:cNvSpPr>
              <p:nvPr userDrawn="1"/>
            </p:nvSpPr>
            <p:spPr bwMode="auto">
              <a:xfrm rot="5400000">
                <a:off x="8783725" y="6502400"/>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6" name="Oval 139"/>
              <p:cNvSpPr>
                <a:spLocks noChangeArrowheads="1"/>
              </p:cNvSpPr>
              <p:nvPr userDrawn="1"/>
            </p:nvSpPr>
            <p:spPr bwMode="auto">
              <a:xfrm rot="5400000">
                <a:off x="8783725" y="640238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7" name="Oval 140"/>
              <p:cNvSpPr>
                <a:spLocks noChangeArrowheads="1"/>
              </p:cNvSpPr>
              <p:nvPr userDrawn="1"/>
            </p:nvSpPr>
            <p:spPr bwMode="auto">
              <a:xfrm rot="5400000">
                <a:off x="8785312" y="6302375"/>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8" name="Oval 143"/>
              <p:cNvSpPr>
                <a:spLocks noChangeArrowheads="1"/>
              </p:cNvSpPr>
              <p:nvPr userDrawn="1"/>
            </p:nvSpPr>
            <p:spPr bwMode="auto">
              <a:xfrm rot="5400000">
                <a:off x="890516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9" name="Oval 144"/>
              <p:cNvSpPr>
                <a:spLocks noChangeArrowheads="1"/>
              </p:cNvSpPr>
              <p:nvPr userDrawn="1"/>
            </p:nvSpPr>
            <p:spPr bwMode="auto">
              <a:xfrm rot="5400000">
                <a:off x="890675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0" name="Oval 145"/>
              <p:cNvSpPr>
                <a:spLocks noChangeArrowheads="1"/>
              </p:cNvSpPr>
              <p:nvPr userDrawn="1"/>
            </p:nvSpPr>
            <p:spPr bwMode="auto">
              <a:xfrm rot="5400000">
                <a:off x="890516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1" name="Oval 146"/>
              <p:cNvSpPr>
                <a:spLocks noChangeArrowheads="1"/>
              </p:cNvSpPr>
              <p:nvPr userDrawn="1"/>
            </p:nvSpPr>
            <p:spPr bwMode="auto">
              <a:xfrm rot="5400000">
                <a:off x="890516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2" name="Oval 147"/>
              <p:cNvSpPr>
                <a:spLocks noChangeArrowheads="1"/>
              </p:cNvSpPr>
              <p:nvPr userDrawn="1"/>
            </p:nvSpPr>
            <p:spPr bwMode="auto">
              <a:xfrm rot="5400000">
                <a:off x="890516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3" name="Oval 148"/>
              <p:cNvSpPr>
                <a:spLocks noChangeArrowheads="1"/>
              </p:cNvSpPr>
              <p:nvPr userDrawn="1"/>
            </p:nvSpPr>
            <p:spPr bwMode="auto">
              <a:xfrm rot="5400000">
                <a:off x="890675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4" name="Oval 151"/>
              <p:cNvSpPr>
                <a:spLocks noChangeArrowheads="1"/>
              </p:cNvSpPr>
              <p:nvPr userDrawn="1"/>
            </p:nvSpPr>
            <p:spPr bwMode="auto">
              <a:xfrm rot="5400000">
                <a:off x="9028994"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5" name="Oval 152"/>
              <p:cNvSpPr>
                <a:spLocks noChangeArrowheads="1"/>
              </p:cNvSpPr>
              <p:nvPr userDrawn="1"/>
            </p:nvSpPr>
            <p:spPr bwMode="auto">
              <a:xfrm rot="5400000">
                <a:off x="9030581"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6" name="Oval 153"/>
              <p:cNvSpPr>
                <a:spLocks noChangeArrowheads="1"/>
              </p:cNvSpPr>
              <p:nvPr userDrawn="1"/>
            </p:nvSpPr>
            <p:spPr bwMode="auto">
              <a:xfrm rot="5400000">
                <a:off x="9028994"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7" name="Oval 154"/>
              <p:cNvSpPr>
                <a:spLocks noChangeArrowheads="1"/>
              </p:cNvSpPr>
              <p:nvPr userDrawn="1"/>
            </p:nvSpPr>
            <p:spPr bwMode="auto">
              <a:xfrm rot="5400000">
                <a:off x="9028994"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8" name="Oval 155"/>
              <p:cNvSpPr>
                <a:spLocks noChangeArrowheads="1"/>
              </p:cNvSpPr>
              <p:nvPr userDrawn="1"/>
            </p:nvSpPr>
            <p:spPr bwMode="auto">
              <a:xfrm rot="5400000">
                <a:off x="9028994"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9" name="Oval 156"/>
              <p:cNvSpPr>
                <a:spLocks noChangeArrowheads="1"/>
              </p:cNvSpPr>
              <p:nvPr userDrawn="1"/>
            </p:nvSpPr>
            <p:spPr bwMode="auto">
              <a:xfrm rot="5400000">
                <a:off x="9030581"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0" name="Oval 159"/>
              <p:cNvSpPr>
                <a:spLocks noChangeArrowheads="1"/>
              </p:cNvSpPr>
              <p:nvPr userDrawn="1"/>
            </p:nvSpPr>
            <p:spPr bwMode="auto">
              <a:xfrm rot="5400000">
                <a:off x="9152025"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1" name="Oval 160"/>
              <p:cNvSpPr>
                <a:spLocks noChangeArrowheads="1"/>
              </p:cNvSpPr>
              <p:nvPr userDrawn="1"/>
            </p:nvSpPr>
            <p:spPr bwMode="auto">
              <a:xfrm rot="5400000">
                <a:off x="9153612"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2" name="Oval 161"/>
              <p:cNvSpPr>
                <a:spLocks noChangeArrowheads="1"/>
              </p:cNvSpPr>
              <p:nvPr userDrawn="1"/>
            </p:nvSpPr>
            <p:spPr bwMode="auto">
              <a:xfrm rot="5400000">
                <a:off x="9152025"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3" name="Oval 162"/>
              <p:cNvSpPr>
                <a:spLocks noChangeArrowheads="1"/>
              </p:cNvSpPr>
              <p:nvPr userDrawn="1"/>
            </p:nvSpPr>
            <p:spPr bwMode="auto">
              <a:xfrm rot="5400000">
                <a:off x="9152025"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4" name="Oval 163"/>
              <p:cNvSpPr>
                <a:spLocks noChangeArrowheads="1"/>
              </p:cNvSpPr>
              <p:nvPr userDrawn="1"/>
            </p:nvSpPr>
            <p:spPr bwMode="auto">
              <a:xfrm rot="5400000">
                <a:off x="9152025"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5" name="Oval 164"/>
              <p:cNvSpPr>
                <a:spLocks noChangeArrowheads="1"/>
              </p:cNvSpPr>
              <p:nvPr userDrawn="1"/>
            </p:nvSpPr>
            <p:spPr bwMode="auto">
              <a:xfrm rot="5400000">
                <a:off x="9153612"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6" name="Oval 167"/>
              <p:cNvSpPr>
                <a:spLocks noChangeArrowheads="1"/>
              </p:cNvSpPr>
              <p:nvPr userDrawn="1"/>
            </p:nvSpPr>
            <p:spPr bwMode="auto">
              <a:xfrm rot="5400000">
                <a:off x="927505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7" name="Oval 168"/>
              <p:cNvSpPr>
                <a:spLocks noChangeArrowheads="1"/>
              </p:cNvSpPr>
              <p:nvPr userDrawn="1"/>
            </p:nvSpPr>
            <p:spPr bwMode="auto">
              <a:xfrm rot="5400000">
                <a:off x="927664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8" name="Oval 169"/>
              <p:cNvSpPr>
                <a:spLocks noChangeArrowheads="1"/>
              </p:cNvSpPr>
              <p:nvPr userDrawn="1"/>
            </p:nvSpPr>
            <p:spPr bwMode="auto">
              <a:xfrm rot="5400000">
                <a:off x="927505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9" name="Oval 170"/>
              <p:cNvSpPr>
                <a:spLocks noChangeArrowheads="1"/>
              </p:cNvSpPr>
              <p:nvPr userDrawn="1"/>
            </p:nvSpPr>
            <p:spPr bwMode="auto">
              <a:xfrm rot="5400000">
                <a:off x="927505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0" name="Oval 171"/>
              <p:cNvSpPr>
                <a:spLocks noChangeArrowheads="1"/>
              </p:cNvSpPr>
              <p:nvPr userDrawn="1"/>
            </p:nvSpPr>
            <p:spPr bwMode="auto">
              <a:xfrm rot="5400000">
                <a:off x="927505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1" name="Oval 172"/>
              <p:cNvSpPr>
                <a:spLocks noChangeArrowheads="1"/>
              </p:cNvSpPr>
              <p:nvPr userDrawn="1"/>
            </p:nvSpPr>
            <p:spPr bwMode="auto">
              <a:xfrm rot="5400000">
                <a:off x="927664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2" name="Oval 175"/>
              <p:cNvSpPr>
                <a:spLocks noChangeArrowheads="1"/>
              </p:cNvSpPr>
              <p:nvPr userDrawn="1"/>
            </p:nvSpPr>
            <p:spPr bwMode="auto">
              <a:xfrm rot="5400000">
                <a:off x="9398087"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3" name="Oval 176"/>
              <p:cNvSpPr>
                <a:spLocks noChangeArrowheads="1"/>
              </p:cNvSpPr>
              <p:nvPr userDrawn="1"/>
            </p:nvSpPr>
            <p:spPr bwMode="auto">
              <a:xfrm rot="5400000">
                <a:off x="9399675"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4" name="Oval 177"/>
              <p:cNvSpPr>
                <a:spLocks noChangeArrowheads="1"/>
              </p:cNvSpPr>
              <p:nvPr userDrawn="1"/>
            </p:nvSpPr>
            <p:spPr bwMode="auto">
              <a:xfrm rot="5400000">
                <a:off x="9398087"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5" name="Oval 178"/>
              <p:cNvSpPr>
                <a:spLocks noChangeArrowheads="1"/>
              </p:cNvSpPr>
              <p:nvPr userDrawn="1"/>
            </p:nvSpPr>
            <p:spPr bwMode="auto">
              <a:xfrm rot="5400000">
                <a:off x="9398087"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6" name="Oval 179"/>
              <p:cNvSpPr>
                <a:spLocks noChangeArrowheads="1"/>
              </p:cNvSpPr>
              <p:nvPr userDrawn="1"/>
            </p:nvSpPr>
            <p:spPr bwMode="auto">
              <a:xfrm rot="5400000">
                <a:off x="9398087"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7" name="Oval 180"/>
              <p:cNvSpPr>
                <a:spLocks noChangeArrowheads="1"/>
              </p:cNvSpPr>
              <p:nvPr userDrawn="1"/>
            </p:nvSpPr>
            <p:spPr bwMode="auto">
              <a:xfrm rot="5400000">
                <a:off x="9399675"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8" name="Oval 183"/>
              <p:cNvSpPr>
                <a:spLocks noChangeArrowheads="1"/>
              </p:cNvSpPr>
              <p:nvPr userDrawn="1"/>
            </p:nvSpPr>
            <p:spPr bwMode="auto">
              <a:xfrm rot="5400000">
                <a:off x="9520325" y="680243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9" name="Oval 184"/>
              <p:cNvSpPr>
                <a:spLocks noChangeArrowheads="1"/>
              </p:cNvSpPr>
              <p:nvPr userDrawn="1"/>
            </p:nvSpPr>
            <p:spPr bwMode="auto">
              <a:xfrm rot="5400000">
                <a:off x="9521912" y="6700837"/>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0" name="Oval 185"/>
              <p:cNvSpPr>
                <a:spLocks noChangeArrowheads="1"/>
              </p:cNvSpPr>
              <p:nvPr userDrawn="1"/>
            </p:nvSpPr>
            <p:spPr bwMode="auto">
              <a:xfrm rot="5400000">
                <a:off x="9520325" y="6600825"/>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1" name="Oval 186"/>
              <p:cNvSpPr>
                <a:spLocks noChangeArrowheads="1"/>
              </p:cNvSpPr>
              <p:nvPr userDrawn="1"/>
            </p:nvSpPr>
            <p:spPr bwMode="auto">
              <a:xfrm rot="5400000">
                <a:off x="9520325" y="6502400"/>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2" name="Oval 187"/>
              <p:cNvSpPr>
                <a:spLocks noChangeArrowheads="1"/>
              </p:cNvSpPr>
              <p:nvPr userDrawn="1"/>
            </p:nvSpPr>
            <p:spPr bwMode="auto">
              <a:xfrm rot="5400000">
                <a:off x="9520325" y="640238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3" name="Oval 188"/>
              <p:cNvSpPr>
                <a:spLocks noChangeArrowheads="1"/>
              </p:cNvSpPr>
              <p:nvPr userDrawn="1"/>
            </p:nvSpPr>
            <p:spPr bwMode="auto">
              <a:xfrm rot="5400000">
                <a:off x="9521912" y="6302375"/>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4" name="Oval 288"/>
              <p:cNvSpPr>
                <a:spLocks noChangeArrowheads="1"/>
              </p:cNvSpPr>
              <p:nvPr userDrawn="1"/>
            </p:nvSpPr>
            <p:spPr bwMode="auto">
              <a:xfrm rot="5400000">
                <a:off x="9643356"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5" name="Oval 289"/>
              <p:cNvSpPr>
                <a:spLocks noChangeArrowheads="1"/>
              </p:cNvSpPr>
              <p:nvPr userDrawn="1"/>
            </p:nvSpPr>
            <p:spPr bwMode="auto">
              <a:xfrm rot="5400000">
                <a:off x="9644943"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6" name="Oval 290"/>
              <p:cNvSpPr>
                <a:spLocks noChangeArrowheads="1"/>
              </p:cNvSpPr>
              <p:nvPr userDrawn="1"/>
            </p:nvSpPr>
            <p:spPr bwMode="auto">
              <a:xfrm rot="5400000">
                <a:off x="9643356"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7" name="Oval 291"/>
              <p:cNvSpPr>
                <a:spLocks noChangeArrowheads="1"/>
              </p:cNvSpPr>
              <p:nvPr userDrawn="1"/>
            </p:nvSpPr>
            <p:spPr bwMode="auto">
              <a:xfrm rot="5400000">
                <a:off x="9643356"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8" name="Oval 292"/>
              <p:cNvSpPr>
                <a:spLocks noChangeArrowheads="1"/>
              </p:cNvSpPr>
              <p:nvPr userDrawn="1"/>
            </p:nvSpPr>
            <p:spPr bwMode="auto">
              <a:xfrm rot="5400000">
                <a:off x="9643356"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9" name="Oval 293"/>
              <p:cNvSpPr>
                <a:spLocks noChangeArrowheads="1"/>
              </p:cNvSpPr>
              <p:nvPr userDrawn="1"/>
            </p:nvSpPr>
            <p:spPr bwMode="auto">
              <a:xfrm rot="5400000">
                <a:off x="9644943"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grpSp>
        <p:sp>
          <p:nvSpPr>
            <p:cNvPr id="220" name="Oval 151"/>
            <p:cNvSpPr>
              <a:spLocks noChangeArrowheads="1"/>
            </p:cNvSpPr>
            <p:nvPr userDrawn="1"/>
          </p:nvSpPr>
          <p:spPr bwMode="auto">
            <a:xfrm rot="5400000">
              <a:off x="6072150"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1" name="Oval 152"/>
            <p:cNvSpPr>
              <a:spLocks noChangeArrowheads="1"/>
            </p:cNvSpPr>
            <p:nvPr userDrawn="1"/>
          </p:nvSpPr>
          <p:spPr bwMode="auto">
            <a:xfrm rot="5400000">
              <a:off x="6073737"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2" name="Oval 153"/>
            <p:cNvSpPr>
              <a:spLocks noChangeArrowheads="1"/>
            </p:cNvSpPr>
            <p:nvPr userDrawn="1"/>
          </p:nvSpPr>
          <p:spPr bwMode="auto">
            <a:xfrm rot="5400000">
              <a:off x="6072150"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3" name="Oval 154"/>
            <p:cNvSpPr>
              <a:spLocks noChangeArrowheads="1"/>
            </p:cNvSpPr>
            <p:nvPr userDrawn="1"/>
          </p:nvSpPr>
          <p:spPr bwMode="auto">
            <a:xfrm rot="5400000">
              <a:off x="6072150"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4" name="Oval 155"/>
            <p:cNvSpPr>
              <a:spLocks noChangeArrowheads="1"/>
            </p:cNvSpPr>
            <p:nvPr userDrawn="1"/>
          </p:nvSpPr>
          <p:spPr bwMode="auto">
            <a:xfrm rot="5400000">
              <a:off x="6072150"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5" name="Oval 156"/>
            <p:cNvSpPr>
              <a:spLocks noChangeArrowheads="1"/>
            </p:cNvSpPr>
            <p:nvPr userDrawn="1"/>
          </p:nvSpPr>
          <p:spPr bwMode="auto">
            <a:xfrm rot="5400000">
              <a:off x="6073737"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6" name="Oval 159"/>
            <p:cNvSpPr>
              <a:spLocks noChangeArrowheads="1"/>
            </p:cNvSpPr>
            <p:nvPr userDrawn="1"/>
          </p:nvSpPr>
          <p:spPr bwMode="auto">
            <a:xfrm rot="5400000">
              <a:off x="6195181"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7" name="Oval 160"/>
            <p:cNvSpPr>
              <a:spLocks noChangeArrowheads="1"/>
            </p:cNvSpPr>
            <p:nvPr userDrawn="1"/>
          </p:nvSpPr>
          <p:spPr bwMode="auto">
            <a:xfrm rot="5400000">
              <a:off x="6196768"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8" name="Oval 161"/>
            <p:cNvSpPr>
              <a:spLocks noChangeArrowheads="1"/>
            </p:cNvSpPr>
            <p:nvPr userDrawn="1"/>
          </p:nvSpPr>
          <p:spPr bwMode="auto">
            <a:xfrm rot="5400000">
              <a:off x="6195181"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9" name="Oval 162"/>
            <p:cNvSpPr>
              <a:spLocks noChangeArrowheads="1"/>
            </p:cNvSpPr>
            <p:nvPr userDrawn="1"/>
          </p:nvSpPr>
          <p:spPr bwMode="auto">
            <a:xfrm rot="5400000">
              <a:off x="6195181"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0" name="Oval 163"/>
            <p:cNvSpPr>
              <a:spLocks noChangeArrowheads="1"/>
            </p:cNvSpPr>
            <p:nvPr userDrawn="1"/>
          </p:nvSpPr>
          <p:spPr bwMode="auto">
            <a:xfrm rot="5400000">
              <a:off x="6195181"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1" name="Oval 164"/>
            <p:cNvSpPr>
              <a:spLocks noChangeArrowheads="1"/>
            </p:cNvSpPr>
            <p:nvPr userDrawn="1"/>
          </p:nvSpPr>
          <p:spPr bwMode="auto">
            <a:xfrm rot="5400000">
              <a:off x="6196768"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2" name="Oval 167"/>
            <p:cNvSpPr>
              <a:spLocks noChangeArrowheads="1"/>
            </p:cNvSpPr>
            <p:nvPr userDrawn="1"/>
          </p:nvSpPr>
          <p:spPr bwMode="auto">
            <a:xfrm rot="5400000">
              <a:off x="6318212"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3" name="Oval 168"/>
            <p:cNvSpPr>
              <a:spLocks noChangeArrowheads="1"/>
            </p:cNvSpPr>
            <p:nvPr userDrawn="1"/>
          </p:nvSpPr>
          <p:spPr bwMode="auto">
            <a:xfrm rot="5400000">
              <a:off x="6319800"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4" name="Oval 169"/>
            <p:cNvSpPr>
              <a:spLocks noChangeArrowheads="1"/>
            </p:cNvSpPr>
            <p:nvPr userDrawn="1"/>
          </p:nvSpPr>
          <p:spPr bwMode="auto">
            <a:xfrm rot="5400000">
              <a:off x="6318212"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5" name="Oval 170"/>
            <p:cNvSpPr>
              <a:spLocks noChangeArrowheads="1"/>
            </p:cNvSpPr>
            <p:nvPr userDrawn="1"/>
          </p:nvSpPr>
          <p:spPr bwMode="auto">
            <a:xfrm rot="5400000">
              <a:off x="6318212"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6" name="Oval 171"/>
            <p:cNvSpPr>
              <a:spLocks noChangeArrowheads="1"/>
            </p:cNvSpPr>
            <p:nvPr userDrawn="1"/>
          </p:nvSpPr>
          <p:spPr bwMode="auto">
            <a:xfrm rot="5400000">
              <a:off x="6318212"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7" name="Oval 172"/>
            <p:cNvSpPr>
              <a:spLocks noChangeArrowheads="1"/>
            </p:cNvSpPr>
            <p:nvPr userDrawn="1"/>
          </p:nvSpPr>
          <p:spPr bwMode="auto">
            <a:xfrm rot="5400000">
              <a:off x="6319800"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8" name="Oval 175"/>
            <p:cNvSpPr>
              <a:spLocks noChangeArrowheads="1"/>
            </p:cNvSpPr>
            <p:nvPr userDrawn="1"/>
          </p:nvSpPr>
          <p:spPr bwMode="auto">
            <a:xfrm rot="5400000">
              <a:off x="6441243"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9" name="Oval 176"/>
            <p:cNvSpPr>
              <a:spLocks noChangeArrowheads="1"/>
            </p:cNvSpPr>
            <p:nvPr userDrawn="1"/>
          </p:nvSpPr>
          <p:spPr bwMode="auto">
            <a:xfrm rot="5400000">
              <a:off x="6442831"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0" name="Oval 177"/>
            <p:cNvSpPr>
              <a:spLocks noChangeArrowheads="1"/>
            </p:cNvSpPr>
            <p:nvPr userDrawn="1"/>
          </p:nvSpPr>
          <p:spPr bwMode="auto">
            <a:xfrm rot="5400000">
              <a:off x="6441243"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1" name="Oval 178"/>
            <p:cNvSpPr>
              <a:spLocks noChangeArrowheads="1"/>
            </p:cNvSpPr>
            <p:nvPr userDrawn="1"/>
          </p:nvSpPr>
          <p:spPr bwMode="auto">
            <a:xfrm rot="5400000">
              <a:off x="6441243"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2" name="Oval 179"/>
            <p:cNvSpPr>
              <a:spLocks noChangeArrowheads="1"/>
            </p:cNvSpPr>
            <p:nvPr userDrawn="1"/>
          </p:nvSpPr>
          <p:spPr bwMode="auto">
            <a:xfrm rot="5400000">
              <a:off x="6441243"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3" name="Oval 180"/>
            <p:cNvSpPr>
              <a:spLocks noChangeArrowheads="1"/>
            </p:cNvSpPr>
            <p:nvPr userDrawn="1"/>
          </p:nvSpPr>
          <p:spPr bwMode="auto">
            <a:xfrm rot="5400000">
              <a:off x="6442831"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4" name="Oval 183"/>
            <p:cNvSpPr>
              <a:spLocks noChangeArrowheads="1"/>
            </p:cNvSpPr>
            <p:nvPr userDrawn="1"/>
          </p:nvSpPr>
          <p:spPr bwMode="auto">
            <a:xfrm rot="5400000">
              <a:off x="6563481" y="680243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5" name="Oval 184"/>
            <p:cNvSpPr>
              <a:spLocks noChangeArrowheads="1"/>
            </p:cNvSpPr>
            <p:nvPr userDrawn="1"/>
          </p:nvSpPr>
          <p:spPr bwMode="auto">
            <a:xfrm rot="5400000">
              <a:off x="6565068" y="6700837"/>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6" name="Oval 185"/>
            <p:cNvSpPr>
              <a:spLocks noChangeArrowheads="1"/>
            </p:cNvSpPr>
            <p:nvPr userDrawn="1"/>
          </p:nvSpPr>
          <p:spPr bwMode="auto">
            <a:xfrm rot="5400000">
              <a:off x="6563481" y="6600825"/>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7" name="Oval 186"/>
            <p:cNvSpPr>
              <a:spLocks noChangeArrowheads="1"/>
            </p:cNvSpPr>
            <p:nvPr userDrawn="1"/>
          </p:nvSpPr>
          <p:spPr bwMode="auto">
            <a:xfrm rot="5400000">
              <a:off x="6563481" y="6502400"/>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8" name="Oval 187"/>
            <p:cNvSpPr>
              <a:spLocks noChangeArrowheads="1"/>
            </p:cNvSpPr>
            <p:nvPr userDrawn="1"/>
          </p:nvSpPr>
          <p:spPr bwMode="auto">
            <a:xfrm rot="5400000">
              <a:off x="6563481" y="640238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9" name="Oval 188"/>
            <p:cNvSpPr>
              <a:spLocks noChangeArrowheads="1"/>
            </p:cNvSpPr>
            <p:nvPr userDrawn="1"/>
          </p:nvSpPr>
          <p:spPr bwMode="auto">
            <a:xfrm rot="5400000">
              <a:off x="6565068" y="6302375"/>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0" name="Oval 288"/>
            <p:cNvSpPr>
              <a:spLocks noChangeArrowheads="1"/>
            </p:cNvSpPr>
            <p:nvPr userDrawn="1"/>
          </p:nvSpPr>
          <p:spPr bwMode="auto">
            <a:xfrm rot="5400000">
              <a:off x="6686512"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1" name="Oval 289"/>
            <p:cNvSpPr>
              <a:spLocks noChangeArrowheads="1"/>
            </p:cNvSpPr>
            <p:nvPr userDrawn="1"/>
          </p:nvSpPr>
          <p:spPr bwMode="auto">
            <a:xfrm rot="5400000">
              <a:off x="6688099"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2" name="Oval 290"/>
            <p:cNvSpPr>
              <a:spLocks noChangeArrowheads="1"/>
            </p:cNvSpPr>
            <p:nvPr userDrawn="1"/>
          </p:nvSpPr>
          <p:spPr bwMode="auto">
            <a:xfrm rot="5400000">
              <a:off x="6686512"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3" name="Oval 291"/>
            <p:cNvSpPr>
              <a:spLocks noChangeArrowheads="1"/>
            </p:cNvSpPr>
            <p:nvPr userDrawn="1"/>
          </p:nvSpPr>
          <p:spPr bwMode="auto">
            <a:xfrm rot="5400000">
              <a:off x="6686512"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4" name="Oval 292"/>
            <p:cNvSpPr>
              <a:spLocks noChangeArrowheads="1"/>
            </p:cNvSpPr>
            <p:nvPr userDrawn="1"/>
          </p:nvSpPr>
          <p:spPr bwMode="auto">
            <a:xfrm rot="5400000">
              <a:off x="6686512"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5" name="Oval 293"/>
            <p:cNvSpPr>
              <a:spLocks noChangeArrowheads="1"/>
            </p:cNvSpPr>
            <p:nvPr userDrawn="1"/>
          </p:nvSpPr>
          <p:spPr bwMode="auto">
            <a:xfrm rot="5400000">
              <a:off x="6688099"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grpSp>
      <p:grpSp>
        <p:nvGrpSpPr>
          <p:cNvPr id="400" name="Gruppo 399"/>
          <p:cNvGrpSpPr/>
          <p:nvPr userDrawn="1"/>
        </p:nvGrpSpPr>
        <p:grpSpPr>
          <a:xfrm>
            <a:off x="7939458" y="24483"/>
            <a:ext cx="3684588" cy="533128"/>
            <a:chOff x="7939458" y="46187"/>
            <a:chExt cx="3684588" cy="533128"/>
          </a:xfrm>
        </p:grpSpPr>
        <p:sp>
          <p:nvSpPr>
            <p:cNvPr id="401" name="Oval 191"/>
            <p:cNvSpPr>
              <a:spLocks noChangeArrowheads="1"/>
            </p:cNvSpPr>
            <p:nvPr/>
          </p:nvSpPr>
          <p:spPr bwMode="auto">
            <a:xfrm>
              <a:off x="7939458" y="46187"/>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02" name="Oval 193"/>
            <p:cNvSpPr>
              <a:spLocks noChangeArrowheads="1"/>
            </p:cNvSpPr>
            <p:nvPr/>
          </p:nvSpPr>
          <p:spPr bwMode="auto">
            <a:xfrm>
              <a:off x="8098208" y="46187"/>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03" name="Oval 195"/>
            <p:cNvSpPr>
              <a:spLocks noChangeArrowheads="1"/>
            </p:cNvSpPr>
            <p:nvPr/>
          </p:nvSpPr>
          <p:spPr bwMode="auto">
            <a:xfrm>
              <a:off x="8256958" y="46187"/>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04" name="Oval 197"/>
            <p:cNvSpPr>
              <a:spLocks noChangeArrowheads="1"/>
            </p:cNvSpPr>
            <p:nvPr/>
          </p:nvSpPr>
          <p:spPr bwMode="auto">
            <a:xfrm>
              <a:off x="8415708" y="46187"/>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05" name="Oval 199"/>
            <p:cNvSpPr>
              <a:spLocks noChangeArrowheads="1"/>
            </p:cNvSpPr>
            <p:nvPr/>
          </p:nvSpPr>
          <p:spPr bwMode="auto">
            <a:xfrm>
              <a:off x="8574458" y="46187"/>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06" name="Oval 201"/>
            <p:cNvSpPr>
              <a:spLocks noChangeArrowheads="1"/>
            </p:cNvSpPr>
            <p:nvPr/>
          </p:nvSpPr>
          <p:spPr bwMode="auto">
            <a:xfrm>
              <a:off x="8728446" y="46187"/>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07" name="Oval 203"/>
            <p:cNvSpPr>
              <a:spLocks noChangeArrowheads="1"/>
            </p:cNvSpPr>
            <p:nvPr/>
          </p:nvSpPr>
          <p:spPr bwMode="auto">
            <a:xfrm>
              <a:off x="8887196" y="46187"/>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08" name="Oval 206"/>
            <p:cNvSpPr>
              <a:spLocks noChangeArrowheads="1"/>
            </p:cNvSpPr>
            <p:nvPr/>
          </p:nvSpPr>
          <p:spPr bwMode="auto">
            <a:xfrm>
              <a:off x="90459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09" name="Oval 208"/>
            <p:cNvSpPr>
              <a:spLocks noChangeArrowheads="1"/>
            </p:cNvSpPr>
            <p:nvPr/>
          </p:nvSpPr>
          <p:spPr bwMode="auto">
            <a:xfrm>
              <a:off x="920469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0" name="Oval 210"/>
            <p:cNvSpPr>
              <a:spLocks noChangeArrowheads="1"/>
            </p:cNvSpPr>
            <p:nvPr/>
          </p:nvSpPr>
          <p:spPr bwMode="auto">
            <a:xfrm>
              <a:off x="93634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1" name="Oval 212"/>
            <p:cNvSpPr>
              <a:spLocks noChangeArrowheads="1"/>
            </p:cNvSpPr>
            <p:nvPr/>
          </p:nvSpPr>
          <p:spPr bwMode="auto">
            <a:xfrm>
              <a:off x="9522196" y="461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2" name="Oval 214"/>
            <p:cNvSpPr>
              <a:spLocks noChangeArrowheads="1"/>
            </p:cNvSpPr>
            <p:nvPr/>
          </p:nvSpPr>
          <p:spPr bwMode="auto">
            <a:xfrm>
              <a:off x="967935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3" name="Oval 216"/>
            <p:cNvSpPr>
              <a:spLocks noChangeArrowheads="1"/>
            </p:cNvSpPr>
            <p:nvPr/>
          </p:nvSpPr>
          <p:spPr bwMode="auto">
            <a:xfrm>
              <a:off x="983810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4" name="Oval 218"/>
            <p:cNvSpPr>
              <a:spLocks noChangeArrowheads="1"/>
            </p:cNvSpPr>
            <p:nvPr/>
          </p:nvSpPr>
          <p:spPr bwMode="auto">
            <a:xfrm>
              <a:off x="999685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5" name="Oval 220"/>
            <p:cNvSpPr>
              <a:spLocks noChangeArrowheads="1"/>
            </p:cNvSpPr>
            <p:nvPr/>
          </p:nvSpPr>
          <p:spPr bwMode="auto">
            <a:xfrm>
              <a:off x="101508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6" name="Oval 222"/>
            <p:cNvSpPr>
              <a:spLocks noChangeArrowheads="1"/>
            </p:cNvSpPr>
            <p:nvPr/>
          </p:nvSpPr>
          <p:spPr bwMode="auto">
            <a:xfrm>
              <a:off x="1030959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7" name="Oval 224"/>
            <p:cNvSpPr>
              <a:spLocks noChangeArrowheads="1"/>
            </p:cNvSpPr>
            <p:nvPr/>
          </p:nvSpPr>
          <p:spPr bwMode="auto">
            <a:xfrm>
              <a:off x="104683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8" name="Oval 226"/>
            <p:cNvSpPr>
              <a:spLocks noChangeArrowheads="1"/>
            </p:cNvSpPr>
            <p:nvPr/>
          </p:nvSpPr>
          <p:spPr bwMode="auto">
            <a:xfrm>
              <a:off x="1062709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9" name="Oval 228"/>
            <p:cNvSpPr>
              <a:spLocks noChangeArrowheads="1"/>
            </p:cNvSpPr>
            <p:nvPr/>
          </p:nvSpPr>
          <p:spPr bwMode="auto">
            <a:xfrm>
              <a:off x="107858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0" name="Oval 230"/>
            <p:cNvSpPr>
              <a:spLocks noChangeArrowheads="1"/>
            </p:cNvSpPr>
            <p:nvPr/>
          </p:nvSpPr>
          <p:spPr bwMode="auto">
            <a:xfrm>
              <a:off x="10944596" y="461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1" name="Oval 232"/>
            <p:cNvSpPr>
              <a:spLocks noChangeArrowheads="1"/>
            </p:cNvSpPr>
            <p:nvPr/>
          </p:nvSpPr>
          <p:spPr bwMode="auto">
            <a:xfrm>
              <a:off x="11103346" y="461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2" name="Oval 234"/>
            <p:cNvSpPr>
              <a:spLocks noChangeArrowheads="1"/>
            </p:cNvSpPr>
            <p:nvPr/>
          </p:nvSpPr>
          <p:spPr bwMode="auto">
            <a:xfrm>
              <a:off x="1126050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3" name="Oval 236"/>
            <p:cNvSpPr>
              <a:spLocks noChangeArrowheads="1"/>
            </p:cNvSpPr>
            <p:nvPr/>
          </p:nvSpPr>
          <p:spPr bwMode="auto">
            <a:xfrm>
              <a:off x="1141925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4" name="Oval 238"/>
            <p:cNvSpPr>
              <a:spLocks noChangeArrowheads="1"/>
            </p:cNvSpPr>
            <p:nvPr/>
          </p:nvSpPr>
          <p:spPr bwMode="auto">
            <a:xfrm>
              <a:off x="1157800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5" name="Oval 240"/>
            <p:cNvSpPr>
              <a:spLocks noChangeArrowheads="1"/>
            </p:cNvSpPr>
            <p:nvPr/>
          </p:nvSpPr>
          <p:spPr bwMode="auto">
            <a:xfrm>
              <a:off x="79394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6" name="Oval 241"/>
            <p:cNvSpPr>
              <a:spLocks noChangeArrowheads="1"/>
            </p:cNvSpPr>
            <p:nvPr/>
          </p:nvSpPr>
          <p:spPr bwMode="auto">
            <a:xfrm>
              <a:off x="79394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7" name="Oval 242"/>
            <p:cNvSpPr>
              <a:spLocks noChangeArrowheads="1"/>
            </p:cNvSpPr>
            <p:nvPr/>
          </p:nvSpPr>
          <p:spPr bwMode="auto">
            <a:xfrm>
              <a:off x="80982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8" name="Oval 243"/>
            <p:cNvSpPr>
              <a:spLocks noChangeArrowheads="1"/>
            </p:cNvSpPr>
            <p:nvPr/>
          </p:nvSpPr>
          <p:spPr bwMode="auto">
            <a:xfrm>
              <a:off x="80982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9" name="Oval 244"/>
            <p:cNvSpPr>
              <a:spLocks noChangeArrowheads="1"/>
            </p:cNvSpPr>
            <p:nvPr/>
          </p:nvSpPr>
          <p:spPr bwMode="auto">
            <a:xfrm>
              <a:off x="82569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0" name="Oval 245"/>
            <p:cNvSpPr>
              <a:spLocks noChangeArrowheads="1"/>
            </p:cNvSpPr>
            <p:nvPr/>
          </p:nvSpPr>
          <p:spPr bwMode="auto">
            <a:xfrm>
              <a:off x="82569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1" name="Oval 246"/>
            <p:cNvSpPr>
              <a:spLocks noChangeArrowheads="1"/>
            </p:cNvSpPr>
            <p:nvPr/>
          </p:nvSpPr>
          <p:spPr bwMode="auto">
            <a:xfrm>
              <a:off x="84157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2" name="Oval 247"/>
            <p:cNvSpPr>
              <a:spLocks noChangeArrowheads="1"/>
            </p:cNvSpPr>
            <p:nvPr/>
          </p:nvSpPr>
          <p:spPr bwMode="auto">
            <a:xfrm>
              <a:off x="84157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3" name="Oval 248"/>
            <p:cNvSpPr>
              <a:spLocks noChangeArrowheads="1"/>
            </p:cNvSpPr>
            <p:nvPr/>
          </p:nvSpPr>
          <p:spPr bwMode="auto">
            <a:xfrm>
              <a:off x="8574458" y="285900"/>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4" name="Oval 249"/>
            <p:cNvSpPr>
              <a:spLocks noChangeArrowheads="1"/>
            </p:cNvSpPr>
            <p:nvPr/>
          </p:nvSpPr>
          <p:spPr bwMode="auto">
            <a:xfrm>
              <a:off x="8574458" y="1604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5" name="Oval 250"/>
            <p:cNvSpPr>
              <a:spLocks noChangeArrowheads="1"/>
            </p:cNvSpPr>
            <p:nvPr/>
          </p:nvSpPr>
          <p:spPr bwMode="auto">
            <a:xfrm>
              <a:off x="87284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6" name="Oval 251"/>
            <p:cNvSpPr>
              <a:spLocks noChangeArrowheads="1"/>
            </p:cNvSpPr>
            <p:nvPr/>
          </p:nvSpPr>
          <p:spPr bwMode="auto">
            <a:xfrm>
              <a:off x="87284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7" name="Oval 252"/>
            <p:cNvSpPr>
              <a:spLocks noChangeArrowheads="1"/>
            </p:cNvSpPr>
            <p:nvPr/>
          </p:nvSpPr>
          <p:spPr bwMode="auto">
            <a:xfrm>
              <a:off x="888719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8" name="Oval 253"/>
            <p:cNvSpPr>
              <a:spLocks noChangeArrowheads="1"/>
            </p:cNvSpPr>
            <p:nvPr/>
          </p:nvSpPr>
          <p:spPr bwMode="auto">
            <a:xfrm>
              <a:off x="888719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9" name="Oval 254"/>
            <p:cNvSpPr>
              <a:spLocks noChangeArrowheads="1"/>
            </p:cNvSpPr>
            <p:nvPr/>
          </p:nvSpPr>
          <p:spPr bwMode="auto">
            <a:xfrm>
              <a:off x="90459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0" name="Oval 255"/>
            <p:cNvSpPr>
              <a:spLocks noChangeArrowheads="1"/>
            </p:cNvSpPr>
            <p:nvPr/>
          </p:nvSpPr>
          <p:spPr bwMode="auto">
            <a:xfrm>
              <a:off x="90459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1" name="Oval 256"/>
            <p:cNvSpPr>
              <a:spLocks noChangeArrowheads="1"/>
            </p:cNvSpPr>
            <p:nvPr/>
          </p:nvSpPr>
          <p:spPr bwMode="auto">
            <a:xfrm>
              <a:off x="920469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2" name="Oval 257"/>
            <p:cNvSpPr>
              <a:spLocks noChangeArrowheads="1"/>
            </p:cNvSpPr>
            <p:nvPr/>
          </p:nvSpPr>
          <p:spPr bwMode="auto">
            <a:xfrm>
              <a:off x="920469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3" name="Oval 258"/>
            <p:cNvSpPr>
              <a:spLocks noChangeArrowheads="1"/>
            </p:cNvSpPr>
            <p:nvPr/>
          </p:nvSpPr>
          <p:spPr bwMode="auto">
            <a:xfrm>
              <a:off x="93634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4" name="Oval 259"/>
            <p:cNvSpPr>
              <a:spLocks noChangeArrowheads="1"/>
            </p:cNvSpPr>
            <p:nvPr/>
          </p:nvSpPr>
          <p:spPr bwMode="auto">
            <a:xfrm>
              <a:off x="93634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5" name="Oval 260"/>
            <p:cNvSpPr>
              <a:spLocks noChangeArrowheads="1"/>
            </p:cNvSpPr>
            <p:nvPr/>
          </p:nvSpPr>
          <p:spPr bwMode="auto">
            <a:xfrm>
              <a:off x="9522196" y="285900"/>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6" name="Oval 261"/>
            <p:cNvSpPr>
              <a:spLocks noChangeArrowheads="1"/>
            </p:cNvSpPr>
            <p:nvPr/>
          </p:nvSpPr>
          <p:spPr bwMode="auto">
            <a:xfrm>
              <a:off x="9522196" y="1604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7" name="Oval 262"/>
            <p:cNvSpPr>
              <a:spLocks noChangeArrowheads="1"/>
            </p:cNvSpPr>
            <p:nvPr/>
          </p:nvSpPr>
          <p:spPr bwMode="auto">
            <a:xfrm>
              <a:off x="96793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8" name="Oval 263"/>
            <p:cNvSpPr>
              <a:spLocks noChangeArrowheads="1"/>
            </p:cNvSpPr>
            <p:nvPr/>
          </p:nvSpPr>
          <p:spPr bwMode="auto">
            <a:xfrm>
              <a:off x="96793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9" name="Oval 264"/>
            <p:cNvSpPr>
              <a:spLocks noChangeArrowheads="1"/>
            </p:cNvSpPr>
            <p:nvPr/>
          </p:nvSpPr>
          <p:spPr bwMode="auto">
            <a:xfrm>
              <a:off x="98381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0" name="Oval 265"/>
            <p:cNvSpPr>
              <a:spLocks noChangeArrowheads="1"/>
            </p:cNvSpPr>
            <p:nvPr/>
          </p:nvSpPr>
          <p:spPr bwMode="auto">
            <a:xfrm>
              <a:off x="98381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1" name="Oval 266"/>
            <p:cNvSpPr>
              <a:spLocks noChangeArrowheads="1"/>
            </p:cNvSpPr>
            <p:nvPr/>
          </p:nvSpPr>
          <p:spPr bwMode="auto">
            <a:xfrm>
              <a:off x="99968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2" name="Oval 267"/>
            <p:cNvSpPr>
              <a:spLocks noChangeArrowheads="1"/>
            </p:cNvSpPr>
            <p:nvPr/>
          </p:nvSpPr>
          <p:spPr bwMode="auto">
            <a:xfrm>
              <a:off x="99968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3" name="Oval 268"/>
            <p:cNvSpPr>
              <a:spLocks noChangeArrowheads="1"/>
            </p:cNvSpPr>
            <p:nvPr/>
          </p:nvSpPr>
          <p:spPr bwMode="auto">
            <a:xfrm>
              <a:off x="101508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4" name="Oval 269"/>
            <p:cNvSpPr>
              <a:spLocks noChangeArrowheads="1"/>
            </p:cNvSpPr>
            <p:nvPr/>
          </p:nvSpPr>
          <p:spPr bwMode="auto">
            <a:xfrm>
              <a:off x="101508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5" name="Oval 270"/>
            <p:cNvSpPr>
              <a:spLocks noChangeArrowheads="1"/>
            </p:cNvSpPr>
            <p:nvPr/>
          </p:nvSpPr>
          <p:spPr bwMode="auto">
            <a:xfrm>
              <a:off x="1030959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6" name="Oval 271"/>
            <p:cNvSpPr>
              <a:spLocks noChangeArrowheads="1"/>
            </p:cNvSpPr>
            <p:nvPr/>
          </p:nvSpPr>
          <p:spPr bwMode="auto">
            <a:xfrm>
              <a:off x="1030959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7" name="Oval 272"/>
            <p:cNvSpPr>
              <a:spLocks noChangeArrowheads="1"/>
            </p:cNvSpPr>
            <p:nvPr/>
          </p:nvSpPr>
          <p:spPr bwMode="auto">
            <a:xfrm>
              <a:off x="104683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8" name="Oval 273"/>
            <p:cNvSpPr>
              <a:spLocks noChangeArrowheads="1"/>
            </p:cNvSpPr>
            <p:nvPr/>
          </p:nvSpPr>
          <p:spPr bwMode="auto">
            <a:xfrm>
              <a:off x="104683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9" name="Oval 274"/>
            <p:cNvSpPr>
              <a:spLocks noChangeArrowheads="1"/>
            </p:cNvSpPr>
            <p:nvPr/>
          </p:nvSpPr>
          <p:spPr bwMode="auto">
            <a:xfrm>
              <a:off x="1062709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0" name="Oval 275"/>
            <p:cNvSpPr>
              <a:spLocks noChangeArrowheads="1"/>
            </p:cNvSpPr>
            <p:nvPr/>
          </p:nvSpPr>
          <p:spPr bwMode="auto">
            <a:xfrm>
              <a:off x="1062709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1" name="Oval 276"/>
            <p:cNvSpPr>
              <a:spLocks noChangeArrowheads="1"/>
            </p:cNvSpPr>
            <p:nvPr/>
          </p:nvSpPr>
          <p:spPr bwMode="auto">
            <a:xfrm>
              <a:off x="107858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2" name="Oval 277"/>
            <p:cNvSpPr>
              <a:spLocks noChangeArrowheads="1"/>
            </p:cNvSpPr>
            <p:nvPr/>
          </p:nvSpPr>
          <p:spPr bwMode="auto">
            <a:xfrm>
              <a:off x="107858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3" name="Oval 278"/>
            <p:cNvSpPr>
              <a:spLocks noChangeArrowheads="1"/>
            </p:cNvSpPr>
            <p:nvPr/>
          </p:nvSpPr>
          <p:spPr bwMode="auto">
            <a:xfrm>
              <a:off x="10944596" y="285900"/>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4" name="Oval 279"/>
            <p:cNvSpPr>
              <a:spLocks noChangeArrowheads="1"/>
            </p:cNvSpPr>
            <p:nvPr/>
          </p:nvSpPr>
          <p:spPr bwMode="auto">
            <a:xfrm>
              <a:off x="10944596" y="1604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5" name="Oval 280"/>
            <p:cNvSpPr>
              <a:spLocks noChangeArrowheads="1"/>
            </p:cNvSpPr>
            <p:nvPr/>
          </p:nvSpPr>
          <p:spPr bwMode="auto">
            <a:xfrm>
              <a:off x="11103346" y="285900"/>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6" name="Oval 281"/>
            <p:cNvSpPr>
              <a:spLocks noChangeArrowheads="1"/>
            </p:cNvSpPr>
            <p:nvPr/>
          </p:nvSpPr>
          <p:spPr bwMode="auto">
            <a:xfrm>
              <a:off x="11103346" y="1604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7" name="Oval 282"/>
            <p:cNvSpPr>
              <a:spLocks noChangeArrowheads="1"/>
            </p:cNvSpPr>
            <p:nvPr/>
          </p:nvSpPr>
          <p:spPr bwMode="auto">
            <a:xfrm>
              <a:off x="112605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8" name="Oval 283"/>
            <p:cNvSpPr>
              <a:spLocks noChangeArrowheads="1"/>
            </p:cNvSpPr>
            <p:nvPr/>
          </p:nvSpPr>
          <p:spPr bwMode="auto">
            <a:xfrm>
              <a:off x="112605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9" name="Oval 284"/>
            <p:cNvSpPr>
              <a:spLocks noChangeArrowheads="1"/>
            </p:cNvSpPr>
            <p:nvPr/>
          </p:nvSpPr>
          <p:spPr bwMode="auto">
            <a:xfrm>
              <a:off x="114192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0" name="Oval 285"/>
            <p:cNvSpPr>
              <a:spLocks noChangeArrowheads="1"/>
            </p:cNvSpPr>
            <p:nvPr/>
          </p:nvSpPr>
          <p:spPr bwMode="auto">
            <a:xfrm>
              <a:off x="114192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1" name="Oval 286"/>
            <p:cNvSpPr>
              <a:spLocks noChangeArrowheads="1"/>
            </p:cNvSpPr>
            <p:nvPr/>
          </p:nvSpPr>
          <p:spPr bwMode="auto">
            <a:xfrm>
              <a:off x="115780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2" name="Oval 287"/>
            <p:cNvSpPr>
              <a:spLocks noChangeArrowheads="1"/>
            </p:cNvSpPr>
            <p:nvPr/>
          </p:nvSpPr>
          <p:spPr bwMode="auto">
            <a:xfrm>
              <a:off x="115780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3" name="Oval 240"/>
            <p:cNvSpPr>
              <a:spLocks noChangeArrowheads="1"/>
            </p:cNvSpPr>
            <p:nvPr userDrawn="1"/>
          </p:nvSpPr>
          <p:spPr bwMode="auto">
            <a:xfrm>
              <a:off x="793945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4" name="Oval 241"/>
            <p:cNvSpPr>
              <a:spLocks noChangeArrowheads="1"/>
            </p:cNvSpPr>
            <p:nvPr userDrawn="1"/>
          </p:nvSpPr>
          <p:spPr bwMode="auto">
            <a:xfrm>
              <a:off x="793945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5" name="Oval 242"/>
            <p:cNvSpPr>
              <a:spLocks noChangeArrowheads="1"/>
            </p:cNvSpPr>
            <p:nvPr userDrawn="1"/>
          </p:nvSpPr>
          <p:spPr bwMode="auto">
            <a:xfrm>
              <a:off x="809820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6" name="Oval 243"/>
            <p:cNvSpPr>
              <a:spLocks noChangeArrowheads="1"/>
            </p:cNvSpPr>
            <p:nvPr userDrawn="1"/>
          </p:nvSpPr>
          <p:spPr bwMode="auto">
            <a:xfrm>
              <a:off x="809820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7" name="Oval 244"/>
            <p:cNvSpPr>
              <a:spLocks noChangeArrowheads="1"/>
            </p:cNvSpPr>
            <p:nvPr userDrawn="1"/>
          </p:nvSpPr>
          <p:spPr bwMode="auto">
            <a:xfrm>
              <a:off x="825695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8" name="Oval 245"/>
            <p:cNvSpPr>
              <a:spLocks noChangeArrowheads="1"/>
            </p:cNvSpPr>
            <p:nvPr userDrawn="1"/>
          </p:nvSpPr>
          <p:spPr bwMode="auto">
            <a:xfrm>
              <a:off x="825695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9" name="Oval 246"/>
            <p:cNvSpPr>
              <a:spLocks noChangeArrowheads="1"/>
            </p:cNvSpPr>
            <p:nvPr userDrawn="1"/>
          </p:nvSpPr>
          <p:spPr bwMode="auto">
            <a:xfrm>
              <a:off x="841570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0" name="Oval 247"/>
            <p:cNvSpPr>
              <a:spLocks noChangeArrowheads="1"/>
            </p:cNvSpPr>
            <p:nvPr userDrawn="1"/>
          </p:nvSpPr>
          <p:spPr bwMode="auto">
            <a:xfrm>
              <a:off x="841570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1" name="Oval 248"/>
            <p:cNvSpPr>
              <a:spLocks noChangeArrowheads="1"/>
            </p:cNvSpPr>
            <p:nvPr userDrawn="1"/>
          </p:nvSpPr>
          <p:spPr bwMode="auto">
            <a:xfrm>
              <a:off x="8574458" y="530102"/>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2" name="Oval 249"/>
            <p:cNvSpPr>
              <a:spLocks noChangeArrowheads="1"/>
            </p:cNvSpPr>
            <p:nvPr userDrawn="1"/>
          </p:nvSpPr>
          <p:spPr bwMode="auto">
            <a:xfrm>
              <a:off x="8574458" y="404690"/>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3" name="Oval 250"/>
            <p:cNvSpPr>
              <a:spLocks noChangeArrowheads="1"/>
            </p:cNvSpPr>
            <p:nvPr userDrawn="1"/>
          </p:nvSpPr>
          <p:spPr bwMode="auto">
            <a:xfrm>
              <a:off x="87284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4" name="Oval 251"/>
            <p:cNvSpPr>
              <a:spLocks noChangeArrowheads="1"/>
            </p:cNvSpPr>
            <p:nvPr userDrawn="1"/>
          </p:nvSpPr>
          <p:spPr bwMode="auto">
            <a:xfrm>
              <a:off x="87284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5" name="Oval 252"/>
            <p:cNvSpPr>
              <a:spLocks noChangeArrowheads="1"/>
            </p:cNvSpPr>
            <p:nvPr userDrawn="1"/>
          </p:nvSpPr>
          <p:spPr bwMode="auto">
            <a:xfrm>
              <a:off x="888719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6" name="Oval 253"/>
            <p:cNvSpPr>
              <a:spLocks noChangeArrowheads="1"/>
            </p:cNvSpPr>
            <p:nvPr userDrawn="1"/>
          </p:nvSpPr>
          <p:spPr bwMode="auto">
            <a:xfrm>
              <a:off x="888719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7" name="Oval 254"/>
            <p:cNvSpPr>
              <a:spLocks noChangeArrowheads="1"/>
            </p:cNvSpPr>
            <p:nvPr userDrawn="1"/>
          </p:nvSpPr>
          <p:spPr bwMode="auto">
            <a:xfrm>
              <a:off x="90459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8" name="Oval 255"/>
            <p:cNvSpPr>
              <a:spLocks noChangeArrowheads="1"/>
            </p:cNvSpPr>
            <p:nvPr userDrawn="1"/>
          </p:nvSpPr>
          <p:spPr bwMode="auto">
            <a:xfrm>
              <a:off x="90459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9" name="Oval 256"/>
            <p:cNvSpPr>
              <a:spLocks noChangeArrowheads="1"/>
            </p:cNvSpPr>
            <p:nvPr userDrawn="1"/>
          </p:nvSpPr>
          <p:spPr bwMode="auto">
            <a:xfrm>
              <a:off x="920469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0" name="Oval 257"/>
            <p:cNvSpPr>
              <a:spLocks noChangeArrowheads="1"/>
            </p:cNvSpPr>
            <p:nvPr userDrawn="1"/>
          </p:nvSpPr>
          <p:spPr bwMode="auto">
            <a:xfrm>
              <a:off x="920469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1" name="Oval 258"/>
            <p:cNvSpPr>
              <a:spLocks noChangeArrowheads="1"/>
            </p:cNvSpPr>
            <p:nvPr userDrawn="1"/>
          </p:nvSpPr>
          <p:spPr bwMode="auto">
            <a:xfrm>
              <a:off x="93634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2" name="Oval 259"/>
            <p:cNvSpPr>
              <a:spLocks noChangeArrowheads="1"/>
            </p:cNvSpPr>
            <p:nvPr userDrawn="1"/>
          </p:nvSpPr>
          <p:spPr bwMode="auto">
            <a:xfrm>
              <a:off x="93634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3" name="Oval 260"/>
            <p:cNvSpPr>
              <a:spLocks noChangeArrowheads="1"/>
            </p:cNvSpPr>
            <p:nvPr userDrawn="1"/>
          </p:nvSpPr>
          <p:spPr bwMode="auto">
            <a:xfrm>
              <a:off x="9522196" y="530102"/>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4" name="Oval 261"/>
            <p:cNvSpPr>
              <a:spLocks noChangeArrowheads="1"/>
            </p:cNvSpPr>
            <p:nvPr userDrawn="1"/>
          </p:nvSpPr>
          <p:spPr bwMode="auto">
            <a:xfrm>
              <a:off x="9522196" y="404690"/>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5" name="Oval 262"/>
            <p:cNvSpPr>
              <a:spLocks noChangeArrowheads="1"/>
            </p:cNvSpPr>
            <p:nvPr userDrawn="1"/>
          </p:nvSpPr>
          <p:spPr bwMode="auto">
            <a:xfrm>
              <a:off x="967935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6" name="Oval 263"/>
            <p:cNvSpPr>
              <a:spLocks noChangeArrowheads="1"/>
            </p:cNvSpPr>
            <p:nvPr userDrawn="1"/>
          </p:nvSpPr>
          <p:spPr bwMode="auto">
            <a:xfrm>
              <a:off x="967935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7" name="Oval 264"/>
            <p:cNvSpPr>
              <a:spLocks noChangeArrowheads="1"/>
            </p:cNvSpPr>
            <p:nvPr userDrawn="1"/>
          </p:nvSpPr>
          <p:spPr bwMode="auto">
            <a:xfrm>
              <a:off x="983810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8" name="Oval 265"/>
            <p:cNvSpPr>
              <a:spLocks noChangeArrowheads="1"/>
            </p:cNvSpPr>
            <p:nvPr userDrawn="1"/>
          </p:nvSpPr>
          <p:spPr bwMode="auto">
            <a:xfrm>
              <a:off x="983810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9" name="Oval 266"/>
            <p:cNvSpPr>
              <a:spLocks noChangeArrowheads="1"/>
            </p:cNvSpPr>
            <p:nvPr userDrawn="1"/>
          </p:nvSpPr>
          <p:spPr bwMode="auto">
            <a:xfrm>
              <a:off x="999685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0" name="Oval 267"/>
            <p:cNvSpPr>
              <a:spLocks noChangeArrowheads="1"/>
            </p:cNvSpPr>
            <p:nvPr userDrawn="1"/>
          </p:nvSpPr>
          <p:spPr bwMode="auto">
            <a:xfrm>
              <a:off x="999685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1" name="Oval 268"/>
            <p:cNvSpPr>
              <a:spLocks noChangeArrowheads="1"/>
            </p:cNvSpPr>
            <p:nvPr userDrawn="1"/>
          </p:nvSpPr>
          <p:spPr bwMode="auto">
            <a:xfrm>
              <a:off x="101508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2" name="Oval 269"/>
            <p:cNvSpPr>
              <a:spLocks noChangeArrowheads="1"/>
            </p:cNvSpPr>
            <p:nvPr userDrawn="1"/>
          </p:nvSpPr>
          <p:spPr bwMode="auto">
            <a:xfrm>
              <a:off x="101508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3" name="Oval 270"/>
            <p:cNvSpPr>
              <a:spLocks noChangeArrowheads="1"/>
            </p:cNvSpPr>
            <p:nvPr userDrawn="1"/>
          </p:nvSpPr>
          <p:spPr bwMode="auto">
            <a:xfrm>
              <a:off x="1030959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4" name="Oval 271"/>
            <p:cNvSpPr>
              <a:spLocks noChangeArrowheads="1"/>
            </p:cNvSpPr>
            <p:nvPr userDrawn="1"/>
          </p:nvSpPr>
          <p:spPr bwMode="auto">
            <a:xfrm>
              <a:off x="1030959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5" name="Oval 272"/>
            <p:cNvSpPr>
              <a:spLocks noChangeArrowheads="1"/>
            </p:cNvSpPr>
            <p:nvPr userDrawn="1"/>
          </p:nvSpPr>
          <p:spPr bwMode="auto">
            <a:xfrm>
              <a:off x="104683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6" name="Oval 273"/>
            <p:cNvSpPr>
              <a:spLocks noChangeArrowheads="1"/>
            </p:cNvSpPr>
            <p:nvPr userDrawn="1"/>
          </p:nvSpPr>
          <p:spPr bwMode="auto">
            <a:xfrm>
              <a:off x="104683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7" name="Oval 274"/>
            <p:cNvSpPr>
              <a:spLocks noChangeArrowheads="1"/>
            </p:cNvSpPr>
            <p:nvPr userDrawn="1"/>
          </p:nvSpPr>
          <p:spPr bwMode="auto">
            <a:xfrm>
              <a:off x="1062709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8" name="Oval 275"/>
            <p:cNvSpPr>
              <a:spLocks noChangeArrowheads="1"/>
            </p:cNvSpPr>
            <p:nvPr userDrawn="1"/>
          </p:nvSpPr>
          <p:spPr bwMode="auto">
            <a:xfrm>
              <a:off x="1062709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9" name="Oval 276"/>
            <p:cNvSpPr>
              <a:spLocks noChangeArrowheads="1"/>
            </p:cNvSpPr>
            <p:nvPr userDrawn="1"/>
          </p:nvSpPr>
          <p:spPr bwMode="auto">
            <a:xfrm>
              <a:off x="107858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0" name="Oval 277"/>
            <p:cNvSpPr>
              <a:spLocks noChangeArrowheads="1"/>
            </p:cNvSpPr>
            <p:nvPr userDrawn="1"/>
          </p:nvSpPr>
          <p:spPr bwMode="auto">
            <a:xfrm>
              <a:off x="107858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1" name="Oval 278"/>
            <p:cNvSpPr>
              <a:spLocks noChangeArrowheads="1"/>
            </p:cNvSpPr>
            <p:nvPr userDrawn="1"/>
          </p:nvSpPr>
          <p:spPr bwMode="auto">
            <a:xfrm>
              <a:off x="10944596" y="530102"/>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2" name="Oval 279"/>
            <p:cNvSpPr>
              <a:spLocks noChangeArrowheads="1"/>
            </p:cNvSpPr>
            <p:nvPr userDrawn="1"/>
          </p:nvSpPr>
          <p:spPr bwMode="auto">
            <a:xfrm>
              <a:off x="10944596" y="404690"/>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3" name="Oval 280"/>
            <p:cNvSpPr>
              <a:spLocks noChangeArrowheads="1"/>
            </p:cNvSpPr>
            <p:nvPr userDrawn="1"/>
          </p:nvSpPr>
          <p:spPr bwMode="auto">
            <a:xfrm>
              <a:off x="11103346" y="530102"/>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4" name="Oval 281"/>
            <p:cNvSpPr>
              <a:spLocks noChangeArrowheads="1"/>
            </p:cNvSpPr>
            <p:nvPr userDrawn="1"/>
          </p:nvSpPr>
          <p:spPr bwMode="auto">
            <a:xfrm>
              <a:off x="11103346" y="404690"/>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5" name="Oval 282"/>
            <p:cNvSpPr>
              <a:spLocks noChangeArrowheads="1"/>
            </p:cNvSpPr>
            <p:nvPr userDrawn="1"/>
          </p:nvSpPr>
          <p:spPr bwMode="auto">
            <a:xfrm>
              <a:off x="1126050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6" name="Oval 283"/>
            <p:cNvSpPr>
              <a:spLocks noChangeArrowheads="1"/>
            </p:cNvSpPr>
            <p:nvPr userDrawn="1"/>
          </p:nvSpPr>
          <p:spPr bwMode="auto">
            <a:xfrm>
              <a:off x="1126050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7" name="Oval 284"/>
            <p:cNvSpPr>
              <a:spLocks noChangeArrowheads="1"/>
            </p:cNvSpPr>
            <p:nvPr userDrawn="1"/>
          </p:nvSpPr>
          <p:spPr bwMode="auto">
            <a:xfrm>
              <a:off x="1141925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8" name="Oval 285"/>
            <p:cNvSpPr>
              <a:spLocks noChangeArrowheads="1"/>
            </p:cNvSpPr>
            <p:nvPr userDrawn="1"/>
          </p:nvSpPr>
          <p:spPr bwMode="auto">
            <a:xfrm>
              <a:off x="1141925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9" name="Oval 286"/>
            <p:cNvSpPr>
              <a:spLocks noChangeArrowheads="1"/>
            </p:cNvSpPr>
            <p:nvPr userDrawn="1"/>
          </p:nvSpPr>
          <p:spPr bwMode="auto">
            <a:xfrm>
              <a:off x="1157800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20" name="Oval 287"/>
            <p:cNvSpPr>
              <a:spLocks noChangeArrowheads="1"/>
            </p:cNvSpPr>
            <p:nvPr userDrawn="1"/>
          </p:nvSpPr>
          <p:spPr bwMode="auto">
            <a:xfrm>
              <a:off x="1157800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grpSp>
    </p:spTree>
    <p:extLst>
      <p:ext uri="{BB962C8B-B14F-4D97-AF65-F5344CB8AC3E}">
        <p14:creationId xmlns:p14="http://schemas.microsoft.com/office/powerpoint/2010/main" val="760179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5">
    <p:spTree>
      <p:nvGrpSpPr>
        <p:cNvPr id="1" name=""/>
        <p:cNvGrpSpPr/>
        <p:nvPr/>
      </p:nvGrpSpPr>
      <p:grpSpPr>
        <a:xfrm>
          <a:off x="0" y="0"/>
          <a:ext cx="0" cy="0"/>
          <a:chOff x="0" y="0"/>
          <a:chExt cx="0" cy="0"/>
        </a:xfrm>
      </p:grpSpPr>
      <p:sp>
        <p:nvSpPr>
          <p:cNvPr id="8" name="Segnaposto immagine 7"/>
          <p:cNvSpPr>
            <a:spLocks noGrp="1"/>
          </p:cNvSpPr>
          <p:nvPr>
            <p:ph type="pic" sz="quarter" idx="12"/>
          </p:nvPr>
        </p:nvSpPr>
        <p:spPr>
          <a:xfrm>
            <a:off x="2868629" y="404813"/>
            <a:ext cx="2088963" cy="4176712"/>
          </a:xfrm>
          <a:custGeom>
            <a:avLst/>
            <a:gdLst>
              <a:gd name="connsiteX0" fmla="*/ 659 w 2268659"/>
              <a:gd name="connsiteY0" fmla="*/ 0 h 4536000"/>
              <a:gd name="connsiteX1" fmla="*/ 2268659 w 2268659"/>
              <a:gd name="connsiteY1" fmla="*/ 2268000 h 4536000"/>
              <a:gd name="connsiteX2" fmla="*/ 659 w 2268659"/>
              <a:gd name="connsiteY2" fmla="*/ 4536000 h 4536000"/>
              <a:gd name="connsiteX3" fmla="*/ 0 w 2268659"/>
              <a:gd name="connsiteY3" fmla="*/ 4535967 h 4536000"/>
              <a:gd name="connsiteX4" fmla="*/ 0 w 2268659"/>
              <a:gd name="connsiteY4" fmla="*/ 34 h 453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8659" h="4536000">
                <a:moveTo>
                  <a:pt x="659" y="0"/>
                </a:moveTo>
                <a:cubicBezTo>
                  <a:pt x="1253241" y="0"/>
                  <a:pt x="2268659" y="1015418"/>
                  <a:pt x="2268659" y="2268000"/>
                </a:cubicBezTo>
                <a:cubicBezTo>
                  <a:pt x="2268659" y="3520582"/>
                  <a:pt x="1253241" y="4536000"/>
                  <a:pt x="659" y="4536000"/>
                </a:cubicBezTo>
                <a:lnTo>
                  <a:pt x="0" y="4535967"/>
                </a:lnTo>
                <a:lnTo>
                  <a:pt x="0" y="34"/>
                </a:lnTo>
                <a:close/>
              </a:path>
            </a:pathLst>
          </a:custGeom>
          <a:solidFill>
            <a:schemeClr val="bg2"/>
          </a:solidFill>
          <a:ln>
            <a:noFill/>
          </a:ln>
        </p:spPr>
        <p:txBody>
          <a:bodyPr wrap="square" anchor="ctr">
            <a:noAutofit/>
          </a:bodyPr>
          <a:lstStyle>
            <a:lvl1pPr algn="ctr">
              <a:defRPr sz="1200">
                <a:solidFill>
                  <a:schemeClr val="tx1"/>
                </a:solidFill>
              </a:defRPr>
            </a:lvl1pPr>
          </a:lstStyle>
          <a:p>
            <a:endParaRPr lang="en-US"/>
          </a:p>
        </p:txBody>
      </p:sp>
      <p:sp>
        <p:nvSpPr>
          <p:cNvPr id="4" name="Segnaposto testo 10"/>
          <p:cNvSpPr>
            <a:spLocks noGrp="1"/>
          </p:cNvSpPr>
          <p:nvPr>
            <p:ph type="body" sz="quarter" idx="10" hasCustomPrompt="1"/>
          </p:nvPr>
        </p:nvSpPr>
        <p:spPr>
          <a:xfrm>
            <a:off x="5439057" y="2146957"/>
            <a:ext cx="6202081" cy="387798"/>
          </a:xfrm>
          <a:prstGeom prst="rect">
            <a:avLst/>
          </a:prstGeom>
          <a:noFill/>
        </p:spPr>
        <p:txBody>
          <a:bodyPr wrap="square" lIns="0" tIns="0" rIns="0" bIns="0" rtlCol="0" anchor="t" anchorCtr="0">
            <a:spAutoFit/>
          </a:bodyPr>
          <a:lstStyle>
            <a:lvl1pPr marL="0" indent="0">
              <a:buNone/>
              <a:defRPr lang="it-IT" sz="2800" b="1" baseline="0" dirty="0" smtClean="0">
                <a:solidFill>
                  <a:schemeClr val="accent1"/>
                </a:solidFill>
                <a:latin typeface="Arial" panose="020B0604020202020204" pitchFamily="34" charset="0"/>
                <a:cs typeface="Arial" panose="020B0604020202020204" pitchFamily="34" charset="0"/>
              </a:defRPr>
            </a:lvl1pPr>
            <a:lvl2pPr>
              <a:defRPr lang="it-IT" dirty="0" smtClean="0"/>
            </a:lvl2pPr>
            <a:lvl3pPr>
              <a:defRPr lang="it-IT" sz="2400" dirty="0" smtClean="0"/>
            </a:lvl3pPr>
            <a:lvl4pPr>
              <a:defRPr lang="it-IT" sz="2400" dirty="0" smtClean="0"/>
            </a:lvl4pPr>
            <a:lvl5pPr>
              <a:defRPr lang="it-IT" sz="2400" dirty="0"/>
            </a:lvl5pPr>
          </a:lstStyle>
          <a:p>
            <a:pPr marL="0" lvl="0" defTabSz="609508"/>
            <a:r>
              <a:rPr lang="it-IT" dirty="0"/>
              <a:t>Title (</a:t>
            </a:r>
            <a:r>
              <a:rPr lang="it-IT" dirty="0" err="1"/>
              <a:t>Arial</a:t>
            </a:r>
            <a:r>
              <a:rPr lang="it-IT" dirty="0"/>
              <a:t> / 28 </a:t>
            </a:r>
            <a:r>
              <a:rPr lang="it-IT" dirty="0" err="1"/>
              <a:t>pt</a:t>
            </a:r>
            <a:r>
              <a:rPr lang="it-IT" dirty="0"/>
              <a:t>)</a:t>
            </a:r>
          </a:p>
        </p:txBody>
      </p:sp>
      <p:sp>
        <p:nvSpPr>
          <p:cNvPr id="5" name="Segnaposto testo 10"/>
          <p:cNvSpPr>
            <a:spLocks noGrp="1"/>
          </p:cNvSpPr>
          <p:nvPr>
            <p:ph type="body" sz="quarter" idx="11" hasCustomPrompt="1"/>
          </p:nvPr>
        </p:nvSpPr>
        <p:spPr>
          <a:xfrm>
            <a:off x="5439057" y="2623947"/>
            <a:ext cx="6202081" cy="221599"/>
          </a:xfrm>
          <a:prstGeom prst="rect">
            <a:avLst/>
          </a:prstGeom>
          <a:noFill/>
        </p:spPr>
        <p:txBody>
          <a:bodyPr wrap="square" lIns="0" tIns="0" rIns="0" bIns="0" rtlCol="0">
            <a:spAutoFit/>
          </a:bodyPr>
          <a:lstStyle>
            <a:lvl1pPr marL="0" indent="0" defTabSz="609508">
              <a:buNone/>
              <a:defRPr lang="it-IT" sz="1600" baseline="0" dirty="0" smtClean="0">
                <a:solidFill>
                  <a:schemeClr val="accent2"/>
                </a:solidFill>
                <a:latin typeface="Arial" panose="020B0604020202020204" pitchFamily="34" charset="0"/>
                <a:cs typeface="Arial" panose="020B0604020202020204" pitchFamily="34" charset="0"/>
              </a:defRPr>
            </a:lvl1pPr>
            <a:lvl2pPr>
              <a:defRPr lang="it-IT" dirty="0" smtClean="0"/>
            </a:lvl2pPr>
            <a:lvl3pPr>
              <a:defRPr lang="it-IT" sz="2400" dirty="0" smtClean="0"/>
            </a:lvl3pPr>
            <a:lvl4pPr>
              <a:defRPr lang="it-IT" sz="2400" dirty="0" smtClean="0"/>
            </a:lvl4pPr>
            <a:lvl5pPr>
              <a:defRPr lang="it-IT" sz="2400" dirty="0"/>
            </a:lvl5pPr>
          </a:lstStyle>
          <a:p>
            <a:pPr marL="0" lvl="0" defTabSz="609508"/>
            <a:r>
              <a:rPr lang="it-IT" dirty="0" err="1"/>
              <a:t>Highlights</a:t>
            </a:r>
            <a:r>
              <a:rPr lang="it-IT" dirty="0"/>
              <a:t> (</a:t>
            </a:r>
            <a:r>
              <a:rPr lang="it-IT" dirty="0" err="1"/>
              <a:t>Arial</a:t>
            </a:r>
            <a:r>
              <a:rPr lang="it-IT" dirty="0"/>
              <a:t> / 16 </a:t>
            </a:r>
            <a:r>
              <a:rPr lang="it-IT" dirty="0" err="1"/>
              <a:t>pt</a:t>
            </a:r>
            <a:r>
              <a:rPr lang="it-IT" dirty="0"/>
              <a:t>)</a:t>
            </a:r>
          </a:p>
        </p:txBody>
      </p:sp>
      <p:sp>
        <p:nvSpPr>
          <p:cNvPr id="7" name="Rettangolo 6"/>
          <p:cNvSpPr/>
          <p:nvPr userDrawn="1"/>
        </p:nvSpPr>
        <p:spPr>
          <a:xfrm>
            <a:off x="5439057" y="2927314"/>
            <a:ext cx="855748" cy="45719"/>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5" name="Segnaposto data 3"/>
          <p:cNvSpPr>
            <a:spLocks noGrp="1"/>
          </p:cNvSpPr>
          <p:nvPr>
            <p:ph type="dt" sz="half" idx="2"/>
          </p:nvPr>
        </p:nvSpPr>
        <p:spPr>
          <a:xfrm>
            <a:off x="677593" y="6662346"/>
            <a:ext cx="2743200" cy="172637"/>
          </a:xfrm>
          <a:prstGeom prst="rect">
            <a:avLst/>
          </a:prstGeom>
        </p:spPr>
        <p:txBody>
          <a:bodyPr lIns="0" tIns="0" rIns="0" bIns="0"/>
          <a:lstStyle>
            <a:lvl1pPr>
              <a:defRPr lang="it-IT" sz="909" kern="1200" cap="all" baseline="0" smtClean="0">
                <a:solidFill>
                  <a:schemeClr val="accent1"/>
                </a:solidFill>
                <a:latin typeface="Arial" panose="020B0604020202020204" pitchFamily="34" charset="0"/>
                <a:ea typeface="+mn-ea"/>
                <a:cs typeface="Arial" panose="020B0604020202020204" pitchFamily="34" charset="0"/>
              </a:defRPr>
            </a:lvl1pPr>
          </a:lstStyle>
          <a:p>
            <a:fld id="{7A4AF16A-B0B8-4637-BCC3-1D6538DB946A}" type="datetime4">
              <a:rPr lang="it-IT" smtClean="0"/>
              <a:t>18 settembre 2023</a:t>
            </a:fld>
            <a:endParaRPr lang="it-IT" dirty="0"/>
          </a:p>
        </p:txBody>
      </p:sp>
      <p:grpSp>
        <p:nvGrpSpPr>
          <p:cNvPr id="174" name="Gruppo 173"/>
          <p:cNvGrpSpPr/>
          <p:nvPr userDrawn="1"/>
        </p:nvGrpSpPr>
        <p:grpSpPr>
          <a:xfrm>
            <a:off x="54168" y="25602"/>
            <a:ext cx="422839" cy="1466852"/>
            <a:chOff x="-12795" y="18778"/>
            <a:chExt cx="422839" cy="1466852"/>
          </a:xfrm>
        </p:grpSpPr>
        <p:sp>
          <p:nvSpPr>
            <p:cNvPr id="176" name="Oval 90"/>
            <p:cNvSpPr>
              <a:spLocks noChangeArrowheads="1"/>
            </p:cNvSpPr>
            <p:nvPr/>
          </p:nvSpPr>
          <p:spPr bwMode="auto">
            <a:xfrm rot="5400000">
              <a:off x="109212" y="16397"/>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77" name="Oval 91"/>
            <p:cNvSpPr>
              <a:spLocks noChangeArrowheads="1"/>
            </p:cNvSpPr>
            <p:nvPr/>
          </p:nvSpPr>
          <p:spPr bwMode="auto">
            <a:xfrm rot="5400000">
              <a:off x="236212" y="17984"/>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78" name="Oval 92"/>
            <p:cNvSpPr>
              <a:spLocks noChangeArrowheads="1"/>
            </p:cNvSpPr>
            <p:nvPr/>
          </p:nvSpPr>
          <p:spPr bwMode="auto">
            <a:xfrm rot="5400000">
              <a:off x="364800" y="17984"/>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79" name="Oval 98"/>
            <p:cNvSpPr>
              <a:spLocks noChangeArrowheads="1"/>
            </p:cNvSpPr>
            <p:nvPr/>
          </p:nvSpPr>
          <p:spPr bwMode="auto">
            <a:xfrm rot="5400000">
              <a:off x="108418" y="174353"/>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0" name="Oval 99"/>
            <p:cNvSpPr>
              <a:spLocks noChangeArrowheads="1"/>
            </p:cNvSpPr>
            <p:nvPr/>
          </p:nvSpPr>
          <p:spPr bwMode="auto">
            <a:xfrm rot="5400000">
              <a:off x="235418" y="1759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1" name="Oval 100"/>
            <p:cNvSpPr>
              <a:spLocks noChangeArrowheads="1"/>
            </p:cNvSpPr>
            <p:nvPr/>
          </p:nvSpPr>
          <p:spPr bwMode="auto">
            <a:xfrm rot="5400000">
              <a:off x="364006" y="1759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2" name="Oval 106"/>
            <p:cNvSpPr>
              <a:spLocks noChangeArrowheads="1"/>
            </p:cNvSpPr>
            <p:nvPr/>
          </p:nvSpPr>
          <p:spPr bwMode="auto">
            <a:xfrm rot="5400000">
              <a:off x="108418" y="333103"/>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3" name="Oval 107"/>
            <p:cNvSpPr>
              <a:spLocks noChangeArrowheads="1"/>
            </p:cNvSpPr>
            <p:nvPr/>
          </p:nvSpPr>
          <p:spPr bwMode="auto">
            <a:xfrm rot="5400000">
              <a:off x="235418" y="33469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4" name="Oval 108"/>
            <p:cNvSpPr>
              <a:spLocks noChangeArrowheads="1"/>
            </p:cNvSpPr>
            <p:nvPr/>
          </p:nvSpPr>
          <p:spPr bwMode="auto">
            <a:xfrm rot="5400000">
              <a:off x="364006" y="33469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5" name="Oval 114"/>
            <p:cNvSpPr>
              <a:spLocks noChangeArrowheads="1"/>
            </p:cNvSpPr>
            <p:nvPr/>
          </p:nvSpPr>
          <p:spPr bwMode="auto">
            <a:xfrm rot="5400000">
              <a:off x="108418" y="491853"/>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6" name="Oval 115"/>
            <p:cNvSpPr>
              <a:spLocks noChangeArrowheads="1"/>
            </p:cNvSpPr>
            <p:nvPr/>
          </p:nvSpPr>
          <p:spPr bwMode="auto">
            <a:xfrm rot="5400000">
              <a:off x="235418" y="4934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7" name="Oval 116"/>
            <p:cNvSpPr>
              <a:spLocks noChangeArrowheads="1"/>
            </p:cNvSpPr>
            <p:nvPr/>
          </p:nvSpPr>
          <p:spPr bwMode="auto">
            <a:xfrm rot="5400000">
              <a:off x="364006" y="4934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8" name="Oval 122"/>
            <p:cNvSpPr>
              <a:spLocks noChangeArrowheads="1"/>
            </p:cNvSpPr>
            <p:nvPr/>
          </p:nvSpPr>
          <p:spPr bwMode="auto">
            <a:xfrm rot="5400000">
              <a:off x="106831" y="64742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9" name="Oval 123"/>
            <p:cNvSpPr>
              <a:spLocks noChangeArrowheads="1"/>
            </p:cNvSpPr>
            <p:nvPr/>
          </p:nvSpPr>
          <p:spPr bwMode="auto">
            <a:xfrm rot="5400000">
              <a:off x="233831" y="649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0" name="Oval 124"/>
            <p:cNvSpPr>
              <a:spLocks noChangeArrowheads="1"/>
            </p:cNvSpPr>
            <p:nvPr/>
          </p:nvSpPr>
          <p:spPr bwMode="auto">
            <a:xfrm rot="5400000">
              <a:off x="362418" y="649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1" name="Oval 130"/>
            <p:cNvSpPr>
              <a:spLocks noChangeArrowheads="1"/>
            </p:cNvSpPr>
            <p:nvPr/>
          </p:nvSpPr>
          <p:spPr bwMode="auto">
            <a:xfrm rot="5400000">
              <a:off x="106831" y="80617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2" name="Oval 131"/>
            <p:cNvSpPr>
              <a:spLocks noChangeArrowheads="1"/>
            </p:cNvSpPr>
            <p:nvPr/>
          </p:nvSpPr>
          <p:spPr bwMode="auto">
            <a:xfrm rot="5400000">
              <a:off x="233831" y="8077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3" name="Oval 132"/>
            <p:cNvSpPr>
              <a:spLocks noChangeArrowheads="1"/>
            </p:cNvSpPr>
            <p:nvPr/>
          </p:nvSpPr>
          <p:spPr bwMode="auto">
            <a:xfrm rot="5400000">
              <a:off x="362418" y="8077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4" name="Oval 138"/>
            <p:cNvSpPr>
              <a:spLocks noChangeArrowheads="1"/>
            </p:cNvSpPr>
            <p:nvPr/>
          </p:nvSpPr>
          <p:spPr bwMode="auto">
            <a:xfrm rot="5400000">
              <a:off x="106831" y="96492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5" name="Oval 139"/>
            <p:cNvSpPr>
              <a:spLocks noChangeArrowheads="1"/>
            </p:cNvSpPr>
            <p:nvPr/>
          </p:nvSpPr>
          <p:spPr bwMode="auto">
            <a:xfrm rot="5400000">
              <a:off x="233831" y="9665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6" name="Oval 140"/>
            <p:cNvSpPr>
              <a:spLocks noChangeArrowheads="1"/>
            </p:cNvSpPr>
            <p:nvPr/>
          </p:nvSpPr>
          <p:spPr bwMode="auto">
            <a:xfrm rot="5400000">
              <a:off x="362418" y="9665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7" name="Oval 146"/>
            <p:cNvSpPr>
              <a:spLocks noChangeArrowheads="1"/>
            </p:cNvSpPr>
            <p:nvPr/>
          </p:nvSpPr>
          <p:spPr bwMode="auto">
            <a:xfrm rot="5400000">
              <a:off x="106831" y="112367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8" name="Oval 147"/>
            <p:cNvSpPr>
              <a:spLocks noChangeArrowheads="1"/>
            </p:cNvSpPr>
            <p:nvPr/>
          </p:nvSpPr>
          <p:spPr bwMode="auto">
            <a:xfrm rot="5400000">
              <a:off x="233831" y="11252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9" name="Oval 148"/>
            <p:cNvSpPr>
              <a:spLocks noChangeArrowheads="1"/>
            </p:cNvSpPr>
            <p:nvPr/>
          </p:nvSpPr>
          <p:spPr bwMode="auto">
            <a:xfrm rot="5400000">
              <a:off x="362418" y="11252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0" name="Oval 154"/>
            <p:cNvSpPr>
              <a:spLocks noChangeArrowheads="1"/>
            </p:cNvSpPr>
            <p:nvPr/>
          </p:nvSpPr>
          <p:spPr bwMode="auto">
            <a:xfrm rot="5400000">
              <a:off x="106831" y="128242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1" name="Oval 155"/>
            <p:cNvSpPr>
              <a:spLocks noChangeArrowheads="1"/>
            </p:cNvSpPr>
            <p:nvPr/>
          </p:nvSpPr>
          <p:spPr bwMode="auto">
            <a:xfrm rot="5400000">
              <a:off x="233831" y="1284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2" name="Oval 156"/>
            <p:cNvSpPr>
              <a:spLocks noChangeArrowheads="1"/>
            </p:cNvSpPr>
            <p:nvPr/>
          </p:nvSpPr>
          <p:spPr bwMode="auto">
            <a:xfrm rot="5400000">
              <a:off x="362418" y="1284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3" name="Oval 162"/>
            <p:cNvSpPr>
              <a:spLocks noChangeArrowheads="1"/>
            </p:cNvSpPr>
            <p:nvPr/>
          </p:nvSpPr>
          <p:spPr bwMode="auto">
            <a:xfrm rot="5400000">
              <a:off x="109212" y="1438797"/>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4" name="Oval 163"/>
            <p:cNvSpPr>
              <a:spLocks noChangeArrowheads="1"/>
            </p:cNvSpPr>
            <p:nvPr/>
          </p:nvSpPr>
          <p:spPr bwMode="auto">
            <a:xfrm rot="5400000">
              <a:off x="236212" y="1440385"/>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5" name="Oval 164"/>
            <p:cNvSpPr>
              <a:spLocks noChangeArrowheads="1"/>
            </p:cNvSpPr>
            <p:nvPr/>
          </p:nvSpPr>
          <p:spPr bwMode="auto">
            <a:xfrm rot="5400000">
              <a:off x="364800" y="1440385"/>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6" name="Oval 90"/>
            <p:cNvSpPr>
              <a:spLocks noChangeArrowheads="1"/>
            </p:cNvSpPr>
            <p:nvPr userDrawn="1"/>
          </p:nvSpPr>
          <p:spPr bwMode="auto">
            <a:xfrm rot="5400000">
              <a:off x="-10413" y="16398"/>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7" name="Oval 98"/>
            <p:cNvSpPr>
              <a:spLocks noChangeArrowheads="1"/>
            </p:cNvSpPr>
            <p:nvPr userDrawn="1"/>
          </p:nvSpPr>
          <p:spPr bwMode="auto">
            <a:xfrm rot="5400000">
              <a:off x="-11207" y="174354"/>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8" name="Oval 106"/>
            <p:cNvSpPr>
              <a:spLocks noChangeArrowheads="1"/>
            </p:cNvSpPr>
            <p:nvPr userDrawn="1"/>
          </p:nvSpPr>
          <p:spPr bwMode="auto">
            <a:xfrm rot="5400000">
              <a:off x="-11207" y="333104"/>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9" name="Oval 114"/>
            <p:cNvSpPr>
              <a:spLocks noChangeArrowheads="1"/>
            </p:cNvSpPr>
            <p:nvPr userDrawn="1"/>
          </p:nvSpPr>
          <p:spPr bwMode="auto">
            <a:xfrm rot="5400000">
              <a:off x="-11207" y="491854"/>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0" name="Oval 122"/>
            <p:cNvSpPr>
              <a:spLocks noChangeArrowheads="1"/>
            </p:cNvSpPr>
            <p:nvPr userDrawn="1"/>
          </p:nvSpPr>
          <p:spPr bwMode="auto">
            <a:xfrm rot="5400000">
              <a:off x="-12794" y="64742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1" name="Oval 130"/>
            <p:cNvSpPr>
              <a:spLocks noChangeArrowheads="1"/>
            </p:cNvSpPr>
            <p:nvPr userDrawn="1"/>
          </p:nvSpPr>
          <p:spPr bwMode="auto">
            <a:xfrm rot="5400000">
              <a:off x="-12794" y="80617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2" name="Oval 138"/>
            <p:cNvSpPr>
              <a:spLocks noChangeArrowheads="1"/>
            </p:cNvSpPr>
            <p:nvPr userDrawn="1"/>
          </p:nvSpPr>
          <p:spPr bwMode="auto">
            <a:xfrm rot="5400000">
              <a:off x="-12794" y="96492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3" name="Oval 146"/>
            <p:cNvSpPr>
              <a:spLocks noChangeArrowheads="1"/>
            </p:cNvSpPr>
            <p:nvPr userDrawn="1"/>
          </p:nvSpPr>
          <p:spPr bwMode="auto">
            <a:xfrm rot="5400000">
              <a:off x="-12794" y="112367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4" name="Oval 154"/>
            <p:cNvSpPr>
              <a:spLocks noChangeArrowheads="1"/>
            </p:cNvSpPr>
            <p:nvPr userDrawn="1"/>
          </p:nvSpPr>
          <p:spPr bwMode="auto">
            <a:xfrm rot="5400000">
              <a:off x="-12794" y="128242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5" name="Oval 162"/>
            <p:cNvSpPr>
              <a:spLocks noChangeArrowheads="1"/>
            </p:cNvSpPr>
            <p:nvPr userDrawn="1"/>
          </p:nvSpPr>
          <p:spPr bwMode="auto">
            <a:xfrm rot="5400000">
              <a:off x="-10413" y="1438798"/>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grpSp>
      <p:grpSp>
        <p:nvGrpSpPr>
          <p:cNvPr id="216" name="Gruppo 215"/>
          <p:cNvGrpSpPr/>
          <p:nvPr userDrawn="1"/>
        </p:nvGrpSpPr>
        <p:grpSpPr>
          <a:xfrm>
            <a:off x="6106334" y="6303168"/>
            <a:ext cx="3607718" cy="536576"/>
            <a:chOff x="6072150" y="6303168"/>
            <a:chExt cx="3607718" cy="536576"/>
          </a:xfrm>
        </p:grpSpPr>
        <p:grpSp>
          <p:nvGrpSpPr>
            <p:cNvPr id="217" name="Gruppo 216"/>
            <p:cNvGrpSpPr/>
            <p:nvPr userDrawn="1"/>
          </p:nvGrpSpPr>
          <p:grpSpPr>
            <a:xfrm>
              <a:off x="6816019" y="6303168"/>
              <a:ext cx="2863849" cy="536576"/>
              <a:chOff x="6816019" y="6303168"/>
              <a:chExt cx="2863849" cy="536576"/>
            </a:xfrm>
          </p:grpSpPr>
          <p:sp>
            <p:nvSpPr>
              <p:cNvPr id="254" name="Oval 7"/>
              <p:cNvSpPr>
                <a:spLocks noChangeArrowheads="1"/>
              </p:cNvSpPr>
              <p:nvPr userDrawn="1"/>
            </p:nvSpPr>
            <p:spPr bwMode="auto">
              <a:xfrm rot="5400000">
                <a:off x="681601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5" name="Oval 8"/>
              <p:cNvSpPr>
                <a:spLocks noChangeArrowheads="1"/>
              </p:cNvSpPr>
              <p:nvPr userDrawn="1"/>
            </p:nvSpPr>
            <p:spPr bwMode="auto">
              <a:xfrm rot="5400000">
                <a:off x="681760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6" name="Oval 9"/>
              <p:cNvSpPr>
                <a:spLocks noChangeArrowheads="1"/>
              </p:cNvSpPr>
              <p:nvPr userDrawn="1"/>
            </p:nvSpPr>
            <p:spPr bwMode="auto">
              <a:xfrm rot="5400000">
                <a:off x="681601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7" name="Oval 10"/>
              <p:cNvSpPr>
                <a:spLocks noChangeArrowheads="1"/>
              </p:cNvSpPr>
              <p:nvPr userDrawn="1"/>
            </p:nvSpPr>
            <p:spPr bwMode="auto">
              <a:xfrm rot="5400000">
                <a:off x="681601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8" name="Oval 11"/>
              <p:cNvSpPr>
                <a:spLocks noChangeArrowheads="1"/>
              </p:cNvSpPr>
              <p:nvPr userDrawn="1"/>
            </p:nvSpPr>
            <p:spPr bwMode="auto">
              <a:xfrm rot="5400000">
                <a:off x="681601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9" name="Oval 12"/>
              <p:cNvSpPr>
                <a:spLocks noChangeArrowheads="1"/>
              </p:cNvSpPr>
              <p:nvPr userDrawn="1"/>
            </p:nvSpPr>
            <p:spPr bwMode="auto">
              <a:xfrm rot="5400000">
                <a:off x="681760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0" name="Oval 15"/>
              <p:cNvSpPr>
                <a:spLocks noChangeArrowheads="1"/>
              </p:cNvSpPr>
              <p:nvPr userDrawn="1"/>
            </p:nvSpPr>
            <p:spPr bwMode="auto">
              <a:xfrm rot="5400000">
                <a:off x="6938256"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1" name="Oval 16"/>
              <p:cNvSpPr>
                <a:spLocks noChangeArrowheads="1"/>
              </p:cNvSpPr>
              <p:nvPr userDrawn="1"/>
            </p:nvSpPr>
            <p:spPr bwMode="auto">
              <a:xfrm rot="5400000">
                <a:off x="6939844"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2" name="Oval 17"/>
              <p:cNvSpPr>
                <a:spLocks noChangeArrowheads="1"/>
              </p:cNvSpPr>
              <p:nvPr userDrawn="1"/>
            </p:nvSpPr>
            <p:spPr bwMode="auto">
              <a:xfrm rot="5400000">
                <a:off x="6938256"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3" name="Oval 18"/>
              <p:cNvSpPr>
                <a:spLocks noChangeArrowheads="1"/>
              </p:cNvSpPr>
              <p:nvPr userDrawn="1"/>
            </p:nvSpPr>
            <p:spPr bwMode="auto">
              <a:xfrm rot="5400000">
                <a:off x="6938256"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4" name="Oval 19"/>
              <p:cNvSpPr>
                <a:spLocks noChangeArrowheads="1"/>
              </p:cNvSpPr>
              <p:nvPr userDrawn="1"/>
            </p:nvSpPr>
            <p:spPr bwMode="auto">
              <a:xfrm rot="5400000">
                <a:off x="6938256"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5" name="Oval 20"/>
              <p:cNvSpPr>
                <a:spLocks noChangeArrowheads="1"/>
              </p:cNvSpPr>
              <p:nvPr userDrawn="1"/>
            </p:nvSpPr>
            <p:spPr bwMode="auto">
              <a:xfrm rot="5400000">
                <a:off x="6939844"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6" name="Oval 23"/>
              <p:cNvSpPr>
                <a:spLocks noChangeArrowheads="1"/>
              </p:cNvSpPr>
              <p:nvPr userDrawn="1"/>
            </p:nvSpPr>
            <p:spPr bwMode="auto">
              <a:xfrm rot="5400000">
                <a:off x="7061287" y="680243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7" name="Oval 24"/>
              <p:cNvSpPr>
                <a:spLocks noChangeArrowheads="1"/>
              </p:cNvSpPr>
              <p:nvPr userDrawn="1"/>
            </p:nvSpPr>
            <p:spPr bwMode="auto">
              <a:xfrm rot="5400000">
                <a:off x="7062875" y="6700837"/>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8" name="Oval 25"/>
              <p:cNvSpPr>
                <a:spLocks noChangeArrowheads="1"/>
              </p:cNvSpPr>
              <p:nvPr userDrawn="1"/>
            </p:nvSpPr>
            <p:spPr bwMode="auto">
              <a:xfrm rot="5400000">
                <a:off x="7061287" y="6600825"/>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9" name="Oval 26"/>
              <p:cNvSpPr>
                <a:spLocks noChangeArrowheads="1"/>
              </p:cNvSpPr>
              <p:nvPr userDrawn="1"/>
            </p:nvSpPr>
            <p:spPr bwMode="auto">
              <a:xfrm rot="5400000">
                <a:off x="7061287" y="6502400"/>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0" name="Oval 27"/>
              <p:cNvSpPr>
                <a:spLocks noChangeArrowheads="1"/>
              </p:cNvSpPr>
              <p:nvPr userDrawn="1"/>
            </p:nvSpPr>
            <p:spPr bwMode="auto">
              <a:xfrm rot="5400000">
                <a:off x="7061287" y="640238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1" name="Oval 28"/>
              <p:cNvSpPr>
                <a:spLocks noChangeArrowheads="1"/>
              </p:cNvSpPr>
              <p:nvPr userDrawn="1"/>
            </p:nvSpPr>
            <p:spPr bwMode="auto">
              <a:xfrm rot="5400000">
                <a:off x="7062875" y="6302375"/>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2" name="Oval 31"/>
              <p:cNvSpPr>
                <a:spLocks noChangeArrowheads="1"/>
              </p:cNvSpPr>
              <p:nvPr userDrawn="1"/>
            </p:nvSpPr>
            <p:spPr bwMode="auto">
              <a:xfrm rot="5400000">
                <a:off x="7184319"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3" name="Oval 32"/>
              <p:cNvSpPr>
                <a:spLocks noChangeArrowheads="1"/>
              </p:cNvSpPr>
              <p:nvPr userDrawn="1"/>
            </p:nvSpPr>
            <p:spPr bwMode="auto">
              <a:xfrm rot="5400000">
                <a:off x="7185906"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4" name="Oval 33"/>
              <p:cNvSpPr>
                <a:spLocks noChangeArrowheads="1"/>
              </p:cNvSpPr>
              <p:nvPr userDrawn="1"/>
            </p:nvSpPr>
            <p:spPr bwMode="auto">
              <a:xfrm rot="5400000">
                <a:off x="7184319"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5" name="Oval 34"/>
              <p:cNvSpPr>
                <a:spLocks noChangeArrowheads="1"/>
              </p:cNvSpPr>
              <p:nvPr userDrawn="1"/>
            </p:nvSpPr>
            <p:spPr bwMode="auto">
              <a:xfrm rot="5400000">
                <a:off x="7184319"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6" name="Oval 35"/>
              <p:cNvSpPr>
                <a:spLocks noChangeArrowheads="1"/>
              </p:cNvSpPr>
              <p:nvPr userDrawn="1"/>
            </p:nvSpPr>
            <p:spPr bwMode="auto">
              <a:xfrm rot="5400000">
                <a:off x="7184319"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7" name="Oval 36"/>
              <p:cNvSpPr>
                <a:spLocks noChangeArrowheads="1"/>
              </p:cNvSpPr>
              <p:nvPr userDrawn="1"/>
            </p:nvSpPr>
            <p:spPr bwMode="auto">
              <a:xfrm rot="5400000">
                <a:off x="7185906"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8" name="Oval 39"/>
              <p:cNvSpPr>
                <a:spLocks noChangeArrowheads="1"/>
              </p:cNvSpPr>
              <p:nvPr userDrawn="1"/>
            </p:nvSpPr>
            <p:spPr bwMode="auto">
              <a:xfrm rot="5400000">
                <a:off x="730655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9" name="Oval 40"/>
              <p:cNvSpPr>
                <a:spLocks noChangeArrowheads="1"/>
              </p:cNvSpPr>
              <p:nvPr userDrawn="1"/>
            </p:nvSpPr>
            <p:spPr bwMode="auto">
              <a:xfrm rot="5400000">
                <a:off x="730814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0" name="Oval 41"/>
              <p:cNvSpPr>
                <a:spLocks noChangeArrowheads="1"/>
              </p:cNvSpPr>
              <p:nvPr userDrawn="1"/>
            </p:nvSpPr>
            <p:spPr bwMode="auto">
              <a:xfrm rot="5400000">
                <a:off x="730655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1" name="Oval 42"/>
              <p:cNvSpPr>
                <a:spLocks noChangeArrowheads="1"/>
              </p:cNvSpPr>
              <p:nvPr userDrawn="1"/>
            </p:nvSpPr>
            <p:spPr bwMode="auto">
              <a:xfrm rot="5400000">
                <a:off x="730655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2" name="Oval 43"/>
              <p:cNvSpPr>
                <a:spLocks noChangeArrowheads="1"/>
              </p:cNvSpPr>
              <p:nvPr userDrawn="1"/>
            </p:nvSpPr>
            <p:spPr bwMode="auto">
              <a:xfrm rot="5400000">
                <a:off x="730655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3" name="Oval 44"/>
              <p:cNvSpPr>
                <a:spLocks noChangeArrowheads="1"/>
              </p:cNvSpPr>
              <p:nvPr userDrawn="1"/>
            </p:nvSpPr>
            <p:spPr bwMode="auto">
              <a:xfrm rot="5400000">
                <a:off x="730814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4" name="Oval 47"/>
              <p:cNvSpPr>
                <a:spLocks noChangeArrowheads="1"/>
              </p:cNvSpPr>
              <p:nvPr userDrawn="1"/>
            </p:nvSpPr>
            <p:spPr bwMode="auto">
              <a:xfrm rot="5400000">
                <a:off x="743196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5" name="Oval 48"/>
              <p:cNvSpPr>
                <a:spLocks noChangeArrowheads="1"/>
              </p:cNvSpPr>
              <p:nvPr userDrawn="1"/>
            </p:nvSpPr>
            <p:spPr bwMode="auto">
              <a:xfrm rot="5400000">
                <a:off x="743355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6" name="Oval 49"/>
              <p:cNvSpPr>
                <a:spLocks noChangeArrowheads="1"/>
              </p:cNvSpPr>
              <p:nvPr userDrawn="1"/>
            </p:nvSpPr>
            <p:spPr bwMode="auto">
              <a:xfrm rot="5400000">
                <a:off x="743196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7" name="Oval 50"/>
              <p:cNvSpPr>
                <a:spLocks noChangeArrowheads="1"/>
              </p:cNvSpPr>
              <p:nvPr userDrawn="1"/>
            </p:nvSpPr>
            <p:spPr bwMode="auto">
              <a:xfrm rot="5400000">
                <a:off x="743196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8" name="Oval 51"/>
              <p:cNvSpPr>
                <a:spLocks noChangeArrowheads="1"/>
              </p:cNvSpPr>
              <p:nvPr userDrawn="1"/>
            </p:nvSpPr>
            <p:spPr bwMode="auto">
              <a:xfrm rot="5400000">
                <a:off x="743196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9" name="Oval 52"/>
              <p:cNvSpPr>
                <a:spLocks noChangeArrowheads="1"/>
              </p:cNvSpPr>
              <p:nvPr userDrawn="1"/>
            </p:nvSpPr>
            <p:spPr bwMode="auto">
              <a:xfrm rot="5400000">
                <a:off x="743355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0" name="Oval 55"/>
              <p:cNvSpPr>
                <a:spLocks noChangeArrowheads="1"/>
              </p:cNvSpPr>
              <p:nvPr userDrawn="1"/>
            </p:nvSpPr>
            <p:spPr bwMode="auto">
              <a:xfrm rot="5400000">
                <a:off x="755261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1" name="Oval 56"/>
              <p:cNvSpPr>
                <a:spLocks noChangeArrowheads="1"/>
              </p:cNvSpPr>
              <p:nvPr userDrawn="1"/>
            </p:nvSpPr>
            <p:spPr bwMode="auto">
              <a:xfrm rot="5400000">
                <a:off x="755420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2" name="Oval 57"/>
              <p:cNvSpPr>
                <a:spLocks noChangeArrowheads="1"/>
              </p:cNvSpPr>
              <p:nvPr userDrawn="1"/>
            </p:nvSpPr>
            <p:spPr bwMode="auto">
              <a:xfrm rot="5400000">
                <a:off x="755261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3" name="Oval 58"/>
              <p:cNvSpPr>
                <a:spLocks noChangeArrowheads="1"/>
              </p:cNvSpPr>
              <p:nvPr userDrawn="1"/>
            </p:nvSpPr>
            <p:spPr bwMode="auto">
              <a:xfrm rot="5400000">
                <a:off x="755261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4" name="Oval 59"/>
              <p:cNvSpPr>
                <a:spLocks noChangeArrowheads="1"/>
              </p:cNvSpPr>
              <p:nvPr userDrawn="1"/>
            </p:nvSpPr>
            <p:spPr bwMode="auto">
              <a:xfrm rot="5400000">
                <a:off x="755261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5" name="Oval 60"/>
              <p:cNvSpPr>
                <a:spLocks noChangeArrowheads="1"/>
              </p:cNvSpPr>
              <p:nvPr userDrawn="1"/>
            </p:nvSpPr>
            <p:spPr bwMode="auto">
              <a:xfrm rot="5400000">
                <a:off x="755420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6" name="Oval 63"/>
              <p:cNvSpPr>
                <a:spLocks noChangeArrowheads="1"/>
              </p:cNvSpPr>
              <p:nvPr userDrawn="1"/>
            </p:nvSpPr>
            <p:spPr bwMode="auto">
              <a:xfrm rot="5400000">
                <a:off x="7676444"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7" name="Oval 64"/>
              <p:cNvSpPr>
                <a:spLocks noChangeArrowheads="1"/>
              </p:cNvSpPr>
              <p:nvPr userDrawn="1"/>
            </p:nvSpPr>
            <p:spPr bwMode="auto">
              <a:xfrm rot="5400000">
                <a:off x="7678031"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8" name="Oval 65"/>
              <p:cNvSpPr>
                <a:spLocks noChangeArrowheads="1"/>
              </p:cNvSpPr>
              <p:nvPr userDrawn="1"/>
            </p:nvSpPr>
            <p:spPr bwMode="auto">
              <a:xfrm rot="5400000">
                <a:off x="7676444"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9" name="Oval 66"/>
              <p:cNvSpPr>
                <a:spLocks noChangeArrowheads="1"/>
              </p:cNvSpPr>
              <p:nvPr userDrawn="1"/>
            </p:nvSpPr>
            <p:spPr bwMode="auto">
              <a:xfrm rot="5400000">
                <a:off x="7676444"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0" name="Oval 67"/>
              <p:cNvSpPr>
                <a:spLocks noChangeArrowheads="1"/>
              </p:cNvSpPr>
              <p:nvPr userDrawn="1"/>
            </p:nvSpPr>
            <p:spPr bwMode="auto">
              <a:xfrm rot="5400000">
                <a:off x="7676444"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1" name="Oval 68"/>
              <p:cNvSpPr>
                <a:spLocks noChangeArrowheads="1"/>
              </p:cNvSpPr>
              <p:nvPr userDrawn="1"/>
            </p:nvSpPr>
            <p:spPr bwMode="auto">
              <a:xfrm rot="5400000">
                <a:off x="7678031"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2" name="Oval 71"/>
              <p:cNvSpPr>
                <a:spLocks noChangeArrowheads="1"/>
              </p:cNvSpPr>
              <p:nvPr userDrawn="1"/>
            </p:nvSpPr>
            <p:spPr bwMode="auto">
              <a:xfrm rot="5400000">
                <a:off x="7799475"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3" name="Oval 72"/>
              <p:cNvSpPr>
                <a:spLocks noChangeArrowheads="1"/>
              </p:cNvSpPr>
              <p:nvPr userDrawn="1"/>
            </p:nvSpPr>
            <p:spPr bwMode="auto">
              <a:xfrm rot="5400000">
                <a:off x="7801062"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4" name="Oval 73"/>
              <p:cNvSpPr>
                <a:spLocks noChangeArrowheads="1"/>
              </p:cNvSpPr>
              <p:nvPr userDrawn="1"/>
            </p:nvSpPr>
            <p:spPr bwMode="auto">
              <a:xfrm rot="5400000">
                <a:off x="7799475"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5" name="Oval 74"/>
              <p:cNvSpPr>
                <a:spLocks noChangeArrowheads="1"/>
              </p:cNvSpPr>
              <p:nvPr userDrawn="1"/>
            </p:nvSpPr>
            <p:spPr bwMode="auto">
              <a:xfrm rot="5400000">
                <a:off x="7799475"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6" name="Oval 75"/>
              <p:cNvSpPr>
                <a:spLocks noChangeArrowheads="1"/>
              </p:cNvSpPr>
              <p:nvPr userDrawn="1"/>
            </p:nvSpPr>
            <p:spPr bwMode="auto">
              <a:xfrm rot="5400000">
                <a:off x="7799475"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7" name="Oval 76"/>
              <p:cNvSpPr>
                <a:spLocks noChangeArrowheads="1"/>
              </p:cNvSpPr>
              <p:nvPr userDrawn="1"/>
            </p:nvSpPr>
            <p:spPr bwMode="auto">
              <a:xfrm rot="5400000">
                <a:off x="7801062"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8" name="Oval 79"/>
              <p:cNvSpPr>
                <a:spLocks noChangeArrowheads="1"/>
              </p:cNvSpPr>
              <p:nvPr userDrawn="1"/>
            </p:nvSpPr>
            <p:spPr bwMode="auto">
              <a:xfrm rot="5400000">
                <a:off x="792250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9" name="Oval 80"/>
              <p:cNvSpPr>
                <a:spLocks noChangeArrowheads="1"/>
              </p:cNvSpPr>
              <p:nvPr userDrawn="1"/>
            </p:nvSpPr>
            <p:spPr bwMode="auto">
              <a:xfrm rot="5400000">
                <a:off x="792409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0" name="Oval 81"/>
              <p:cNvSpPr>
                <a:spLocks noChangeArrowheads="1"/>
              </p:cNvSpPr>
              <p:nvPr userDrawn="1"/>
            </p:nvSpPr>
            <p:spPr bwMode="auto">
              <a:xfrm rot="5400000">
                <a:off x="792250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1" name="Oval 82"/>
              <p:cNvSpPr>
                <a:spLocks noChangeArrowheads="1"/>
              </p:cNvSpPr>
              <p:nvPr userDrawn="1"/>
            </p:nvSpPr>
            <p:spPr bwMode="auto">
              <a:xfrm rot="5400000">
                <a:off x="792250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2" name="Oval 83"/>
              <p:cNvSpPr>
                <a:spLocks noChangeArrowheads="1"/>
              </p:cNvSpPr>
              <p:nvPr userDrawn="1"/>
            </p:nvSpPr>
            <p:spPr bwMode="auto">
              <a:xfrm rot="5400000">
                <a:off x="792250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3" name="Oval 84"/>
              <p:cNvSpPr>
                <a:spLocks noChangeArrowheads="1"/>
              </p:cNvSpPr>
              <p:nvPr userDrawn="1"/>
            </p:nvSpPr>
            <p:spPr bwMode="auto">
              <a:xfrm rot="5400000">
                <a:off x="792409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4" name="Oval 87"/>
              <p:cNvSpPr>
                <a:spLocks noChangeArrowheads="1"/>
              </p:cNvSpPr>
              <p:nvPr userDrawn="1"/>
            </p:nvSpPr>
            <p:spPr bwMode="auto">
              <a:xfrm rot="5400000">
                <a:off x="8045537"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5" name="Oval 88"/>
              <p:cNvSpPr>
                <a:spLocks noChangeArrowheads="1"/>
              </p:cNvSpPr>
              <p:nvPr userDrawn="1"/>
            </p:nvSpPr>
            <p:spPr bwMode="auto">
              <a:xfrm rot="5400000">
                <a:off x="8047125"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6" name="Oval 89"/>
              <p:cNvSpPr>
                <a:spLocks noChangeArrowheads="1"/>
              </p:cNvSpPr>
              <p:nvPr userDrawn="1"/>
            </p:nvSpPr>
            <p:spPr bwMode="auto">
              <a:xfrm rot="5400000">
                <a:off x="8045537"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7" name="Oval 90"/>
              <p:cNvSpPr>
                <a:spLocks noChangeArrowheads="1"/>
              </p:cNvSpPr>
              <p:nvPr userDrawn="1"/>
            </p:nvSpPr>
            <p:spPr bwMode="auto">
              <a:xfrm rot="5400000">
                <a:off x="8045537"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8" name="Oval 91"/>
              <p:cNvSpPr>
                <a:spLocks noChangeArrowheads="1"/>
              </p:cNvSpPr>
              <p:nvPr userDrawn="1"/>
            </p:nvSpPr>
            <p:spPr bwMode="auto">
              <a:xfrm rot="5400000">
                <a:off x="8045537"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9" name="Oval 92"/>
              <p:cNvSpPr>
                <a:spLocks noChangeArrowheads="1"/>
              </p:cNvSpPr>
              <p:nvPr userDrawn="1"/>
            </p:nvSpPr>
            <p:spPr bwMode="auto">
              <a:xfrm rot="5400000">
                <a:off x="8047125"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0" name="Oval 95"/>
              <p:cNvSpPr>
                <a:spLocks noChangeArrowheads="1"/>
              </p:cNvSpPr>
              <p:nvPr userDrawn="1"/>
            </p:nvSpPr>
            <p:spPr bwMode="auto">
              <a:xfrm rot="5400000">
                <a:off x="816856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1" name="Oval 96"/>
              <p:cNvSpPr>
                <a:spLocks noChangeArrowheads="1"/>
              </p:cNvSpPr>
              <p:nvPr userDrawn="1"/>
            </p:nvSpPr>
            <p:spPr bwMode="auto">
              <a:xfrm rot="5400000">
                <a:off x="817015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2" name="Oval 97"/>
              <p:cNvSpPr>
                <a:spLocks noChangeArrowheads="1"/>
              </p:cNvSpPr>
              <p:nvPr userDrawn="1"/>
            </p:nvSpPr>
            <p:spPr bwMode="auto">
              <a:xfrm rot="5400000">
                <a:off x="816856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3" name="Oval 98"/>
              <p:cNvSpPr>
                <a:spLocks noChangeArrowheads="1"/>
              </p:cNvSpPr>
              <p:nvPr userDrawn="1"/>
            </p:nvSpPr>
            <p:spPr bwMode="auto">
              <a:xfrm rot="5400000">
                <a:off x="816856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4" name="Oval 99"/>
              <p:cNvSpPr>
                <a:spLocks noChangeArrowheads="1"/>
              </p:cNvSpPr>
              <p:nvPr userDrawn="1"/>
            </p:nvSpPr>
            <p:spPr bwMode="auto">
              <a:xfrm rot="5400000">
                <a:off x="816856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5" name="Oval 100"/>
              <p:cNvSpPr>
                <a:spLocks noChangeArrowheads="1"/>
              </p:cNvSpPr>
              <p:nvPr userDrawn="1"/>
            </p:nvSpPr>
            <p:spPr bwMode="auto">
              <a:xfrm rot="5400000">
                <a:off x="817015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6" name="Oval 103"/>
              <p:cNvSpPr>
                <a:spLocks noChangeArrowheads="1"/>
              </p:cNvSpPr>
              <p:nvPr userDrawn="1"/>
            </p:nvSpPr>
            <p:spPr bwMode="auto">
              <a:xfrm rot="5400000">
                <a:off x="8290806"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7" name="Oval 104"/>
              <p:cNvSpPr>
                <a:spLocks noChangeArrowheads="1"/>
              </p:cNvSpPr>
              <p:nvPr userDrawn="1"/>
            </p:nvSpPr>
            <p:spPr bwMode="auto">
              <a:xfrm rot="5400000">
                <a:off x="8292394"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8" name="Oval 105"/>
              <p:cNvSpPr>
                <a:spLocks noChangeArrowheads="1"/>
              </p:cNvSpPr>
              <p:nvPr userDrawn="1"/>
            </p:nvSpPr>
            <p:spPr bwMode="auto">
              <a:xfrm rot="5400000">
                <a:off x="8290806"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9" name="Oval 106"/>
              <p:cNvSpPr>
                <a:spLocks noChangeArrowheads="1"/>
              </p:cNvSpPr>
              <p:nvPr userDrawn="1"/>
            </p:nvSpPr>
            <p:spPr bwMode="auto">
              <a:xfrm rot="5400000">
                <a:off x="8290806"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0" name="Oval 107"/>
              <p:cNvSpPr>
                <a:spLocks noChangeArrowheads="1"/>
              </p:cNvSpPr>
              <p:nvPr userDrawn="1"/>
            </p:nvSpPr>
            <p:spPr bwMode="auto">
              <a:xfrm rot="5400000">
                <a:off x="8290806"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1" name="Oval 108"/>
              <p:cNvSpPr>
                <a:spLocks noChangeArrowheads="1"/>
              </p:cNvSpPr>
              <p:nvPr userDrawn="1"/>
            </p:nvSpPr>
            <p:spPr bwMode="auto">
              <a:xfrm rot="5400000">
                <a:off x="8292394"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2" name="Oval 111"/>
              <p:cNvSpPr>
                <a:spLocks noChangeArrowheads="1"/>
              </p:cNvSpPr>
              <p:nvPr userDrawn="1"/>
            </p:nvSpPr>
            <p:spPr bwMode="auto">
              <a:xfrm rot="5400000">
                <a:off x="8413044"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3" name="Oval 112"/>
              <p:cNvSpPr>
                <a:spLocks noChangeArrowheads="1"/>
              </p:cNvSpPr>
              <p:nvPr userDrawn="1"/>
            </p:nvSpPr>
            <p:spPr bwMode="auto">
              <a:xfrm rot="5400000">
                <a:off x="8414631"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4" name="Oval 113"/>
              <p:cNvSpPr>
                <a:spLocks noChangeArrowheads="1"/>
              </p:cNvSpPr>
              <p:nvPr userDrawn="1"/>
            </p:nvSpPr>
            <p:spPr bwMode="auto">
              <a:xfrm rot="5400000">
                <a:off x="8413044"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5" name="Oval 114"/>
              <p:cNvSpPr>
                <a:spLocks noChangeArrowheads="1"/>
              </p:cNvSpPr>
              <p:nvPr userDrawn="1"/>
            </p:nvSpPr>
            <p:spPr bwMode="auto">
              <a:xfrm rot="5400000">
                <a:off x="8413044"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6" name="Oval 115"/>
              <p:cNvSpPr>
                <a:spLocks noChangeArrowheads="1"/>
              </p:cNvSpPr>
              <p:nvPr userDrawn="1"/>
            </p:nvSpPr>
            <p:spPr bwMode="auto">
              <a:xfrm rot="5400000">
                <a:off x="8413044"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7" name="Oval 116"/>
              <p:cNvSpPr>
                <a:spLocks noChangeArrowheads="1"/>
              </p:cNvSpPr>
              <p:nvPr userDrawn="1"/>
            </p:nvSpPr>
            <p:spPr bwMode="auto">
              <a:xfrm rot="5400000">
                <a:off x="8414631"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8" name="Oval 119"/>
              <p:cNvSpPr>
                <a:spLocks noChangeArrowheads="1"/>
              </p:cNvSpPr>
              <p:nvPr userDrawn="1"/>
            </p:nvSpPr>
            <p:spPr bwMode="auto">
              <a:xfrm rot="5400000">
                <a:off x="853845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9" name="Oval 120"/>
              <p:cNvSpPr>
                <a:spLocks noChangeArrowheads="1"/>
              </p:cNvSpPr>
              <p:nvPr userDrawn="1"/>
            </p:nvSpPr>
            <p:spPr bwMode="auto">
              <a:xfrm rot="5400000">
                <a:off x="854004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0" name="Oval 121"/>
              <p:cNvSpPr>
                <a:spLocks noChangeArrowheads="1"/>
              </p:cNvSpPr>
              <p:nvPr userDrawn="1"/>
            </p:nvSpPr>
            <p:spPr bwMode="auto">
              <a:xfrm rot="5400000">
                <a:off x="853845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1" name="Oval 122"/>
              <p:cNvSpPr>
                <a:spLocks noChangeArrowheads="1"/>
              </p:cNvSpPr>
              <p:nvPr userDrawn="1"/>
            </p:nvSpPr>
            <p:spPr bwMode="auto">
              <a:xfrm rot="5400000">
                <a:off x="853845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2" name="Oval 123"/>
              <p:cNvSpPr>
                <a:spLocks noChangeArrowheads="1"/>
              </p:cNvSpPr>
              <p:nvPr userDrawn="1"/>
            </p:nvSpPr>
            <p:spPr bwMode="auto">
              <a:xfrm rot="5400000">
                <a:off x="853845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3" name="Oval 124"/>
              <p:cNvSpPr>
                <a:spLocks noChangeArrowheads="1"/>
              </p:cNvSpPr>
              <p:nvPr userDrawn="1"/>
            </p:nvSpPr>
            <p:spPr bwMode="auto">
              <a:xfrm rot="5400000">
                <a:off x="854004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4" name="Oval 127"/>
              <p:cNvSpPr>
                <a:spLocks noChangeArrowheads="1"/>
              </p:cNvSpPr>
              <p:nvPr userDrawn="1"/>
            </p:nvSpPr>
            <p:spPr bwMode="auto">
              <a:xfrm rot="5400000">
                <a:off x="865910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5" name="Oval 128"/>
              <p:cNvSpPr>
                <a:spLocks noChangeArrowheads="1"/>
              </p:cNvSpPr>
              <p:nvPr userDrawn="1"/>
            </p:nvSpPr>
            <p:spPr bwMode="auto">
              <a:xfrm rot="5400000">
                <a:off x="866069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6" name="Oval 129"/>
              <p:cNvSpPr>
                <a:spLocks noChangeArrowheads="1"/>
              </p:cNvSpPr>
              <p:nvPr userDrawn="1"/>
            </p:nvSpPr>
            <p:spPr bwMode="auto">
              <a:xfrm rot="5400000">
                <a:off x="865910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7" name="Oval 130"/>
              <p:cNvSpPr>
                <a:spLocks noChangeArrowheads="1"/>
              </p:cNvSpPr>
              <p:nvPr userDrawn="1"/>
            </p:nvSpPr>
            <p:spPr bwMode="auto">
              <a:xfrm rot="5400000">
                <a:off x="865910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8" name="Oval 131"/>
              <p:cNvSpPr>
                <a:spLocks noChangeArrowheads="1"/>
              </p:cNvSpPr>
              <p:nvPr userDrawn="1"/>
            </p:nvSpPr>
            <p:spPr bwMode="auto">
              <a:xfrm rot="5400000">
                <a:off x="865910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9" name="Oval 132"/>
              <p:cNvSpPr>
                <a:spLocks noChangeArrowheads="1"/>
              </p:cNvSpPr>
              <p:nvPr userDrawn="1"/>
            </p:nvSpPr>
            <p:spPr bwMode="auto">
              <a:xfrm rot="5400000">
                <a:off x="866069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0" name="Oval 135"/>
              <p:cNvSpPr>
                <a:spLocks noChangeArrowheads="1"/>
              </p:cNvSpPr>
              <p:nvPr userDrawn="1"/>
            </p:nvSpPr>
            <p:spPr bwMode="auto">
              <a:xfrm rot="5400000">
                <a:off x="8783725" y="680243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1" name="Oval 136"/>
              <p:cNvSpPr>
                <a:spLocks noChangeArrowheads="1"/>
              </p:cNvSpPr>
              <p:nvPr userDrawn="1"/>
            </p:nvSpPr>
            <p:spPr bwMode="auto">
              <a:xfrm rot="5400000">
                <a:off x="8785312" y="6700837"/>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2" name="Oval 137"/>
              <p:cNvSpPr>
                <a:spLocks noChangeArrowheads="1"/>
              </p:cNvSpPr>
              <p:nvPr userDrawn="1"/>
            </p:nvSpPr>
            <p:spPr bwMode="auto">
              <a:xfrm rot="5400000">
                <a:off x="8783725" y="6600825"/>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3" name="Oval 138"/>
              <p:cNvSpPr>
                <a:spLocks noChangeArrowheads="1"/>
              </p:cNvSpPr>
              <p:nvPr userDrawn="1"/>
            </p:nvSpPr>
            <p:spPr bwMode="auto">
              <a:xfrm rot="5400000">
                <a:off x="8783725" y="6502400"/>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4" name="Oval 139"/>
              <p:cNvSpPr>
                <a:spLocks noChangeArrowheads="1"/>
              </p:cNvSpPr>
              <p:nvPr userDrawn="1"/>
            </p:nvSpPr>
            <p:spPr bwMode="auto">
              <a:xfrm rot="5400000">
                <a:off x="8783725" y="640238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5" name="Oval 140"/>
              <p:cNvSpPr>
                <a:spLocks noChangeArrowheads="1"/>
              </p:cNvSpPr>
              <p:nvPr userDrawn="1"/>
            </p:nvSpPr>
            <p:spPr bwMode="auto">
              <a:xfrm rot="5400000">
                <a:off x="8785312" y="6302375"/>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6" name="Oval 143"/>
              <p:cNvSpPr>
                <a:spLocks noChangeArrowheads="1"/>
              </p:cNvSpPr>
              <p:nvPr userDrawn="1"/>
            </p:nvSpPr>
            <p:spPr bwMode="auto">
              <a:xfrm rot="5400000">
                <a:off x="890516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7" name="Oval 144"/>
              <p:cNvSpPr>
                <a:spLocks noChangeArrowheads="1"/>
              </p:cNvSpPr>
              <p:nvPr userDrawn="1"/>
            </p:nvSpPr>
            <p:spPr bwMode="auto">
              <a:xfrm rot="5400000">
                <a:off x="890675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8" name="Oval 145"/>
              <p:cNvSpPr>
                <a:spLocks noChangeArrowheads="1"/>
              </p:cNvSpPr>
              <p:nvPr userDrawn="1"/>
            </p:nvSpPr>
            <p:spPr bwMode="auto">
              <a:xfrm rot="5400000">
                <a:off x="890516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9" name="Oval 146"/>
              <p:cNvSpPr>
                <a:spLocks noChangeArrowheads="1"/>
              </p:cNvSpPr>
              <p:nvPr userDrawn="1"/>
            </p:nvSpPr>
            <p:spPr bwMode="auto">
              <a:xfrm rot="5400000">
                <a:off x="890516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0" name="Oval 147"/>
              <p:cNvSpPr>
                <a:spLocks noChangeArrowheads="1"/>
              </p:cNvSpPr>
              <p:nvPr userDrawn="1"/>
            </p:nvSpPr>
            <p:spPr bwMode="auto">
              <a:xfrm rot="5400000">
                <a:off x="890516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1" name="Oval 148"/>
              <p:cNvSpPr>
                <a:spLocks noChangeArrowheads="1"/>
              </p:cNvSpPr>
              <p:nvPr userDrawn="1"/>
            </p:nvSpPr>
            <p:spPr bwMode="auto">
              <a:xfrm rot="5400000">
                <a:off x="890675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2" name="Oval 151"/>
              <p:cNvSpPr>
                <a:spLocks noChangeArrowheads="1"/>
              </p:cNvSpPr>
              <p:nvPr userDrawn="1"/>
            </p:nvSpPr>
            <p:spPr bwMode="auto">
              <a:xfrm rot="5400000">
                <a:off x="9028994"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3" name="Oval 152"/>
              <p:cNvSpPr>
                <a:spLocks noChangeArrowheads="1"/>
              </p:cNvSpPr>
              <p:nvPr userDrawn="1"/>
            </p:nvSpPr>
            <p:spPr bwMode="auto">
              <a:xfrm rot="5400000">
                <a:off x="9030581"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4" name="Oval 153"/>
              <p:cNvSpPr>
                <a:spLocks noChangeArrowheads="1"/>
              </p:cNvSpPr>
              <p:nvPr userDrawn="1"/>
            </p:nvSpPr>
            <p:spPr bwMode="auto">
              <a:xfrm rot="5400000">
                <a:off x="9028994"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5" name="Oval 154"/>
              <p:cNvSpPr>
                <a:spLocks noChangeArrowheads="1"/>
              </p:cNvSpPr>
              <p:nvPr userDrawn="1"/>
            </p:nvSpPr>
            <p:spPr bwMode="auto">
              <a:xfrm rot="5400000">
                <a:off x="9028994"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6" name="Oval 155"/>
              <p:cNvSpPr>
                <a:spLocks noChangeArrowheads="1"/>
              </p:cNvSpPr>
              <p:nvPr userDrawn="1"/>
            </p:nvSpPr>
            <p:spPr bwMode="auto">
              <a:xfrm rot="5400000">
                <a:off x="9028994"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7" name="Oval 156"/>
              <p:cNvSpPr>
                <a:spLocks noChangeArrowheads="1"/>
              </p:cNvSpPr>
              <p:nvPr userDrawn="1"/>
            </p:nvSpPr>
            <p:spPr bwMode="auto">
              <a:xfrm rot="5400000">
                <a:off x="9030581"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8" name="Oval 159"/>
              <p:cNvSpPr>
                <a:spLocks noChangeArrowheads="1"/>
              </p:cNvSpPr>
              <p:nvPr userDrawn="1"/>
            </p:nvSpPr>
            <p:spPr bwMode="auto">
              <a:xfrm rot="5400000">
                <a:off x="9152025"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9" name="Oval 160"/>
              <p:cNvSpPr>
                <a:spLocks noChangeArrowheads="1"/>
              </p:cNvSpPr>
              <p:nvPr userDrawn="1"/>
            </p:nvSpPr>
            <p:spPr bwMode="auto">
              <a:xfrm rot="5400000">
                <a:off x="9153612"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0" name="Oval 161"/>
              <p:cNvSpPr>
                <a:spLocks noChangeArrowheads="1"/>
              </p:cNvSpPr>
              <p:nvPr userDrawn="1"/>
            </p:nvSpPr>
            <p:spPr bwMode="auto">
              <a:xfrm rot="5400000">
                <a:off x="9152025"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1" name="Oval 162"/>
              <p:cNvSpPr>
                <a:spLocks noChangeArrowheads="1"/>
              </p:cNvSpPr>
              <p:nvPr userDrawn="1"/>
            </p:nvSpPr>
            <p:spPr bwMode="auto">
              <a:xfrm rot="5400000">
                <a:off x="9152025"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2" name="Oval 163"/>
              <p:cNvSpPr>
                <a:spLocks noChangeArrowheads="1"/>
              </p:cNvSpPr>
              <p:nvPr userDrawn="1"/>
            </p:nvSpPr>
            <p:spPr bwMode="auto">
              <a:xfrm rot="5400000">
                <a:off x="9152025"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3" name="Oval 164"/>
              <p:cNvSpPr>
                <a:spLocks noChangeArrowheads="1"/>
              </p:cNvSpPr>
              <p:nvPr userDrawn="1"/>
            </p:nvSpPr>
            <p:spPr bwMode="auto">
              <a:xfrm rot="5400000">
                <a:off x="9153612"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4" name="Oval 167"/>
              <p:cNvSpPr>
                <a:spLocks noChangeArrowheads="1"/>
              </p:cNvSpPr>
              <p:nvPr userDrawn="1"/>
            </p:nvSpPr>
            <p:spPr bwMode="auto">
              <a:xfrm rot="5400000">
                <a:off x="927505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5" name="Oval 168"/>
              <p:cNvSpPr>
                <a:spLocks noChangeArrowheads="1"/>
              </p:cNvSpPr>
              <p:nvPr userDrawn="1"/>
            </p:nvSpPr>
            <p:spPr bwMode="auto">
              <a:xfrm rot="5400000">
                <a:off x="927664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6" name="Oval 169"/>
              <p:cNvSpPr>
                <a:spLocks noChangeArrowheads="1"/>
              </p:cNvSpPr>
              <p:nvPr userDrawn="1"/>
            </p:nvSpPr>
            <p:spPr bwMode="auto">
              <a:xfrm rot="5400000">
                <a:off x="927505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7" name="Oval 170"/>
              <p:cNvSpPr>
                <a:spLocks noChangeArrowheads="1"/>
              </p:cNvSpPr>
              <p:nvPr userDrawn="1"/>
            </p:nvSpPr>
            <p:spPr bwMode="auto">
              <a:xfrm rot="5400000">
                <a:off x="927505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8" name="Oval 171"/>
              <p:cNvSpPr>
                <a:spLocks noChangeArrowheads="1"/>
              </p:cNvSpPr>
              <p:nvPr userDrawn="1"/>
            </p:nvSpPr>
            <p:spPr bwMode="auto">
              <a:xfrm rot="5400000">
                <a:off x="927505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9" name="Oval 172"/>
              <p:cNvSpPr>
                <a:spLocks noChangeArrowheads="1"/>
              </p:cNvSpPr>
              <p:nvPr userDrawn="1"/>
            </p:nvSpPr>
            <p:spPr bwMode="auto">
              <a:xfrm rot="5400000">
                <a:off x="927664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0" name="Oval 175"/>
              <p:cNvSpPr>
                <a:spLocks noChangeArrowheads="1"/>
              </p:cNvSpPr>
              <p:nvPr userDrawn="1"/>
            </p:nvSpPr>
            <p:spPr bwMode="auto">
              <a:xfrm rot="5400000">
                <a:off x="9398087"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1" name="Oval 176"/>
              <p:cNvSpPr>
                <a:spLocks noChangeArrowheads="1"/>
              </p:cNvSpPr>
              <p:nvPr userDrawn="1"/>
            </p:nvSpPr>
            <p:spPr bwMode="auto">
              <a:xfrm rot="5400000">
                <a:off x="9399675"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2" name="Oval 177"/>
              <p:cNvSpPr>
                <a:spLocks noChangeArrowheads="1"/>
              </p:cNvSpPr>
              <p:nvPr userDrawn="1"/>
            </p:nvSpPr>
            <p:spPr bwMode="auto">
              <a:xfrm rot="5400000">
                <a:off x="9398087"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3" name="Oval 178"/>
              <p:cNvSpPr>
                <a:spLocks noChangeArrowheads="1"/>
              </p:cNvSpPr>
              <p:nvPr userDrawn="1"/>
            </p:nvSpPr>
            <p:spPr bwMode="auto">
              <a:xfrm rot="5400000">
                <a:off x="9398087"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4" name="Oval 179"/>
              <p:cNvSpPr>
                <a:spLocks noChangeArrowheads="1"/>
              </p:cNvSpPr>
              <p:nvPr userDrawn="1"/>
            </p:nvSpPr>
            <p:spPr bwMode="auto">
              <a:xfrm rot="5400000">
                <a:off x="9398087"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5" name="Oval 180"/>
              <p:cNvSpPr>
                <a:spLocks noChangeArrowheads="1"/>
              </p:cNvSpPr>
              <p:nvPr userDrawn="1"/>
            </p:nvSpPr>
            <p:spPr bwMode="auto">
              <a:xfrm rot="5400000">
                <a:off x="9399675"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6" name="Oval 183"/>
              <p:cNvSpPr>
                <a:spLocks noChangeArrowheads="1"/>
              </p:cNvSpPr>
              <p:nvPr userDrawn="1"/>
            </p:nvSpPr>
            <p:spPr bwMode="auto">
              <a:xfrm rot="5400000">
                <a:off x="9520325" y="680243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7" name="Oval 184"/>
              <p:cNvSpPr>
                <a:spLocks noChangeArrowheads="1"/>
              </p:cNvSpPr>
              <p:nvPr userDrawn="1"/>
            </p:nvSpPr>
            <p:spPr bwMode="auto">
              <a:xfrm rot="5400000">
                <a:off x="9521912" y="6700837"/>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8" name="Oval 185"/>
              <p:cNvSpPr>
                <a:spLocks noChangeArrowheads="1"/>
              </p:cNvSpPr>
              <p:nvPr userDrawn="1"/>
            </p:nvSpPr>
            <p:spPr bwMode="auto">
              <a:xfrm rot="5400000">
                <a:off x="9520325" y="6600825"/>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9" name="Oval 186"/>
              <p:cNvSpPr>
                <a:spLocks noChangeArrowheads="1"/>
              </p:cNvSpPr>
              <p:nvPr userDrawn="1"/>
            </p:nvSpPr>
            <p:spPr bwMode="auto">
              <a:xfrm rot="5400000">
                <a:off x="9520325" y="6502400"/>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0" name="Oval 187"/>
              <p:cNvSpPr>
                <a:spLocks noChangeArrowheads="1"/>
              </p:cNvSpPr>
              <p:nvPr userDrawn="1"/>
            </p:nvSpPr>
            <p:spPr bwMode="auto">
              <a:xfrm rot="5400000">
                <a:off x="9520325" y="640238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1" name="Oval 188"/>
              <p:cNvSpPr>
                <a:spLocks noChangeArrowheads="1"/>
              </p:cNvSpPr>
              <p:nvPr userDrawn="1"/>
            </p:nvSpPr>
            <p:spPr bwMode="auto">
              <a:xfrm rot="5400000">
                <a:off x="9521912" y="6302375"/>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2" name="Oval 288"/>
              <p:cNvSpPr>
                <a:spLocks noChangeArrowheads="1"/>
              </p:cNvSpPr>
              <p:nvPr userDrawn="1"/>
            </p:nvSpPr>
            <p:spPr bwMode="auto">
              <a:xfrm rot="5400000">
                <a:off x="9643356"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3" name="Oval 289"/>
              <p:cNvSpPr>
                <a:spLocks noChangeArrowheads="1"/>
              </p:cNvSpPr>
              <p:nvPr userDrawn="1"/>
            </p:nvSpPr>
            <p:spPr bwMode="auto">
              <a:xfrm rot="5400000">
                <a:off x="9644943"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4" name="Oval 290"/>
              <p:cNvSpPr>
                <a:spLocks noChangeArrowheads="1"/>
              </p:cNvSpPr>
              <p:nvPr userDrawn="1"/>
            </p:nvSpPr>
            <p:spPr bwMode="auto">
              <a:xfrm rot="5400000">
                <a:off x="9643356"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5" name="Oval 291"/>
              <p:cNvSpPr>
                <a:spLocks noChangeArrowheads="1"/>
              </p:cNvSpPr>
              <p:nvPr userDrawn="1"/>
            </p:nvSpPr>
            <p:spPr bwMode="auto">
              <a:xfrm rot="5400000">
                <a:off x="9643356"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6" name="Oval 292"/>
              <p:cNvSpPr>
                <a:spLocks noChangeArrowheads="1"/>
              </p:cNvSpPr>
              <p:nvPr userDrawn="1"/>
            </p:nvSpPr>
            <p:spPr bwMode="auto">
              <a:xfrm rot="5400000">
                <a:off x="9643356"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7" name="Oval 293"/>
              <p:cNvSpPr>
                <a:spLocks noChangeArrowheads="1"/>
              </p:cNvSpPr>
              <p:nvPr userDrawn="1"/>
            </p:nvSpPr>
            <p:spPr bwMode="auto">
              <a:xfrm rot="5400000">
                <a:off x="9644943"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grpSp>
        <p:sp>
          <p:nvSpPr>
            <p:cNvPr id="218" name="Oval 151"/>
            <p:cNvSpPr>
              <a:spLocks noChangeArrowheads="1"/>
            </p:cNvSpPr>
            <p:nvPr userDrawn="1"/>
          </p:nvSpPr>
          <p:spPr bwMode="auto">
            <a:xfrm rot="5400000">
              <a:off x="6072150"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19" name="Oval 152"/>
            <p:cNvSpPr>
              <a:spLocks noChangeArrowheads="1"/>
            </p:cNvSpPr>
            <p:nvPr userDrawn="1"/>
          </p:nvSpPr>
          <p:spPr bwMode="auto">
            <a:xfrm rot="5400000">
              <a:off x="6073737"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0" name="Oval 153"/>
            <p:cNvSpPr>
              <a:spLocks noChangeArrowheads="1"/>
            </p:cNvSpPr>
            <p:nvPr userDrawn="1"/>
          </p:nvSpPr>
          <p:spPr bwMode="auto">
            <a:xfrm rot="5400000">
              <a:off x="6072150"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1" name="Oval 154"/>
            <p:cNvSpPr>
              <a:spLocks noChangeArrowheads="1"/>
            </p:cNvSpPr>
            <p:nvPr userDrawn="1"/>
          </p:nvSpPr>
          <p:spPr bwMode="auto">
            <a:xfrm rot="5400000">
              <a:off x="6072150"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2" name="Oval 155"/>
            <p:cNvSpPr>
              <a:spLocks noChangeArrowheads="1"/>
            </p:cNvSpPr>
            <p:nvPr userDrawn="1"/>
          </p:nvSpPr>
          <p:spPr bwMode="auto">
            <a:xfrm rot="5400000">
              <a:off x="6072150"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3" name="Oval 156"/>
            <p:cNvSpPr>
              <a:spLocks noChangeArrowheads="1"/>
            </p:cNvSpPr>
            <p:nvPr userDrawn="1"/>
          </p:nvSpPr>
          <p:spPr bwMode="auto">
            <a:xfrm rot="5400000">
              <a:off x="6073737"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4" name="Oval 159"/>
            <p:cNvSpPr>
              <a:spLocks noChangeArrowheads="1"/>
            </p:cNvSpPr>
            <p:nvPr userDrawn="1"/>
          </p:nvSpPr>
          <p:spPr bwMode="auto">
            <a:xfrm rot="5400000">
              <a:off x="6195181"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5" name="Oval 160"/>
            <p:cNvSpPr>
              <a:spLocks noChangeArrowheads="1"/>
            </p:cNvSpPr>
            <p:nvPr userDrawn="1"/>
          </p:nvSpPr>
          <p:spPr bwMode="auto">
            <a:xfrm rot="5400000">
              <a:off x="6196768"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6" name="Oval 161"/>
            <p:cNvSpPr>
              <a:spLocks noChangeArrowheads="1"/>
            </p:cNvSpPr>
            <p:nvPr userDrawn="1"/>
          </p:nvSpPr>
          <p:spPr bwMode="auto">
            <a:xfrm rot="5400000">
              <a:off x="6195181"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7" name="Oval 162"/>
            <p:cNvSpPr>
              <a:spLocks noChangeArrowheads="1"/>
            </p:cNvSpPr>
            <p:nvPr userDrawn="1"/>
          </p:nvSpPr>
          <p:spPr bwMode="auto">
            <a:xfrm rot="5400000">
              <a:off x="6195181"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8" name="Oval 163"/>
            <p:cNvSpPr>
              <a:spLocks noChangeArrowheads="1"/>
            </p:cNvSpPr>
            <p:nvPr userDrawn="1"/>
          </p:nvSpPr>
          <p:spPr bwMode="auto">
            <a:xfrm rot="5400000">
              <a:off x="6195181"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9" name="Oval 164"/>
            <p:cNvSpPr>
              <a:spLocks noChangeArrowheads="1"/>
            </p:cNvSpPr>
            <p:nvPr userDrawn="1"/>
          </p:nvSpPr>
          <p:spPr bwMode="auto">
            <a:xfrm rot="5400000">
              <a:off x="6196768"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0" name="Oval 167"/>
            <p:cNvSpPr>
              <a:spLocks noChangeArrowheads="1"/>
            </p:cNvSpPr>
            <p:nvPr userDrawn="1"/>
          </p:nvSpPr>
          <p:spPr bwMode="auto">
            <a:xfrm rot="5400000">
              <a:off x="6318212"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1" name="Oval 168"/>
            <p:cNvSpPr>
              <a:spLocks noChangeArrowheads="1"/>
            </p:cNvSpPr>
            <p:nvPr userDrawn="1"/>
          </p:nvSpPr>
          <p:spPr bwMode="auto">
            <a:xfrm rot="5400000">
              <a:off x="6319800"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2" name="Oval 169"/>
            <p:cNvSpPr>
              <a:spLocks noChangeArrowheads="1"/>
            </p:cNvSpPr>
            <p:nvPr userDrawn="1"/>
          </p:nvSpPr>
          <p:spPr bwMode="auto">
            <a:xfrm rot="5400000">
              <a:off x="6318212"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3" name="Oval 170"/>
            <p:cNvSpPr>
              <a:spLocks noChangeArrowheads="1"/>
            </p:cNvSpPr>
            <p:nvPr userDrawn="1"/>
          </p:nvSpPr>
          <p:spPr bwMode="auto">
            <a:xfrm rot="5400000">
              <a:off x="6318212"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4" name="Oval 171"/>
            <p:cNvSpPr>
              <a:spLocks noChangeArrowheads="1"/>
            </p:cNvSpPr>
            <p:nvPr userDrawn="1"/>
          </p:nvSpPr>
          <p:spPr bwMode="auto">
            <a:xfrm rot="5400000">
              <a:off x="6318212"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5" name="Oval 172"/>
            <p:cNvSpPr>
              <a:spLocks noChangeArrowheads="1"/>
            </p:cNvSpPr>
            <p:nvPr userDrawn="1"/>
          </p:nvSpPr>
          <p:spPr bwMode="auto">
            <a:xfrm rot="5400000">
              <a:off x="6319800"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6" name="Oval 175"/>
            <p:cNvSpPr>
              <a:spLocks noChangeArrowheads="1"/>
            </p:cNvSpPr>
            <p:nvPr userDrawn="1"/>
          </p:nvSpPr>
          <p:spPr bwMode="auto">
            <a:xfrm rot="5400000">
              <a:off x="6441243"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7" name="Oval 176"/>
            <p:cNvSpPr>
              <a:spLocks noChangeArrowheads="1"/>
            </p:cNvSpPr>
            <p:nvPr userDrawn="1"/>
          </p:nvSpPr>
          <p:spPr bwMode="auto">
            <a:xfrm rot="5400000">
              <a:off x="6442831"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8" name="Oval 177"/>
            <p:cNvSpPr>
              <a:spLocks noChangeArrowheads="1"/>
            </p:cNvSpPr>
            <p:nvPr userDrawn="1"/>
          </p:nvSpPr>
          <p:spPr bwMode="auto">
            <a:xfrm rot="5400000">
              <a:off x="6441243"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9" name="Oval 178"/>
            <p:cNvSpPr>
              <a:spLocks noChangeArrowheads="1"/>
            </p:cNvSpPr>
            <p:nvPr userDrawn="1"/>
          </p:nvSpPr>
          <p:spPr bwMode="auto">
            <a:xfrm rot="5400000">
              <a:off x="6441243"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0" name="Oval 179"/>
            <p:cNvSpPr>
              <a:spLocks noChangeArrowheads="1"/>
            </p:cNvSpPr>
            <p:nvPr userDrawn="1"/>
          </p:nvSpPr>
          <p:spPr bwMode="auto">
            <a:xfrm rot="5400000">
              <a:off x="6441243"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1" name="Oval 180"/>
            <p:cNvSpPr>
              <a:spLocks noChangeArrowheads="1"/>
            </p:cNvSpPr>
            <p:nvPr userDrawn="1"/>
          </p:nvSpPr>
          <p:spPr bwMode="auto">
            <a:xfrm rot="5400000">
              <a:off x="6442831"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2" name="Oval 183"/>
            <p:cNvSpPr>
              <a:spLocks noChangeArrowheads="1"/>
            </p:cNvSpPr>
            <p:nvPr userDrawn="1"/>
          </p:nvSpPr>
          <p:spPr bwMode="auto">
            <a:xfrm rot="5400000">
              <a:off x="6563481" y="680243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3" name="Oval 184"/>
            <p:cNvSpPr>
              <a:spLocks noChangeArrowheads="1"/>
            </p:cNvSpPr>
            <p:nvPr userDrawn="1"/>
          </p:nvSpPr>
          <p:spPr bwMode="auto">
            <a:xfrm rot="5400000">
              <a:off x="6565068" y="6700837"/>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4" name="Oval 185"/>
            <p:cNvSpPr>
              <a:spLocks noChangeArrowheads="1"/>
            </p:cNvSpPr>
            <p:nvPr userDrawn="1"/>
          </p:nvSpPr>
          <p:spPr bwMode="auto">
            <a:xfrm rot="5400000">
              <a:off x="6563481" y="6600825"/>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5" name="Oval 186"/>
            <p:cNvSpPr>
              <a:spLocks noChangeArrowheads="1"/>
            </p:cNvSpPr>
            <p:nvPr userDrawn="1"/>
          </p:nvSpPr>
          <p:spPr bwMode="auto">
            <a:xfrm rot="5400000">
              <a:off x="6563481" y="6502400"/>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6" name="Oval 187"/>
            <p:cNvSpPr>
              <a:spLocks noChangeArrowheads="1"/>
            </p:cNvSpPr>
            <p:nvPr userDrawn="1"/>
          </p:nvSpPr>
          <p:spPr bwMode="auto">
            <a:xfrm rot="5400000">
              <a:off x="6563481" y="640238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7" name="Oval 188"/>
            <p:cNvSpPr>
              <a:spLocks noChangeArrowheads="1"/>
            </p:cNvSpPr>
            <p:nvPr userDrawn="1"/>
          </p:nvSpPr>
          <p:spPr bwMode="auto">
            <a:xfrm rot="5400000">
              <a:off x="6565068" y="6302375"/>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8" name="Oval 288"/>
            <p:cNvSpPr>
              <a:spLocks noChangeArrowheads="1"/>
            </p:cNvSpPr>
            <p:nvPr userDrawn="1"/>
          </p:nvSpPr>
          <p:spPr bwMode="auto">
            <a:xfrm rot="5400000">
              <a:off x="6686512"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9" name="Oval 289"/>
            <p:cNvSpPr>
              <a:spLocks noChangeArrowheads="1"/>
            </p:cNvSpPr>
            <p:nvPr userDrawn="1"/>
          </p:nvSpPr>
          <p:spPr bwMode="auto">
            <a:xfrm rot="5400000">
              <a:off x="6688099"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0" name="Oval 290"/>
            <p:cNvSpPr>
              <a:spLocks noChangeArrowheads="1"/>
            </p:cNvSpPr>
            <p:nvPr userDrawn="1"/>
          </p:nvSpPr>
          <p:spPr bwMode="auto">
            <a:xfrm rot="5400000">
              <a:off x="6686512"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1" name="Oval 291"/>
            <p:cNvSpPr>
              <a:spLocks noChangeArrowheads="1"/>
            </p:cNvSpPr>
            <p:nvPr userDrawn="1"/>
          </p:nvSpPr>
          <p:spPr bwMode="auto">
            <a:xfrm rot="5400000">
              <a:off x="6686512"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2" name="Oval 292"/>
            <p:cNvSpPr>
              <a:spLocks noChangeArrowheads="1"/>
            </p:cNvSpPr>
            <p:nvPr userDrawn="1"/>
          </p:nvSpPr>
          <p:spPr bwMode="auto">
            <a:xfrm rot="5400000">
              <a:off x="6686512"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3" name="Oval 293"/>
            <p:cNvSpPr>
              <a:spLocks noChangeArrowheads="1"/>
            </p:cNvSpPr>
            <p:nvPr userDrawn="1"/>
          </p:nvSpPr>
          <p:spPr bwMode="auto">
            <a:xfrm rot="5400000">
              <a:off x="6688099"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grpSp>
    </p:spTree>
    <p:extLst>
      <p:ext uri="{BB962C8B-B14F-4D97-AF65-F5344CB8AC3E}">
        <p14:creationId xmlns:p14="http://schemas.microsoft.com/office/powerpoint/2010/main" val="2539492658"/>
      </p:ext>
    </p:extLst>
  </p:cSld>
  <p:clrMapOvr>
    <a:masterClrMapping/>
  </p:clrMapOvr>
  <p:extLst>
    <p:ext uri="{DCECCB84-F9BA-43D5-87BE-67443E8EF086}">
      <p15:sldGuideLst xmlns:p15="http://schemas.microsoft.com/office/powerpoint/2012/main">
        <p15:guide id="1" orient="horz" pos="2886"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 #6">
    <p:spTree>
      <p:nvGrpSpPr>
        <p:cNvPr id="1" name=""/>
        <p:cNvGrpSpPr/>
        <p:nvPr/>
      </p:nvGrpSpPr>
      <p:grpSpPr>
        <a:xfrm>
          <a:off x="0" y="0"/>
          <a:ext cx="0" cy="0"/>
          <a:chOff x="0" y="0"/>
          <a:chExt cx="0" cy="0"/>
        </a:xfrm>
      </p:grpSpPr>
      <p:sp>
        <p:nvSpPr>
          <p:cNvPr id="4" name="Segnaposto immagine 7"/>
          <p:cNvSpPr>
            <a:spLocks noGrp="1"/>
          </p:cNvSpPr>
          <p:nvPr>
            <p:ph type="pic" sz="quarter" idx="14"/>
          </p:nvPr>
        </p:nvSpPr>
        <p:spPr>
          <a:xfrm>
            <a:off x="8727563" y="404813"/>
            <a:ext cx="2088963" cy="4176712"/>
          </a:xfrm>
          <a:custGeom>
            <a:avLst/>
            <a:gdLst>
              <a:gd name="connsiteX0" fmla="*/ 659 w 2268659"/>
              <a:gd name="connsiteY0" fmla="*/ 0 h 4536000"/>
              <a:gd name="connsiteX1" fmla="*/ 2268659 w 2268659"/>
              <a:gd name="connsiteY1" fmla="*/ 2268000 h 4536000"/>
              <a:gd name="connsiteX2" fmla="*/ 659 w 2268659"/>
              <a:gd name="connsiteY2" fmla="*/ 4536000 h 4536000"/>
              <a:gd name="connsiteX3" fmla="*/ 0 w 2268659"/>
              <a:gd name="connsiteY3" fmla="*/ 4535967 h 4536000"/>
              <a:gd name="connsiteX4" fmla="*/ 0 w 2268659"/>
              <a:gd name="connsiteY4" fmla="*/ 34 h 453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8659" h="4536000">
                <a:moveTo>
                  <a:pt x="659" y="0"/>
                </a:moveTo>
                <a:cubicBezTo>
                  <a:pt x="1253241" y="0"/>
                  <a:pt x="2268659" y="1015418"/>
                  <a:pt x="2268659" y="2268000"/>
                </a:cubicBezTo>
                <a:cubicBezTo>
                  <a:pt x="2268659" y="3520582"/>
                  <a:pt x="1253241" y="4536000"/>
                  <a:pt x="659" y="4536000"/>
                </a:cubicBezTo>
                <a:lnTo>
                  <a:pt x="0" y="4535967"/>
                </a:lnTo>
                <a:lnTo>
                  <a:pt x="0" y="34"/>
                </a:lnTo>
                <a:close/>
              </a:path>
            </a:pathLst>
          </a:custGeom>
          <a:solidFill>
            <a:schemeClr val="bg2"/>
          </a:solidFill>
          <a:ln>
            <a:noFill/>
          </a:ln>
        </p:spPr>
        <p:txBody>
          <a:bodyPr wrap="square" anchor="ctr">
            <a:noAutofit/>
          </a:bodyPr>
          <a:lstStyle>
            <a:lvl1pPr algn="ctr">
              <a:defRPr sz="1200">
                <a:solidFill>
                  <a:schemeClr val="tx1"/>
                </a:solidFill>
              </a:defRPr>
            </a:lvl1pPr>
          </a:lstStyle>
          <a:p>
            <a:endParaRPr lang="en-US"/>
          </a:p>
        </p:txBody>
      </p:sp>
      <p:sp>
        <p:nvSpPr>
          <p:cNvPr id="5" name="Segnaposto testo 10"/>
          <p:cNvSpPr>
            <a:spLocks noGrp="1"/>
          </p:cNvSpPr>
          <p:nvPr>
            <p:ph type="body" sz="quarter" idx="10" hasCustomPrompt="1"/>
          </p:nvPr>
        </p:nvSpPr>
        <p:spPr>
          <a:xfrm>
            <a:off x="550863" y="1557338"/>
            <a:ext cx="6202081" cy="387798"/>
          </a:xfrm>
          <a:prstGeom prst="rect">
            <a:avLst/>
          </a:prstGeom>
          <a:noFill/>
        </p:spPr>
        <p:txBody>
          <a:bodyPr wrap="square" lIns="0" tIns="0" rIns="0" bIns="0" rtlCol="0" anchor="t" anchorCtr="0">
            <a:spAutoFit/>
          </a:bodyPr>
          <a:lstStyle>
            <a:lvl1pPr marL="0" indent="0">
              <a:buNone/>
              <a:defRPr lang="it-IT" sz="2800" b="1" baseline="0" dirty="0" smtClean="0">
                <a:solidFill>
                  <a:schemeClr val="accent1"/>
                </a:solidFill>
                <a:latin typeface="Arial" panose="020B0604020202020204" pitchFamily="34" charset="0"/>
                <a:cs typeface="Arial" panose="020B0604020202020204" pitchFamily="34" charset="0"/>
              </a:defRPr>
            </a:lvl1pPr>
            <a:lvl2pPr>
              <a:defRPr lang="it-IT" dirty="0" smtClean="0"/>
            </a:lvl2pPr>
            <a:lvl3pPr>
              <a:defRPr lang="it-IT" sz="2400" dirty="0" smtClean="0"/>
            </a:lvl3pPr>
            <a:lvl4pPr>
              <a:defRPr lang="it-IT" sz="2400" dirty="0" smtClean="0"/>
            </a:lvl4pPr>
            <a:lvl5pPr>
              <a:defRPr lang="it-IT" sz="2400" dirty="0"/>
            </a:lvl5pPr>
          </a:lstStyle>
          <a:p>
            <a:pPr marL="0" lvl="0" defTabSz="609508"/>
            <a:r>
              <a:rPr lang="it-IT" dirty="0"/>
              <a:t>Title (</a:t>
            </a:r>
            <a:r>
              <a:rPr lang="it-IT" dirty="0" err="1"/>
              <a:t>Arial</a:t>
            </a:r>
            <a:r>
              <a:rPr lang="it-IT" dirty="0"/>
              <a:t> / 28 </a:t>
            </a:r>
            <a:r>
              <a:rPr lang="it-IT" dirty="0" err="1"/>
              <a:t>pt</a:t>
            </a:r>
            <a:r>
              <a:rPr lang="it-IT" dirty="0"/>
              <a:t>)</a:t>
            </a:r>
          </a:p>
        </p:txBody>
      </p:sp>
      <p:sp>
        <p:nvSpPr>
          <p:cNvPr id="7" name="Segnaposto testo 10"/>
          <p:cNvSpPr>
            <a:spLocks noGrp="1"/>
          </p:cNvSpPr>
          <p:nvPr>
            <p:ph type="body" sz="quarter" idx="11" hasCustomPrompt="1"/>
          </p:nvPr>
        </p:nvSpPr>
        <p:spPr>
          <a:xfrm>
            <a:off x="550863" y="2034328"/>
            <a:ext cx="6202081" cy="221599"/>
          </a:xfrm>
          <a:prstGeom prst="rect">
            <a:avLst/>
          </a:prstGeom>
          <a:noFill/>
        </p:spPr>
        <p:txBody>
          <a:bodyPr wrap="square" lIns="0" tIns="0" rIns="0" bIns="0" rtlCol="0">
            <a:spAutoFit/>
          </a:bodyPr>
          <a:lstStyle>
            <a:lvl1pPr marL="0" indent="0" defTabSz="609508">
              <a:buNone/>
              <a:defRPr lang="it-IT" sz="1600" baseline="0" dirty="0" smtClean="0">
                <a:solidFill>
                  <a:schemeClr val="accent2"/>
                </a:solidFill>
                <a:latin typeface="Arial" panose="020B0604020202020204" pitchFamily="34" charset="0"/>
                <a:cs typeface="Arial" panose="020B0604020202020204" pitchFamily="34" charset="0"/>
              </a:defRPr>
            </a:lvl1pPr>
            <a:lvl2pPr>
              <a:defRPr lang="it-IT" dirty="0" smtClean="0"/>
            </a:lvl2pPr>
            <a:lvl3pPr>
              <a:defRPr lang="it-IT" sz="2400" dirty="0" smtClean="0"/>
            </a:lvl3pPr>
            <a:lvl4pPr>
              <a:defRPr lang="it-IT" sz="2400" dirty="0" smtClean="0"/>
            </a:lvl4pPr>
            <a:lvl5pPr>
              <a:defRPr lang="it-IT" sz="2400" dirty="0"/>
            </a:lvl5pPr>
          </a:lstStyle>
          <a:p>
            <a:pPr marL="0" lvl="0" defTabSz="609508"/>
            <a:r>
              <a:rPr lang="it-IT" dirty="0" err="1"/>
              <a:t>Highlights</a:t>
            </a:r>
            <a:r>
              <a:rPr lang="it-IT" dirty="0"/>
              <a:t> (</a:t>
            </a:r>
            <a:r>
              <a:rPr lang="it-IT" dirty="0" err="1"/>
              <a:t>Arial</a:t>
            </a:r>
            <a:r>
              <a:rPr lang="it-IT" dirty="0"/>
              <a:t> / 16 </a:t>
            </a:r>
            <a:r>
              <a:rPr lang="it-IT" dirty="0" err="1"/>
              <a:t>pt</a:t>
            </a:r>
            <a:r>
              <a:rPr lang="it-IT" dirty="0"/>
              <a:t>)</a:t>
            </a:r>
          </a:p>
        </p:txBody>
      </p:sp>
      <p:sp>
        <p:nvSpPr>
          <p:cNvPr id="8" name="Rettangolo 7"/>
          <p:cNvSpPr/>
          <p:nvPr userDrawn="1"/>
        </p:nvSpPr>
        <p:spPr>
          <a:xfrm>
            <a:off x="550863" y="2337695"/>
            <a:ext cx="855748" cy="45719"/>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5" name="Segnaposto data 3"/>
          <p:cNvSpPr>
            <a:spLocks noGrp="1"/>
          </p:cNvSpPr>
          <p:nvPr>
            <p:ph type="dt" sz="half" idx="2"/>
          </p:nvPr>
        </p:nvSpPr>
        <p:spPr>
          <a:xfrm>
            <a:off x="677593" y="6662346"/>
            <a:ext cx="2743200" cy="172637"/>
          </a:xfrm>
          <a:prstGeom prst="rect">
            <a:avLst/>
          </a:prstGeom>
        </p:spPr>
        <p:txBody>
          <a:bodyPr lIns="0" tIns="0" rIns="0" bIns="0"/>
          <a:lstStyle>
            <a:lvl1pPr>
              <a:defRPr lang="it-IT" sz="909" kern="1200" cap="all" baseline="0" smtClean="0">
                <a:solidFill>
                  <a:schemeClr val="accent1"/>
                </a:solidFill>
                <a:latin typeface="Arial" panose="020B0604020202020204" pitchFamily="34" charset="0"/>
                <a:ea typeface="+mn-ea"/>
                <a:cs typeface="Arial" panose="020B0604020202020204" pitchFamily="34" charset="0"/>
              </a:defRPr>
            </a:lvl1pPr>
          </a:lstStyle>
          <a:p>
            <a:fld id="{7A4AF16A-B0B8-4637-BCC3-1D6538DB946A}" type="datetime4">
              <a:rPr lang="it-IT" smtClean="0"/>
              <a:t>18 settembre 2023</a:t>
            </a:fld>
            <a:endParaRPr lang="it-IT" dirty="0"/>
          </a:p>
        </p:txBody>
      </p:sp>
      <p:grpSp>
        <p:nvGrpSpPr>
          <p:cNvPr id="174" name="Gruppo 173"/>
          <p:cNvGrpSpPr/>
          <p:nvPr userDrawn="1"/>
        </p:nvGrpSpPr>
        <p:grpSpPr>
          <a:xfrm>
            <a:off x="54168" y="25602"/>
            <a:ext cx="422839" cy="1466852"/>
            <a:chOff x="-12795" y="18778"/>
            <a:chExt cx="422839" cy="1466852"/>
          </a:xfrm>
        </p:grpSpPr>
        <p:sp>
          <p:nvSpPr>
            <p:cNvPr id="176" name="Oval 90"/>
            <p:cNvSpPr>
              <a:spLocks noChangeArrowheads="1"/>
            </p:cNvSpPr>
            <p:nvPr/>
          </p:nvSpPr>
          <p:spPr bwMode="auto">
            <a:xfrm rot="5400000">
              <a:off x="109212" y="16397"/>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77" name="Oval 91"/>
            <p:cNvSpPr>
              <a:spLocks noChangeArrowheads="1"/>
            </p:cNvSpPr>
            <p:nvPr/>
          </p:nvSpPr>
          <p:spPr bwMode="auto">
            <a:xfrm rot="5400000">
              <a:off x="236212" y="17984"/>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78" name="Oval 92"/>
            <p:cNvSpPr>
              <a:spLocks noChangeArrowheads="1"/>
            </p:cNvSpPr>
            <p:nvPr/>
          </p:nvSpPr>
          <p:spPr bwMode="auto">
            <a:xfrm rot="5400000">
              <a:off x="364800" y="17984"/>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79" name="Oval 98"/>
            <p:cNvSpPr>
              <a:spLocks noChangeArrowheads="1"/>
            </p:cNvSpPr>
            <p:nvPr/>
          </p:nvSpPr>
          <p:spPr bwMode="auto">
            <a:xfrm rot="5400000">
              <a:off x="108418" y="174353"/>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0" name="Oval 99"/>
            <p:cNvSpPr>
              <a:spLocks noChangeArrowheads="1"/>
            </p:cNvSpPr>
            <p:nvPr/>
          </p:nvSpPr>
          <p:spPr bwMode="auto">
            <a:xfrm rot="5400000">
              <a:off x="235418" y="1759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1" name="Oval 100"/>
            <p:cNvSpPr>
              <a:spLocks noChangeArrowheads="1"/>
            </p:cNvSpPr>
            <p:nvPr/>
          </p:nvSpPr>
          <p:spPr bwMode="auto">
            <a:xfrm rot="5400000">
              <a:off x="364006" y="1759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2" name="Oval 106"/>
            <p:cNvSpPr>
              <a:spLocks noChangeArrowheads="1"/>
            </p:cNvSpPr>
            <p:nvPr/>
          </p:nvSpPr>
          <p:spPr bwMode="auto">
            <a:xfrm rot="5400000">
              <a:off x="108418" y="333103"/>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3" name="Oval 107"/>
            <p:cNvSpPr>
              <a:spLocks noChangeArrowheads="1"/>
            </p:cNvSpPr>
            <p:nvPr/>
          </p:nvSpPr>
          <p:spPr bwMode="auto">
            <a:xfrm rot="5400000">
              <a:off x="235418" y="33469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4" name="Oval 108"/>
            <p:cNvSpPr>
              <a:spLocks noChangeArrowheads="1"/>
            </p:cNvSpPr>
            <p:nvPr/>
          </p:nvSpPr>
          <p:spPr bwMode="auto">
            <a:xfrm rot="5400000">
              <a:off x="364006" y="33469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5" name="Oval 114"/>
            <p:cNvSpPr>
              <a:spLocks noChangeArrowheads="1"/>
            </p:cNvSpPr>
            <p:nvPr/>
          </p:nvSpPr>
          <p:spPr bwMode="auto">
            <a:xfrm rot="5400000">
              <a:off x="108418" y="491853"/>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6" name="Oval 115"/>
            <p:cNvSpPr>
              <a:spLocks noChangeArrowheads="1"/>
            </p:cNvSpPr>
            <p:nvPr/>
          </p:nvSpPr>
          <p:spPr bwMode="auto">
            <a:xfrm rot="5400000">
              <a:off x="235418" y="4934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7" name="Oval 116"/>
            <p:cNvSpPr>
              <a:spLocks noChangeArrowheads="1"/>
            </p:cNvSpPr>
            <p:nvPr/>
          </p:nvSpPr>
          <p:spPr bwMode="auto">
            <a:xfrm rot="5400000">
              <a:off x="364006" y="4934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8" name="Oval 122"/>
            <p:cNvSpPr>
              <a:spLocks noChangeArrowheads="1"/>
            </p:cNvSpPr>
            <p:nvPr/>
          </p:nvSpPr>
          <p:spPr bwMode="auto">
            <a:xfrm rot="5400000">
              <a:off x="106831" y="64742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9" name="Oval 123"/>
            <p:cNvSpPr>
              <a:spLocks noChangeArrowheads="1"/>
            </p:cNvSpPr>
            <p:nvPr/>
          </p:nvSpPr>
          <p:spPr bwMode="auto">
            <a:xfrm rot="5400000">
              <a:off x="233831" y="649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0" name="Oval 124"/>
            <p:cNvSpPr>
              <a:spLocks noChangeArrowheads="1"/>
            </p:cNvSpPr>
            <p:nvPr/>
          </p:nvSpPr>
          <p:spPr bwMode="auto">
            <a:xfrm rot="5400000">
              <a:off x="362418" y="649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1" name="Oval 130"/>
            <p:cNvSpPr>
              <a:spLocks noChangeArrowheads="1"/>
            </p:cNvSpPr>
            <p:nvPr/>
          </p:nvSpPr>
          <p:spPr bwMode="auto">
            <a:xfrm rot="5400000">
              <a:off x="106831" y="80617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2" name="Oval 131"/>
            <p:cNvSpPr>
              <a:spLocks noChangeArrowheads="1"/>
            </p:cNvSpPr>
            <p:nvPr/>
          </p:nvSpPr>
          <p:spPr bwMode="auto">
            <a:xfrm rot="5400000">
              <a:off x="233831" y="8077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3" name="Oval 132"/>
            <p:cNvSpPr>
              <a:spLocks noChangeArrowheads="1"/>
            </p:cNvSpPr>
            <p:nvPr/>
          </p:nvSpPr>
          <p:spPr bwMode="auto">
            <a:xfrm rot="5400000">
              <a:off x="362418" y="8077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4" name="Oval 138"/>
            <p:cNvSpPr>
              <a:spLocks noChangeArrowheads="1"/>
            </p:cNvSpPr>
            <p:nvPr/>
          </p:nvSpPr>
          <p:spPr bwMode="auto">
            <a:xfrm rot="5400000">
              <a:off x="106831" y="96492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5" name="Oval 139"/>
            <p:cNvSpPr>
              <a:spLocks noChangeArrowheads="1"/>
            </p:cNvSpPr>
            <p:nvPr/>
          </p:nvSpPr>
          <p:spPr bwMode="auto">
            <a:xfrm rot="5400000">
              <a:off x="233831" y="9665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6" name="Oval 140"/>
            <p:cNvSpPr>
              <a:spLocks noChangeArrowheads="1"/>
            </p:cNvSpPr>
            <p:nvPr/>
          </p:nvSpPr>
          <p:spPr bwMode="auto">
            <a:xfrm rot="5400000">
              <a:off x="362418" y="9665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7" name="Oval 146"/>
            <p:cNvSpPr>
              <a:spLocks noChangeArrowheads="1"/>
            </p:cNvSpPr>
            <p:nvPr/>
          </p:nvSpPr>
          <p:spPr bwMode="auto">
            <a:xfrm rot="5400000">
              <a:off x="106831" y="112367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8" name="Oval 147"/>
            <p:cNvSpPr>
              <a:spLocks noChangeArrowheads="1"/>
            </p:cNvSpPr>
            <p:nvPr/>
          </p:nvSpPr>
          <p:spPr bwMode="auto">
            <a:xfrm rot="5400000">
              <a:off x="233831" y="11252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9" name="Oval 148"/>
            <p:cNvSpPr>
              <a:spLocks noChangeArrowheads="1"/>
            </p:cNvSpPr>
            <p:nvPr/>
          </p:nvSpPr>
          <p:spPr bwMode="auto">
            <a:xfrm rot="5400000">
              <a:off x="362418" y="11252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0" name="Oval 154"/>
            <p:cNvSpPr>
              <a:spLocks noChangeArrowheads="1"/>
            </p:cNvSpPr>
            <p:nvPr/>
          </p:nvSpPr>
          <p:spPr bwMode="auto">
            <a:xfrm rot="5400000">
              <a:off x="106831" y="128242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1" name="Oval 155"/>
            <p:cNvSpPr>
              <a:spLocks noChangeArrowheads="1"/>
            </p:cNvSpPr>
            <p:nvPr/>
          </p:nvSpPr>
          <p:spPr bwMode="auto">
            <a:xfrm rot="5400000">
              <a:off x="233831" y="1284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2" name="Oval 156"/>
            <p:cNvSpPr>
              <a:spLocks noChangeArrowheads="1"/>
            </p:cNvSpPr>
            <p:nvPr/>
          </p:nvSpPr>
          <p:spPr bwMode="auto">
            <a:xfrm rot="5400000">
              <a:off x="362418" y="1284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3" name="Oval 162"/>
            <p:cNvSpPr>
              <a:spLocks noChangeArrowheads="1"/>
            </p:cNvSpPr>
            <p:nvPr/>
          </p:nvSpPr>
          <p:spPr bwMode="auto">
            <a:xfrm rot="5400000">
              <a:off x="109212" y="1438797"/>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4" name="Oval 163"/>
            <p:cNvSpPr>
              <a:spLocks noChangeArrowheads="1"/>
            </p:cNvSpPr>
            <p:nvPr/>
          </p:nvSpPr>
          <p:spPr bwMode="auto">
            <a:xfrm rot="5400000">
              <a:off x="236212" y="1440385"/>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5" name="Oval 164"/>
            <p:cNvSpPr>
              <a:spLocks noChangeArrowheads="1"/>
            </p:cNvSpPr>
            <p:nvPr/>
          </p:nvSpPr>
          <p:spPr bwMode="auto">
            <a:xfrm rot="5400000">
              <a:off x="364800" y="1440385"/>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6" name="Oval 90"/>
            <p:cNvSpPr>
              <a:spLocks noChangeArrowheads="1"/>
            </p:cNvSpPr>
            <p:nvPr userDrawn="1"/>
          </p:nvSpPr>
          <p:spPr bwMode="auto">
            <a:xfrm rot="5400000">
              <a:off x="-10413" y="16398"/>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7" name="Oval 98"/>
            <p:cNvSpPr>
              <a:spLocks noChangeArrowheads="1"/>
            </p:cNvSpPr>
            <p:nvPr userDrawn="1"/>
          </p:nvSpPr>
          <p:spPr bwMode="auto">
            <a:xfrm rot="5400000">
              <a:off x="-11207" y="174354"/>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8" name="Oval 106"/>
            <p:cNvSpPr>
              <a:spLocks noChangeArrowheads="1"/>
            </p:cNvSpPr>
            <p:nvPr userDrawn="1"/>
          </p:nvSpPr>
          <p:spPr bwMode="auto">
            <a:xfrm rot="5400000">
              <a:off x="-11207" y="333104"/>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9" name="Oval 114"/>
            <p:cNvSpPr>
              <a:spLocks noChangeArrowheads="1"/>
            </p:cNvSpPr>
            <p:nvPr userDrawn="1"/>
          </p:nvSpPr>
          <p:spPr bwMode="auto">
            <a:xfrm rot="5400000">
              <a:off x="-11207" y="491854"/>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0" name="Oval 122"/>
            <p:cNvSpPr>
              <a:spLocks noChangeArrowheads="1"/>
            </p:cNvSpPr>
            <p:nvPr userDrawn="1"/>
          </p:nvSpPr>
          <p:spPr bwMode="auto">
            <a:xfrm rot="5400000">
              <a:off x="-12794" y="64742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1" name="Oval 130"/>
            <p:cNvSpPr>
              <a:spLocks noChangeArrowheads="1"/>
            </p:cNvSpPr>
            <p:nvPr userDrawn="1"/>
          </p:nvSpPr>
          <p:spPr bwMode="auto">
            <a:xfrm rot="5400000">
              <a:off x="-12794" y="80617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2" name="Oval 138"/>
            <p:cNvSpPr>
              <a:spLocks noChangeArrowheads="1"/>
            </p:cNvSpPr>
            <p:nvPr userDrawn="1"/>
          </p:nvSpPr>
          <p:spPr bwMode="auto">
            <a:xfrm rot="5400000">
              <a:off x="-12794" y="96492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3" name="Oval 146"/>
            <p:cNvSpPr>
              <a:spLocks noChangeArrowheads="1"/>
            </p:cNvSpPr>
            <p:nvPr userDrawn="1"/>
          </p:nvSpPr>
          <p:spPr bwMode="auto">
            <a:xfrm rot="5400000">
              <a:off x="-12794" y="112367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4" name="Oval 154"/>
            <p:cNvSpPr>
              <a:spLocks noChangeArrowheads="1"/>
            </p:cNvSpPr>
            <p:nvPr userDrawn="1"/>
          </p:nvSpPr>
          <p:spPr bwMode="auto">
            <a:xfrm rot="5400000">
              <a:off x="-12794" y="128242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5" name="Oval 162"/>
            <p:cNvSpPr>
              <a:spLocks noChangeArrowheads="1"/>
            </p:cNvSpPr>
            <p:nvPr userDrawn="1"/>
          </p:nvSpPr>
          <p:spPr bwMode="auto">
            <a:xfrm rot="5400000">
              <a:off x="-10413" y="1438798"/>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grpSp>
      <p:grpSp>
        <p:nvGrpSpPr>
          <p:cNvPr id="216" name="Gruppo 215"/>
          <p:cNvGrpSpPr/>
          <p:nvPr userDrawn="1"/>
        </p:nvGrpSpPr>
        <p:grpSpPr>
          <a:xfrm>
            <a:off x="6106334" y="6303168"/>
            <a:ext cx="3607718" cy="536576"/>
            <a:chOff x="6072150" y="6303168"/>
            <a:chExt cx="3607718" cy="536576"/>
          </a:xfrm>
        </p:grpSpPr>
        <p:grpSp>
          <p:nvGrpSpPr>
            <p:cNvPr id="217" name="Gruppo 216"/>
            <p:cNvGrpSpPr/>
            <p:nvPr userDrawn="1"/>
          </p:nvGrpSpPr>
          <p:grpSpPr>
            <a:xfrm>
              <a:off x="6816019" y="6303168"/>
              <a:ext cx="2863849" cy="536576"/>
              <a:chOff x="6816019" y="6303168"/>
              <a:chExt cx="2863849" cy="536576"/>
            </a:xfrm>
          </p:grpSpPr>
          <p:sp>
            <p:nvSpPr>
              <p:cNvPr id="254" name="Oval 7"/>
              <p:cNvSpPr>
                <a:spLocks noChangeArrowheads="1"/>
              </p:cNvSpPr>
              <p:nvPr userDrawn="1"/>
            </p:nvSpPr>
            <p:spPr bwMode="auto">
              <a:xfrm rot="5400000">
                <a:off x="681601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5" name="Oval 8"/>
              <p:cNvSpPr>
                <a:spLocks noChangeArrowheads="1"/>
              </p:cNvSpPr>
              <p:nvPr userDrawn="1"/>
            </p:nvSpPr>
            <p:spPr bwMode="auto">
              <a:xfrm rot="5400000">
                <a:off x="681760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6" name="Oval 9"/>
              <p:cNvSpPr>
                <a:spLocks noChangeArrowheads="1"/>
              </p:cNvSpPr>
              <p:nvPr userDrawn="1"/>
            </p:nvSpPr>
            <p:spPr bwMode="auto">
              <a:xfrm rot="5400000">
                <a:off x="681601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7" name="Oval 10"/>
              <p:cNvSpPr>
                <a:spLocks noChangeArrowheads="1"/>
              </p:cNvSpPr>
              <p:nvPr userDrawn="1"/>
            </p:nvSpPr>
            <p:spPr bwMode="auto">
              <a:xfrm rot="5400000">
                <a:off x="681601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8" name="Oval 11"/>
              <p:cNvSpPr>
                <a:spLocks noChangeArrowheads="1"/>
              </p:cNvSpPr>
              <p:nvPr userDrawn="1"/>
            </p:nvSpPr>
            <p:spPr bwMode="auto">
              <a:xfrm rot="5400000">
                <a:off x="681601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9" name="Oval 12"/>
              <p:cNvSpPr>
                <a:spLocks noChangeArrowheads="1"/>
              </p:cNvSpPr>
              <p:nvPr userDrawn="1"/>
            </p:nvSpPr>
            <p:spPr bwMode="auto">
              <a:xfrm rot="5400000">
                <a:off x="681760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0" name="Oval 15"/>
              <p:cNvSpPr>
                <a:spLocks noChangeArrowheads="1"/>
              </p:cNvSpPr>
              <p:nvPr userDrawn="1"/>
            </p:nvSpPr>
            <p:spPr bwMode="auto">
              <a:xfrm rot="5400000">
                <a:off x="6938256"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1" name="Oval 16"/>
              <p:cNvSpPr>
                <a:spLocks noChangeArrowheads="1"/>
              </p:cNvSpPr>
              <p:nvPr userDrawn="1"/>
            </p:nvSpPr>
            <p:spPr bwMode="auto">
              <a:xfrm rot="5400000">
                <a:off x="6939844"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2" name="Oval 17"/>
              <p:cNvSpPr>
                <a:spLocks noChangeArrowheads="1"/>
              </p:cNvSpPr>
              <p:nvPr userDrawn="1"/>
            </p:nvSpPr>
            <p:spPr bwMode="auto">
              <a:xfrm rot="5400000">
                <a:off x="6938256"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3" name="Oval 18"/>
              <p:cNvSpPr>
                <a:spLocks noChangeArrowheads="1"/>
              </p:cNvSpPr>
              <p:nvPr userDrawn="1"/>
            </p:nvSpPr>
            <p:spPr bwMode="auto">
              <a:xfrm rot="5400000">
                <a:off x="6938256"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4" name="Oval 19"/>
              <p:cNvSpPr>
                <a:spLocks noChangeArrowheads="1"/>
              </p:cNvSpPr>
              <p:nvPr userDrawn="1"/>
            </p:nvSpPr>
            <p:spPr bwMode="auto">
              <a:xfrm rot="5400000">
                <a:off x="6938256"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5" name="Oval 20"/>
              <p:cNvSpPr>
                <a:spLocks noChangeArrowheads="1"/>
              </p:cNvSpPr>
              <p:nvPr userDrawn="1"/>
            </p:nvSpPr>
            <p:spPr bwMode="auto">
              <a:xfrm rot="5400000">
                <a:off x="6939844"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6" name="Oval 23"/>
              <p:cNvSpPr>
                <a:spLocks noChangeArrowheads="1"/>
              </p:cNvSpPr>
              <p:nvPr userDrawn="1"/>
            </p:nvSpPr>
            <p:spPr bwMode="auto">
              <a:xfrm rot="5400000">
                <a:off x="7061287" y="680243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7" name="Oval 24"/>
              <p:cNvSpPr>
                <a:spLocks noChangeArrowheads="1"/>
              </p:cNvSpPr>
              <p:nvPr userDrawn="1"/>
            </p:nvSpPr>
            <p:spPr bwMode="auto">
              <a:xfrm rot="5400000">
                <a:off x="7062875" y="6700837"/>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8" name="Oval 25"/>
              <p:cNvSpPr>
                <a:spLocks noChangeArrowheads="1"/>
              </p:cNvSpPr>
              <p:nvPr userDrawn="1"/>
            </p:nvSpPr>
            <p:spPr bwMode="auto">
              <a:xfrm rot="5400000">
                <a:off x="7061287" y="6600825"/>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9" name="Oval 26"/>
              <p:cNvSpPr>
                <a:spLocks noChangeArrowheads="1"/>
              </p:cNvSpPr>
              <p:nvPr userDrawn="1"/>
            </p:nvSpPr>
            <p:spPr bwMode="auto">
              <a:xfrm rot="5400000">
                <a:off x="7061287" y="6502400"/>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0" name="Oval 27"/>
              <p:cNvSpPr>
                <a:spLocks noChangeArrowheads="1"/>
              </p:cNvSpPr>
              <p:nvPr userDrawn="1"/>
            </p:nvSpPr>
            <p:spPr bwMode="auto">
              <a:xfrm rot="5400000">
                <a:off x="7061287" y="640238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1" name="Oval 28"/>
              <p:cNvSpPr>
                <a:spLocks noChangeArrowheads="1"/>
              </p:cNvSpPr>
              <p:nvPr userDrawn="1"/>
            </p:nvSpPr>
            <p:spPr bwMode="auto">
              <a:xfrm rot="5400000">
                <a:off x="7062875" y="6302375"/>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2" name="Oval 31"/>
              <p:cNvSpPr>
                <a:spLocks noChangeArrowheads="1"/>
              </p:cNvSpPr>
              <p:nvPr userDrawn="1"/>
            </p:nvSpPr>
            <p:spPr bwMode="auto">
              <a:xfrm rot="5400000">
                <a:off x="7184319"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3" name="Oval 32"/>
              <p:cNvSpPr>
                <a:spLocks noChangeArrowheads="1"/>
              </p:cNvSpPr>
              <p:nvPr userDrawn="1"/>
            </p:nvSpPr>
            <p:spPr bwMode="auto">
              <a:xfrm rot="5400000">
                <a:off x="7185906"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4" name="Oval 33"/>
              <p:cNvSpPr>
                <a:spLocks noChangeArrowheads="1"/>
              </p:cNvSpPr>
              <p:nvPr userDrawn="1"/>
            </p:nvSpPr>
            <p:spPr bwMode="auto">
              <a:xfrm rot="5400000">
                <a:off x="7184319"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5" name="Oval 34"/>
              <p:cNvSpPr>
                <a:spLocks noChangeArrowheads="1"/>
              </p:cNvSpPr>
              <p:nvPr userDrawn="1"/>
            </p:nvSpPr>
            <p:spPr bwMode="auto">
              <a:xfrm rot="5400000">
                <a:off x="7184319"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6" name="Oval 35"/>
              <p:cNvSpPr>
                <a:spLocks noChangeArrowheads="1"/>
              </p:cNvSpPr>
              <p:nvPr userDrawn="1"/>
            </p:nvSpPr>
            <p:spPr bwMode="auto">
              <a:xfrm rot="5400000">
                <a:off x="7184319"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7" name="Oval 36"/>
              <p:cNvSpPr>
                <a:spLocks noChangeArrowheads="1"/>
              </p:cNvSpPr>
              <p:nvPr userDrawn="1"/>
            </p:nvSpPr>
            <p:spPr bwMode="auto">
              <a:xfrm rot="5400000">
                <a:off x="7185906"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8" name="Oval 39"/>
              <p:cNvSpPr>
                <a:spLocks noChangeArrowheads="1"/>
              </p:cNvSpPr>
              <p:nvPr userDrawn="1"/>
            </p:nvSpPr>
            <p:spPr bwMode="auto">
              <a:xfrm rot="5400000">
                <a:off x="730655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9" name="Oval 40"/>
              <p:cNvSpPr>
                <a:spLocks noChangeArrowheads="1"/>
              </p:cNvSpPr>
              <p:nvPr userDrawn="1"/>
            </p:nvSpPr>
            <p:spPr bwMode="auto">
              <a:xfrm rot="5400000">
                <a:off x="730814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0" name="Oval 41"/>
              <p:cNvSpPr>
                <a:spLocks noChangeArrowheads="1"/>
              </p:cNvSpPr>
              <p:nvPr userDrawn="1"/>
            </p:nvSpPr>
            <p:spPr bwMode="auto">
              <a:xfrm rot="5400000">
                <a:off x="730655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1" name="Oval 42"/>
              <p:cNvSpPr>
                <a:spLocks noChangeArrowheads="1"/>
              </p:cNvSpPr>
              <p:nvPr userDrawn="1"/>
            </p:nvSpPr>
            <p:spPr bwMode="auto">
              <a:xfrm rot="5400000">
                <a:off x="730655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2" name="Oval 43"/>
              <p:cNvSpPr>
                <a:spLocks noChangeArrowheads="1"/>
              </p:cNvSpPr>
              <p:nvPr userDrawn="1"/>
            </p:nvSpPr>
            <p:spPr bwMode="auto">
              <a:xfrm rot="5400000">
                <a:off x="730655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3" name="Oval 44"/>
              <p:cNvSpPr>
                <a:spLocks noChangeArrowheads="1"/>
              </p:cNvSpPr>
              <p:nvPr userDrawn="1"/>
            </p:nvSpPr>
            <p:spPr bwMode="auto">
              <a:xfrm rot="5400000">
                <a:off x="730814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4" name="Oval 47"/>
              <p:cNvSpPr>
                <a:spLocks noChangeArrowheads="1"/>
              </p:cNvSpPr>
              <p:nvPr userDrawn="1"/>
            </p:nvSpPr>
            <p:spPr bwMode="auto">
              <a:xfrm rot="5400000">
                <a:off x="743196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5" name="Oval 48"/>
              <p:cNvSpPr>
                <a:spLocks noChangeArrowheads="1"/>
              </p:cNvSpPr>
              <p:nvPr userDrawn="1"/>
            </p:nvSpPr>
            <p:spPr bwMode="auto">
              <a:xfrm rot="5400000">
                <a:off x="743355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6" name="Oval 49"/>
              <p:cNvSpPr>
                <a:spLocks noChangeArrowheads="1"/>
              </p:cNvSpPr>
              <p:nvPr userDrawn="1"/>
            </p:nvSpPr>
            <p:spPr bwMode="auto">
              <a:xfrm rot="5400000">
                <a:off x="743196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7" name="Oval 50"/>
              <p:cNvSpPr>
                <a:spLocks noChangeArrowheads="1"/>
              </p:cNvSpPr>
              <p:nvPr userDrawn="1"/>
            </p:nvSpPr>
            <p:spPr bwMode="auto">
              <a:xfrm rot="5400000">
                <a:off x="743196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8" name="Oval 51"/>
              <p:cNvSpPr>
                <a:spLocks noChangeArrowheads="1"/>
              </p:cNvSpPr>
              <p:nvPr userDrawn="1"/>
            </p:nvSpPr>
            <p:spPr bwMode="auto">
              <a:xfrm rot="5400000">
                <a:off x="743196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9" name="Oval 52"/>
              <p:cNvSpPr>
                <a:spLocks noChangeArrowheads="1"/>
              </p:cNvSpPr>
              <p:nvPr userDrawn="1"/>
            </p:nvSpPr>
            <p:spPr bwMode="auto">
              <a:xfrm rot="5400000">
                <a:off x="743355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0" name="Oval 55"/>
              <p:cNvSpPr>
                <a:spLocks noChangeArrowheads="1"/>
              </p:cNvSpPr>
              <p:nvPr userDrawn="1"/>
            </p:nvSpPr>
            <p:spPr bwMode="auto">
              <a:xfrm rot="5400000">
                <a:off x="755261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1" name="Oval 56"/>
              <p:cNvSpPr>
                <a:spLocks noChangeArrowheads="1"/>
              </p:cNvSpPr>
              <p:nvPr userDrawn="1"/>
            </p:nvSpPr>
            <p:spPr bwMode="auto">
              <a:xfrm rot="5400000">
                <a:off x="755420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2" name="Oval 57"/>
              <p:cNvSpPr>
                <a:spLocks noChangeArrowheads="1"/>
              </p:cNvSpPr>
              <p:nvPr userDrawn="1"/>
            </p:nvSpPr>
            <p:spPr bwMode="auto">
              <a:xfrm rot="5400000">
                <a:off x="755261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3" name="Oval 58"/>
              <p:cNvSpPr>
                <a:spLocks noChangeArrowheads="1"/>
              </p:cNvSpPr>
              <p:nvPr userDrawn="1"/>
            </p:nvSpPr>
            <p:spPr bwMode="auto">
              <a:xfrm rot="5400000">
                <a:off x="755261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4" name="Oval 59"/>
              <p:cNvSpPr>
                <a:spLocks noChangeArrowheads="1"/>
              </p:cNvSpPr>
              <p:nvPr userDrawn="1"/>
            </p:nvSpPr>
            <p:spPr bwMode="auto">
              <a:xfrm rot="5400000">
                <a:off x="755261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5" name="Oval 60"/>
              <p:cNvSpPr>
                <a:spLocks noChangeArrowheads="1"/>
              </p:cNvSpPr>
              <p:nvPr userDrawn="1"/>
            </p:nvSpPr>
            <p:spPr bwMode="auto">
              <a:xfrm rot="5400000">
                <a:off x="755420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6" name="Oval 63"/>
              <p:cNvSpPr>
                <a:spLocks noChangeArrowheads="1"/>
              </p:cNvSpPr>
              <p:nvPr userDrawn="1"/>
            </p:nvSpPr>
            <p:spPr bwMode="auto">
              <a:xfrm rot="5400000">
                <a:off x="7676444"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7" name="Oval 64"/>
              <p:cNvSpPr>
                <a:spLocks noChangeArrowheads="1"/>
              </p:cNvSpPr>
              <p:nvPr userDrawn="1"/>
            </p:nvSpPr>
            <p:spPr bwMode="auto">
              <a:xfrm rot="5400000">
                <a:off x="7678031"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8" name="Oval 65"/>
              <p:cNvSpPr>
                <a:spLocks noChangeArrowheads="1"/>
              </p:cNvSpPr>
              <p:nvPr userDrawn="1"/>
            </p:nvSpPr>
            <p:spPr bwMode="auto">
              <a:xfrm rot="5400000">
                <a:off x="7676444"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9" name="Oval 66"/>
              <p:cNvSpPr>
                <a:spLocks noChangeArrowheads="1"/>
              </p:cNvSpPr>
              <p:nvPr userDrawn="1"/>
            </p:nvSpPr>
            <p:spPr bwMode="auto">
              <a:xfrm rot="5400000">
                <a:off x="7676444"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0" name="Oval 67"/>
              <p:cNvSpPr>
                <a:spLocks noChangeArrowheads="1"/>
              </p:cNvSpPr>
              <p:nvPr userDrawn="1"/>
            </p:nvSpPr>
            <p:spPr bwMode="auto">
              <a:xfrm rot="5400000">
                <a:off x="7676444"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1" name="Oval 68"/>
              <p:cNvSpPr>
                <a:spLocks noChangeArrowheads="1"/>
              </p:cNvSpPr>
              <p:nvPr userDrawn="1"/>
            </p:nvSpPr>
            <p:spPr bwMode="auto">
              <a:xfrm rot="5400000">
                <a:off x="7678031"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2" name="Oval 71"/>
              <p:cNvSpPr>
                <a:spLocks noChangeArrowheads="1"/>
              </p:cNvSpPr>
              <p:nvPr userDrawn="1"/>
            </p:nvSpPr>
            <p:spPr bwMode="auto">
              <a:xfrm rot="5400000">
                <a:off x="7799475"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3" name="Oval 72"/>
              <p:cNvSpPr>
                <a:spLocks noChangeArrowheads="1"/>
              </p:cNvSpPr>
              <p:nvPr userDrawn="1"/>
            </p:nvSpPr>
            <p:spPr bwMode="auto">
              <a:xfrm rot="5400000">
                <a:off x="7801062"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4" name="Oval 73"/>
              <p:cNvSpPr>
                <a:spLocks noChangeArrowheads="1"/>
              </p:cNvSpPr>
              <p:nvPr userDrawn="1"/>
            </p:nvSpPr>
            <p:spPr bwMode="auto">
              <a:xfrm rot="5400000">
                <a:off x="7799475"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5" name="Oval 74"/>
              <p:cNvSpPr>
                <a:spLocks noChangeArrowheads="1"/>
              </p:cNvSpPr>
              <p:nvPr userDrawn="1"/>
            </p:nvSpPr>
            <p:spPr bwMode="auto">
              <a:xfrm rot="5400000">
                <a:off x="7799475"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6" name="Oval 75"/>
              <p:cNvSpPr>
                <a:spLocks noChangeArrowheads="1"/>
              </p:cNvSpPr>
              <p:nvPr userDrawn="1"/>
            </p:nvSpPr>
            <p:spPr bwMode="auto">
              <a:xfrm rot="5400000">
                <a:off x="7799475"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7" name="Oval 76"/>
              <p:cNvSpPr>
                <a:spLocks noChangeArrowheads="1"/>
              </p:cNvSpPr>
              <p:nvPr userDrawn="1"/>
            </p:nvSpPr>
            <p:spPr bwMode="auto">
              <a:xfrm rot="5400000">
                <a:off x="7801062"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8" name="Oval 79"/>
              <p:cNvSpPr>
                <a:spLocks noChangeArrowheads="1"/>
              </p:cNvSpPr>
              <p:nvPr userDrawn="1"/>
            </p:nvSpPr>
            <p:spPr bwMode="auto">
              <a:xfrm rot="5400000">
                <a:off x="792250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9" name="Oval 80"/>
              <p:cNvSpPr>
                <a:spLocks noChangeArrowheads="1"/>
              </p:cNvSpPr>
              <p:nvPr userDrawn="1"/>
            </p:nvSpPr>
            <p:spPr bwMode="auto">
              <a:xfrm rot="5400000">
                <a:off x="792409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0" name="Oval 81"/>
              <p:cNvSpPr>
                <a:spLocks noChangeArrowheads="1"/>
              </p:cNvSpPr>
              <p:nvPr userDrawn="1"/>
            </p:nvSpPr>
            <p:spPr bwMode="auto">
              <a:xfrm rot="5400000">
                <a:off x="792250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1" name="Oval 82"/>
              <p:cNvSpPr>
                <a:spLocks noChangeArrowheads="1"/>
              </p:cNvSpPr>
              <p:nvPr userDrawn="1"/>
            </p:nvSpPr>
            <p:spPr bwMode="auto">
              <a:xfrm rot="5400000">
                <a:off x="792250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2" name="Oval 83"/>
              <p:cNvSpPr>
                <a:spLocks noChangeArrowheads="1"/>
              </p:cNvSpPr>
              <p:nvPr userDrawn="1"/>
            </p:nvSpPr>
            <p:spPr bwMode="auto">
              <a:xfrm rot="5400000">
                <a:off x="792250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3" name="Oval 84"/>
              <p:cNvSpPr>
                <a:spLocks noChangeArrowheads="1"/>
              </p:cNvSpPr>
              <p:nvPr userDrawn="1"/>
            </p:nvSpPr>
            <p:spPr bwMode="auto">
              <a:xfrm rot="5400000">
                <a:off x="792409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4" name="Oval 87"/>
              <p:cNvSpPr>
                <a:spLocks noChangeArrowheads="1"/>
              </p:cNvSpPr>
              <p:nvPr userDrawn="1"/>
            </p:nvSpPr>
            <p:spPr bwMode="auto">
              <a:xfrm rot="5400000">
                <a:off x="8045537"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5" name="Oval 88"/>
              <p:cNvSpPr>
                <a:spLocks noChangeArrowheads="1"/>
              </p:cNvSpPr>
              <p:nvPr userDrawn="1"/>
            </p:nvSpPr>
            <p:spPr bwMode="auto">
              <a:xfrm rot="5400000">
                <a:off x="8047125"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6" name="Oval 89"/>
              <p:cNvSpPr>
                <a:spLocks noChangeArrowheads="1"/>
              </p:cNvSpPr>
              <p:nvPr userDrawn="1"/>
            </p:nvSpPr>
            <p:spPr bwMode="auto">
              <a:xfrm rot="5400000">
                <a:off x="8045537"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7" name="Oval 90"/>
              <p:cNvSpPr>
                <a:spLocks noChangeArrowheads="1"/>
              </p:cNvSpPr>
              <p:nvPr userDrawn="1"/>
            </p:nvSpPr>
            <p:spPr bwMode="auto">
              <a:xfrm rot="5400000">
                <a:off x="8045537"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8" name="Oval 91"/>
              <p:cNvSpPr>
                <a:spLocks noChangeArrowheads="1"/>
              </p:cNvSpPr>
              <p:nvPr userDrawn="1"/>
            </p:nvSpPr>
            <p:spPr bwMode="auto">
              <a:xfrm rot="5400000">
                <a:off x="8045537"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9" name="Oval 92"/>
              <p:cNvSpPr>
                <a:spLocks noChangeArrowheads="1"/>
              </p:cNvSpPr>
              <p:nvPr userDrawn="1"/>
            </p:nvSpPr>
            <p:spPr bwMode="auto">
              <a:xfrm rot="5400000">
                <a:off x="8047125"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0" name="Oval 95"/>
              <p:cNvSpPr>
                <a:spLocks noChangeArrowheads="1"/>
              </p:cNvSpPr>
              <p:nvPr userDrawn="1"/>
            </p:nvSpPr>
            <p:spPr bwMode="auto">
              <a:xfrm rot="5400000">
                <a:off x="816856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1" name="Oval 96"/>
              <p:cNvSpPr>
                <a:spLocks noChangeArrowheads="1"/>
              </p:cNvSpPr>
              <p:nvPr userDrawn="1"/>
            </p:nvSpPr>
            <p:spPr bwMode="auto">
              <a:xfrm rot="5400000">
                <a:off x="817015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2" name="Oval 97"/>
              <p:cNvSpPr>
                <a:spLocks noChangeArrowheads="1"/>
              </p:cNvSpPr>
              <p:nvPr userDrawn="1"/>
            </p:nvSpPr>
            <p:spPr bwMode="auto">
              <a:xfrm rot="5400000">
                <a:off x="816856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3" name="Oval 98"/>
              <p:cNvSpPr>
                <a:spLocks noChangeArrowheads="1"/>
              </p:cNvSpPr>
              <p:nvPr userDrawn="1"/>
            </p:nvSpPr>
            <p:spPr bwMode="auto">
              <a:xfrm rot="5400000">
                <a:off x="816856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4" name="Oval 99"/>
              <p:cNvSpPr>
                <a:spLocks noChangeArrowheads="1"/>
              </p:cNvSpPr>
              <p:nvPr userDrawn="1"/>
            </p:nvSpPr>
            <p:spPr bwMode="auto">
              <a:xfrm rot="5400000">
                <a:off x="816856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5" name="Oval 100"/>
              <p:cNvSpPr>
                <a:spLocks noChangeArrowheads="1"/>
              </p:cNvSpPr>
              <p:nvPr userDrawn="1"/>
            </p:nvSpPr>
            <p:spPr bwMode="auto">
              <a:xfrm rot="5400000">
                <a:off x="817015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6" name="Oval 103"/>
              <p:cNvSpPr>
                <a:spLocks noChangeArrowheads="1"/>
              </p:cNvSpPr>
              <p:nvPr userDrawn="1"/>
            </p:nvSpPr>
            <p:spPr bwMode="auto">
              <a:xfrm rot="5400000">
                <a:off x="8290806"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7" name="Oval 104"/>
              <p:cNvSpPr>
                <a:spLocks noChangeArrowheads="1"/>
              </p:cNvSpPr>
              <p:nvPr userDrawn="1"/>
            </p:nvSpPr>
            <p:spPr bwMode="auto">
              <a:xfrm rot="5400000">
                <a:off x="8292394"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8" name="Oval 105"/>
              <p:cNvSpPr>
                <a:spLocks noChangeArrowheads="1"/>
              </p:cNvSpPr>
              <p:nvPr userDrawn="1"/>
            </p:nvSpPr>
            <p:spPr bwMode="auto">
              <a:xfrm rot="5400000">
                <a:off x="8290806"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9" name="Oval 106"/>
              <p:cNvSpPr>
                <a:spLocks noChangeArrowheads="1"/>
              </p:cNvSpPr>
              <p:nvPr userDrawn="1"/>
            </p:nvSpPr>
            <p:spPr bwMode="auto">
              <a:xfrm rot="5400000">
                <a:off x="8290806"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0" name="Oval 107"/>
              <p:cNvSpPr>
                <a:spLocks noChangeArrowheads="1"/>
              </p:cNvSpPr>
              <p:nvPr userDrawn="1"/>
            </p:nvSpPr>
            <p:spPr bwMode="auto">
              <a:xfrm rot="5400000">
                <a:off x="8290806"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1" name="Oval 108"/>
              <p:cNvSpPr>
                <a:spLocks noChangeArrowheads="1"/>
              </p:cNvSpPr>
              <p:nvPr userDrawn="1"/>
            </p:nvSpPr>
            <p:spPr bwMode="auto">
              <a:xfrm rot="5400000">
                <a:off x="8292394"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2" name="Oval 111"/>
              <p:cNvSpPr>
                <a:spLocks noChangeArrowheads="1"/>
              </p:cNvSpPr>
              <p:nvPr userDrawn="1"/>
            </p:nvSpPr>
            <p:spPr bwMode="auto">
              <a:xfrm rot="5400000">
                <a:off x="8413044"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3" name="Oval 112"/>
              <p:cNvSpPr>
                <a:spLocks noChangeArrowheads="1"/>
              </p:cNvSpPr>
              <p:nvPr userDrawn="1"/>
            </p:nvSpPr>
            <p:spPr bwMode="auto">
              <a:xfrm rot="5400000">
                <a:off x="8414631"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4" name="Oval 113"/>
              <p:cNvSpPr>
                <a:spLocks noChangeArrowheads="1"/>
              </p:cNvSpPr>
              <p:nvPr userDrawn="1"/>
            </p:nvSpPr>
            <p:spPr bwMode="auto">
              <a:xfrm rot="5400000">
                <a:off x="8413044"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5" name="Oval 114"/>
              <p:cNvSpPr>
                <a:spLocks noChangeArrowheads="1"/>
              </p:cNvSpPr>
              <p:nvPr userDrawn="1"/>
            </p:nvSpPr>
            <p:spPr bwMode="auto">
              <a:xfrm rot="5400000">
                <a:off x="8413044"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6" name="Oval 115"/>
              <p:cNvSpPr>
                <a:spLocks noChangeArrowheads="1"/>
              </p:cNvSpPr>
              <p:nvPr userDrawn="1"/>
            </p:nvSpPr>
            <p:spPr bwMode="auto">
              <a:xfrm rot="5400000">
                <a:off x="8413044"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7" name="Oval 116"/>
              <p:cNvSpPr>
                <a:spLocks noChangeArrowheads="1"/>
              </p:cNvSpPr>
              <p:nvPr userDrawn="1"/>
            </p:nvSpPr>
            <p:spPr bwMode="auto">
              <a:xfrm rot="5400000">
                <a:off x="8414631"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8" name="Oval 119"/>
              <p:cNvSpPr>
                <a:spLocks noChangeArrowheads="1"/>
              </p:cNvSpPr>
              <p:nvPr userDrawn="1"/>
            </p:nvSpPr>
            <p:spPr bwMode="auto">
              <a:xfrm rot="5400000">
                <a:off x="853845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9" name="Oval 120"/>
              <p:cNvSpPr>
                <a:spLocks noChangeArrowheads="1"/>
              </p:cNvSpPr>
              <p:nvPr userDrawn="1"/>
            </p:nvSpPr>
            <p:spPr bwMode="auto">
              <a:xfrm rot="5400000">
                <a:off x="854004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0" name="Oval 121"/>
              <p:cNvSpPr>
                <a:spLocks noChangeArrowheads="1"/>
              </p:cNvSpPr>
              <p:nvPr userDrawn="1"/>
            </p:nvSpPr>
            <p:spPr bwMode="auto">
              <a:xfrm rot="5400000">
                <a:off x="853845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1" name="Oval 122"/>
              <p:cNvSpPr>
                <a:spLocks noChangeArrowheads="1"/>
              </p:cNvSpPr>
              <p:nvPr userDrawn="1"/>
            </p:nvSpPr>
            <p:spPr bwMode="auto">
              <a:xfrm rot="5400000">
                <a:off x="853845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2" name="Oval 123"/>
              <p:cNvSpPr>
                <a:spLocks noChangeArrowheads="1"/>
              </p:cNvSpPr>
              <p:nvPr userDrawn="1"/>
            </p:nvSpPr>
            <p:spPr bwMode="auto">
              <a:xfrm rot="5400000">
                <a:off x="853845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3" name="Oval 124"/>
              <p:cNvSpPr>
                <a:spLocks noChangeArrowheads="1"/>
              </p:cNvSpPr>
              <p:nvPr userDrawn="1"/>
            </p:nvSpPr>
            <p:spPr bwMode="auto">
              <a:xfrm rot="5400000">
                <a:off x="854004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4" name="Oval 127"/>
              <p:cNvSpPr>
                <a:spLocks noChangeArrowheads="1"/>
              </p:cNvSpPr>
              <p:nvPr userDrawn="1"/>
            </p:nvSpPr>
            <p:spPr bwMode="auto">
              <a:xfrm rot="5400000">
                <a:off x="865910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5" name="Oval 128"/>
              <p:cNvSpPr>
                <a:spLocks noChangeArrowheads="1"/>
              </p:cNvSpPr>
              <p:nvPr userDrawn="1"/>
            </p:nvSpPr>
            <p:spPr bwMode="auto">
              <a:xfrm rot="5400000">
                <a:off x="866069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6" name="Oval 129"/>
              <p:cNvSpPr>
                <a:spLocks noChangeArrowheads="1"/>
              </p:cNvSpPr>
              <p:nvPr userDrawn="1"/>
            </p:nvSpPr>
            <p:spPr bwMode="auto">
              <a:xfrm rot="5400000">
                <a:off x="865910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7" name="Oval 130"/>
              <p:cNvSpPr>
                <a:spLocks noChangeArrowheads="1"/>
              </p:cNvSpPr>
              <p:nvPr userDrawn="1"/>
            </p:nvSpPr>
            <p:spPr bwMode="auto">
              <a:xfrm rot="5400000">
                <a:off x="865910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8" name="Oval 131"/>
              <p:cNvSpPr>
                <a:spLocks noChangeArrowheads="1"/>
              </p:cNvSpPr>
              <p:nvPr userDrawn="1"/>
            </p:nvSpPr>
            <p:spPr bwMode="auto">
              <a:xfrm rot="5400000">
                <a:off x="865910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9" name="Oval 132"/>
              <p:cNvSpPr>
                <a:spLocks noChangeArrowheads="1"/>
              </p:cNvSpPr>
              <p:nvPr userDrawn="1"/>
            </p:nvSpPr>
            <p:spPr bwMode="auto">
              <a:xfrm rot="5400000">
                <a:off x="866069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0" name="Oval 135"/>
              <p:cNvSpPr>
                <a:spLocks noChangeArrowheads="1"/>
              </p:cNvSpPr>
              <p:nvPr userDrawn="1"/>
            </p:nvSpPr>
            <p:spPr bwMode="auto">
              <a:xfrm rot="5400000">
                <a:off x="8783725" y="680243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1" name="Oval 136"/>
              <p:cNvSpPr>
                <a:spLocks noChangeArrowheads="1"/>
              </p:cNvSpPr>
              <p:nvPr userDrawn="1"/>
            </p:nvSpPr>
            <p:spPr bwMode="auto">
              <a:xfrm rot="5400000">
                <a:off x="8785312" y="6700837"/>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2" name="Oval 137"/>
              <p:cNvSpPr>
                <a:spLocks noChangeArrowheads="1"/>
              </p:cNvSpPr>
              <p:nvPr userDrawn="1"/>
            </p:nvSpPr>
            <p:spPr bwMode="auto">
              <a:xfrm rot="5400000">
                <a:off x="8783725" y="6600825"/>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3" name="Oval 138"/>
              <p:cNvSpPr>
                <a:spLocks noChangeArrowheads="1"/>
              </p:cNvSpPr>
              <p:nvPr userDrawn="1"/>
            </p:nvSpPr>
            <p:spPr bwMode="auto">
              <a:xfrm rot="5400000">
                <a:off x="8783725" y="6502400"/>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4" name="Oval 139"/>
              <p:cNvSpPr>
                <a:spLocks noChangeArrowheads="1"/>
              </p:cNvSpPr>
              <p:nvPr userDrawn="1"/>
            </p:nvSpPr>
            <p:spPr bwMode="auto">
              <a:xfrm rot="5400000">
                <a:off x="8783725" y="640238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5" name="Oval 140"/>
              <p:cNvSpPr>
                <a:spLocks noChangeArrowheads="1"/>
              </p:cNvSpPr>
              <p:nvPr userDrawn="1"/>
            </p:nvSpPr>
            <p:spPr bwMode="auto">
              <a:xfrm rot="5400000">
                <a:off x="8785312" y="6302375"/>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6" name="Oval 143"/>
              <p:cNvSpPr>
                <a:spLocks noChangeArrowheads="1"/>
              </p:cNvSpPr>
              <p:nvPr userDrawn="1"/>
            </p:nvSpPr>
            <p:spPr bwMode="auto">
              <a:xfrm rot="5400000">
                <a:off x="890516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7" name="Oval 144"/>
              <p:cNvSpPr>
                <a:spLocks noChangeArrowheads="1"/>
              </p:cNvSpPr>
              <p:nvPr userDrawn="1"/>
            </p:nvSpPr>
            <p:spPr bwMode="auto">
              <a:xfrm rot="5400000">
                <a:off x="890675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8" name="Oval 145"/>
              <p:cNvSpPr>
                <a:spLocks noChangeArrowheads="1"/>
              </p:cNvSpPr>
              <p:nvPr userDrawn="1"/>
            </p:nvSpPr>
            <p:spPr bwMode="auto">
              <a:xfrm rot="5400000">
                <a:off x="890516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9" name="Oval 146"/>
              <p:cNvSpPr>
                <a:spLocks noChangeArrowheads="1"/>
              </p:cNvSpPr>
              <p:nvPr userDrawn="1"/>
            </p:nvSpPr>
            <p:spPr bwMode="auto">
              <a:xfrm rot="5400000">
                <a:off x="890516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0" name="Oval 147"/>
              <p:cNvSpPr>
                <a:spLocks noChangeArrowheads="1"/>
              </p:cNvSpPr>
              <p:nvPr userDrawn="1"/>
            </p:nvSpPr>
            <p:spPr bwMode="auto">
              <a:xfrm rot="5400000">
                <a:off x="890516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1" name="Oval 148"/>
              <p:cNvSpPr>
                <a:spLocks noChangeArrowheads="1"/>
              </p:cNvSpPr>
              <p:nvPr userDrawn="1"/>
            </p:nvSpPr>
            <p:spPr bwMode="auto">
              <a:xfrm rot="5400000">
                <a:off x="890675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2" name="Oval 151"/>
              <p:cNvSpPr>
                <a:spLocks noChangeArrowheads="1"/>
              </p:cNvSpPr>
              <p:nvPr userDrawn="1"/>
            </p:nvSpPr>
            <p:spPr bwMode="auto">
              <a:xfrm rot="5400000">
                <a:off x="9028994"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3" name="Oval 152"/>
              <p:cNvSpPr>
                <a:spLocks noChangeArrowheads="1"/>
              </p:cNvSpPr>
              <p:nvPr userDrawn="1"/>
            </p:nvSpPr>
            <p:spPr bwMode="auto">
              <a:xfrm rot="5400000">
                <a:off x="9030581"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4" name="Oval 153"/>
              <p:cNvSpPr>
                <a:spLocks noChangeArrowheads="1"/>
              </p:cNvSpPr>
              <p:nvPr userDrawn="1"/>
            </p:nvSpPr>
            <p:spPr bwMode="auto">
              <a:xfrm rot="5400000">
                <a:off x="9028994"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5" name="Oval 154"/>
              <p:cNvSpPr>
                <a:spLocks noChangeArrowheads="1"/>
              </p:cNvSpPr>
              <p:nvPr userDrawn="1"/>
            </p:nvSpPr>
            <p:spPr bwMode="auto">
              <a:xfrm rot="5400000">
                <a:off x="9028994"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6" name="Oval 155"/>
              <p:cNvSpPr>
                <a:spLocks noChangeArrowheads="1"/>
              </p:cNvSpPr>
              <p:nvPr userDrawn="1"/>
            </p:nvSpPr>
            <p:spPr bwMode="auto">
              <a:xfrm rot="5400000">
                <a:off x="9028994"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7" name="Oval 156"/>
              <p:cNvSpPr>
                <a:spLocks noChangeArrowheads="1"/>
              </p:cNvSpPr>
              <p:nvPr userDrawn="1"/>
            </p:nvSpPr>
            <p:spPr bwMode="auto">
              <a:xfrm rot="5400000">
                <a:off x="9030581"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8" name="Oval 159"/>
              <p:cNvSpPr>
                <a:spLocks noChangeArrowheads="1"/>
              </p:cNvSpPr>
              <p:nvPr userDrawn="1"/>
            </p:nvSpPr>
            <p:spPr bwMode="auto">
              <a:xfrm rot="5400000">
                <a:off x="9152025"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9" name="Oval 160"/>
              <p:cNvSpPr>
                <a:spLocks noChangeArrowheads="1"/>
              </p:cNvSpPr>
              <p:nvPr userDrawn="1"/>
            </p:nvSpPr>
            <p:spPr bwMode="auto">
              <a:xfrm rot="5400000">
                <a:off x="9153612"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0" name="Oval 161"/>
              <p:cNvSpPr>
                <a:spLocks noChangeArrowheads="1"/>
              </p:cNvSpPr>
              <p:nvPr userDrawn="1"/>
            </p:nvSpPr>
            <p:spPr bwMode="auto">
              <a:xfrm rot="5400000">
                <a:off x="9152025"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1" name="Oval 162"/>
              <p:cNvSpPr>
                <a:spLocks noChangeArrowheads="1"/>
              </p:cNvSpPr>
              <p:nvPr userDrawn="1"/>
            </p:nvSpPr>
            <p:spPr bwMode="auto">
              <a:xfrm rot="5400000">
                <a:off x="9152025"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2" name="Oval 163"/>
              <p:cNvSpPr>
                <a:spLocks noChangeArrowheads="1"/>
              </p:cNvSpPr>
              <p:nvPr userDrawn="1"/>
            </p:nvSpPr>
            <p:spPr bwMode="auto">
              <a:xfrm rot="5400000">
                <a:off x="9152025"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3" name="Oval 164"/>
              <p:cNvSpPr>
                <a:spLocks noChangeArrowheads="1"/>
              </p:cNvSpPr>
              <p:nvPr userDrawn="1"/>
            </p:nvSpPr>
            <p:spPr bwMode="auto">
              <a:xfrm rot="5400000">
                <a:off x="9153612"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4" name="Oval 167"/>
              <p:cNvSpPr>
                <a:spLocks noChangeArrowheads="1"/>
              </p:cNvSpPr>
              <p:nvPr userDrawn="1"/>
            </p:nvSpPr>
            <p:spPr bwMode="auto">
              <a:xfrm rot="5400000">
                <a:off x="927505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5" name="Oval 168"/>
              <p:cNvSpPr>
                <a:spLocks noChangeArrowheads="1"/>
              </p:cNvSpPr>
              <p:nvPr userDrawn="1"/>
            </p:nvSpPr>
            <p:spPr bwMode="auto">
              <a:xfrm rot="5400000">
                <a:off x="927664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6" name="Oval 169"/>
              <p:cNvSpPr>
                <a:spLocks noChangeArrowheads="1"/>
              </p:cNvSpPr>
              <p:nvPr userDrawn="1"/>
            </p:nvSpPr>
            <p:spPr bwMode="auto">
              <a:xfrm rot="5400000">
                <a:off x="927505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7" name="Oval 170"/>
              <p:cNvSpPr>
                <a:spLocks noChangeArrowheads="1"/>
              </p:cNvSpPr>
              <p:nvPr userDrawn="1"/>
            </p:nvSpPr>
            <p:spPr bwMode="auto">
              <a:xfrm rot="5400000">
                <a:off x="927505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8" name="Oval 171"/>
              <p:cNvSpPr>
                <a:spLocks noChangeArrowheads="1"/>
              </p:cNvSpPr>
              <p:nvPr userDrawn="1"/>
            </p:nvSpPr>
            <p:spPr bwMode="auto">
              <a:xfrm rot="5400000">
                <a:off x="927505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9" name="Oval 172"/>
              <p:cNvSpPr>
                <a:spLocks noChangeArrowheads="1"/>
              </p:cNvSpPr>
              <p:nvPr userDrawn="1"/>
            </p:nvSpPr>
            <p:spPr bwMode="auto">
              <a:xfrm rot="5400000">
                <a:off x="927664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0" name="Oval 175"/>
              <p:cNvSpPr>
                <a:spLocks noChangeArrowheads="1"/>
              </p:cNvSpPr>
              <p:nvPr userDrawn="1"/>
            </p:nvSpPr>
            <p:spPr bwMode="auto">
              <a:xfrm rot="5400000">
                <a:off x="9398087"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1" name="Oval 176"/>
              <p:cNvSpPr>
                <a:spLocks noChangeArrowheads="1"/>
              </p:cNvSpPr>
              <p:nvPr userDrawn="1"/>
            </p:nvSpPr>
            <p:spPr bwMode="auto">
              <a:xfrm rot="5400000">
                <a:off x="9399675"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2" name="Oval 177"/>
              <p:cNvSpPr>
                <a:spLocks noChangeArrowheads="1"/>
              </p:cNvSpPr>
              <p:nvPr userDrawn="1"/>
            </p:nvSpPr>
            <p:spPr bwMode="auto">
              <a:xfrm rot="5400000">
                <a:off x="9398087"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3" name="Oval 178"/>
              <p:cNvSpPr>
                <a:spLocks noChangeArrowheads="1"/>
              </p:cNvSpPr>
              <p:nvPr userDrawn="1"/>
            </p:nvSpPr>
            <p:spPr bwMode="auto">
              <a:xfrm rot="5400000">
                <a:off x="9398087"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4" name="Oval 179"/>
              <p:cNvSpPr>
                <a:spLocks noChangeArrowheads="1"/>
              </p:cNvSpPr>
              <p:nvPr userDrawn="1"/>
            </p:nvSpPr>
            <p:spPr bwMode="auto">
              <a:xfrm rot="5400000">
                <a:off x="9398087"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5" name="Oval 180"/>
              <p:cNvSpPr>
                <a:spLocks noChangeArrowheads="1"/>
              </p:cNvSpPr>
              <p:nvPr userDrawn="1"/>
            </p:nvSpPr>
            <p:spPr bwMode="auto">
              <a:xfrm rot="5400000">
                <a:off x="9399675"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6" name="Oval 183"/>
              <p:cNvSpPr>
                <a:spLocks noChangeArrowheads="1"/>
              </p:cNvSpPr>
              <p:nvPr userDrawn="1"/>
            </p:nvSpPr>
            <p:spPr bwMode="auto">
              <a:xfrm rot="5400000">
                <a:off x="9520325" y="680243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7" name="Oval 184"/>
              <p:cNvSpPr>
                <a:spLocks noChangeArrowheads="1"/>
              </p:cNvSpPr>
              <p:nvPr userDrawn="1"/>
            </p:nvSpPr>
            <p:spPr bwMode="auto">
              <a:xfrm rot="5400000">
                <a:off x="9521912" y="6700837"/>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8" name="Oval 185"/>
              <p:cNvSpPr>
                <a:spLocks noChangeArrowheads="1"/>
              </p:cNvSpPr>
              <p:nvPr userDrawn="1"/>
            </p:nvSpPr>
            <p:spPr bwMode="auto">
              <a:xfrm rot="5400000">
                <a:off x="9520325" y="6600825"/>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9" name="Oval 186"/>
              <p:cNvSpPr>
                <a:spLocks noChangeArrowheads="1"/>
              </p:cNvSpPr>
              <p:nvPr userDrawn="1"/>
            </p:nvSpPr>
            <p:spPr bwMode="auto">
              <a:xfrm rot="5400000">
                <a:off x="9520325" y="6502400"/>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0" name="Oval 187"/>
              <p:cNvSpPr>
                <a:spLocks noChangeArrowheads="1"/>
              </p:cNvSpPr>
              <p:nvPr userDrawn="1"/>
            </p:nvSpPr>
            <p:spPr bwMode="auto">
              <a:xfrm rot="5400000">
                <a:off x="9520325" y="640238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1" name="Oval 188"/>
              <p:cNvSpPr>
                <a:spLocks noChangeArrowheads="1"/>
              </p:cNvSpPr>
              <p:nvPr userDrawn="1"/>
            </p:nvSpPr>
            <p:spPr bwMode="auto">
              <a:xfrm rot="5400000">
                <a:off x="9521912" y="6302375"/>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2" name="Oval 288"/>
              <p:cNvSpPr>
                <a:spLocks noChangeArrowheads="1"/>
              </p:cNvSpPr>
              <p:nvPr userDrawn="1"/>
            </p:nvSpPr>
            <p:spPr bwMode="auto">
              <a:xfrm rot="5400000">
                <a:off x="9643356"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3" name="Oval 289"/>
              <p:cNvSpPr>
                <a:spLocks noChangeArrowheads="1"/>
              </p:cNvSpPr>
              <p:nvPr userDrawn="1"/>
            </p:nvSpPr>
            <p:spPr bwMode="auto">
              <a:xfrm rot="5400000">
                <a:off x="9644943"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4" name="Oval 290"/>
              <p:cNvSpPr>
                <a:spLocks noChangeArrowheads="1"/>
              </p:cNvSpPr>
              <p:nvPr userDrawn="1"/>
            </p:nvSpPr>
            <p:spPr bwMode="auto">
              <a:xfrm rot="5400000">
                <a:off x="9643356"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5" name="Oval 291"/>
              <p:cNvSpPr>
                <a:spLocks noChangeArrowheads="1"/>
              </p:cNvSpPr>
              <p:nvPr userDrawn="1"/>
            </p:nvSpPr>
            <p:spPr bwMode="auto">
              <a:xfrm rot="5400000">
                <a:off x="9643356"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6" name="Oval 292"/>
              <p:cNvSpPr>
                <a:spLocks noChangeArrowheads="1"/>
              </p:cNvSpPr>
              <p:nvPr userDrawn="1"/>
            </p:nvSpPr>
            <p:spPr bwMode="auto">
              <a:xfrm rot="5400000">
                <a:off x="9643356"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7" name="Oval 293"/>
              <p:cNvSpPr>
                <a:spLocks noChangeArrowheads="1"/>
              </p:cNvSpPr>
              <p:nvPr userDrawn="1"/>
            </p:nvSpPr>
            <p:spPr bwMode="auto">
              <a:xfrm rot="5400000">
                <a:off x="9644943"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grpSp>
        <p:sp>
          <p:nvSpPr>
            <p:cNvPr id="218" name="Oval 151"/>
            <p:cNvSpPr>
              <a:spLocks noChangeArrowheads="1"/>
            </p:cNvSpPr>
            <p:nvPr userDrawn="1"/>
          </p:nvSpPr>
          <p:spPr bwMode="auto">
            <a:xfrm rot="5400000">
              <a:off x="6072150"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19" name="Oval 152"/>
            <p:cNvSpPr>
              <a:spLocks noChangeArrowheads="1"/>
            </p:cNvSpPr>
            <p:nvPr userDrawn="1"/>
          </p:nvSpPr>
          <p:spPr bwMode="auto">
            <a:xfrm rot="5400000">
              <a:off x="6073737"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0" name="Oval 153"/>
            <p:cNvSpPr>
              <a:spLocks noChangeArrowheads="1"/>
            </p:cNvSpPr>
            <p:nvPr userDrawn="1"/>
          </p:nvSpPr>
          <p:spPr bwMode="auto">
            <a:xfrm rot="5400000">
              <a:off x="6072150"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1" name="Oval 154"/>
            <p:cNvSpPr>
              <a:spLocks noChangeArrowheads="1"/>
            </p:cNvSpPr>
            <p:nvPr userDrawn="1"/>
          </p:nvSpPr>
          <p:spPr bwMode="auto">
            <a:xfrm rot="5400000">
              <a:off x="6072150"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2" name="Oval 155"/>
            <p:cNvSpPr>
              <a:spLocks noChangeArrowheads="1"/>
            </p:cNvSpPr>
            <p:nvPr userDrawn="1"/>
          </p:nvSpPr>
          <p:spPr bwMode="auto">
            <a:xfrm rot="5400000">
              <a:off x="6072150"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3" name="Oval 156"/>
            <p:cNvSpPr>
              <a:spLocks noChangeArrowheads="1"/>
            </p:cNvSpPr>
            <p:nvPr userDrawn="1"/>
          </p:nvSpPr>
          <p:spPr bwMode="auto">
            <a:xfrm rot="5400000">
              <a:off x="6073737"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4" name="Oval 159"/>
            <p:cNvSpPr>
              <a:spLocks noChangeArrowheads="1"/>
            </p:cNvSpPr>
            <p:nvPr userDrawn="1"/>
          </p:nvSpPr>
          <p:spPr bwMode="auto">
            <a:xfrm rot="5400000">
              <a:off x="6195181"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5" name="Oval 160"/>
            <p:cNvSpPr>
              <a:spLocks noChangeArrowheads="1"/>
            </p:cNvSpPr>
            <p:nvPr userDrawn="1"/>
          </p:nvSpPr>
          <p:spPr bwMode="auto">
            <a:xfrm rot="5400000">
              <a:off x="6196768"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6" name="Oval 161"/>
            <p:cNvSpPr>
              <a:spLocks noChangeArrowheads="1"/>
            </p:cNvSpPr>
            <p:nvPr userDrawn="1"/>
          </p:nvSpPr>
          <p:spPr bwMode="auto">
            <a:xfrm rot="5400000">
              <a:off x="6195181"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7" name="Oval 162"/>
            <p:cNvSpPr>
              <a:spLocks noChangeArrowheads="1"/>
            </p:cNvSpPr>
            <p:nvPr userDrawn="1"/>
          </p:nvSpPr>
          <p:spPr bwMode="auto">
            <a:xfrm rot="5400000">
              <a:off x="6195181"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8" name="Oval 163"/>
            <p:cNvSpPr>
              <a:spLocks noChangeArrowheads="1"/>
            </p:cNvSpPr>
            <p:nvPr userDrawn="1"/>
          </p:nvSpPr>
          <p:spPr bwMode="auto">
            <a:xfrm rot="5400000">
              <a:off x="6195181"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9" name="Oval 164"/>
            <p:cNvSpPr>
              <a:spLocks noChangeArrowheads="1"/>
            </p:cNvSpPr>
            <p:nvPr userDrawn="1"/>
          </p:nvSpPr>
          <p:spPr bwMode="auto">
            <a:xfrm rot="5400000">
              <a:off x="6196768"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0" name="Oval 167"/>
            <p:cNvSpPr>
              <a:spLocks noChangeArrowheads="1"/>
            </p:cNvSpPr>
            <p:nvPr userDrawn="1"/>
          </p:nvSpPr>
          <p:spPr bwMode="auto">
            <a:xfrm rot="5400000">
              <a:off x="6318212"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1" name="Oval 168"/>
            <p:cNvSpPr>
              <a:spLocks noChangeArrowheads="1"/>
            </p:cNvSpPr>
            <p:nvPr userDrawn="1"/>
          </p:nvSpPr>
          <p:spPr bwMode="auto">
            <a:xfrm rot="5400000">
              <a:off x="6319800"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2" name="Oval 169"/>
            <p:cNvSpPr>
              <a:spLocks noChangeArrowheads="1"/>
            </p:cNvSpPr>
            <p:nvPr userDrawn="1"/>
          </p:nvSpPr>
          <p:spPr bwMode="auto">
            <a:xfrm rot="5400000">
              <a:off x="6318212"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3" name="Oval 170"/>
            <p:cNvSpPr>
              <a:spLocks noChangeArrowheads="1"/>
            </p:cNvSpPr>
            <p:nvPr userDrawn="1"/>
          </p:nvSpPr>
          <p:spPr bwMode="auto">
            <a:xfrm rot="5400000">
              <a:off x="6318212"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4" name="Oval 171"/>
            <p:cNvSpPr>
              <a:spLocks noChangeArrowheads="1"/>
            </p:cNvSpPr>
            <p:nvPr userDrawn="1"/>
          </p:nvSpPr>
          <p:spPr bwMode="auto">
            <a:xfrm rot="5400000">
              <a:off x="6318212"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5" name="Oval 172"/>
            <p:cNvSpPr>
              <a:spLocks noChangeArrowheads="1"/>
            </p:cNvSpPr>
            <p:nvPr userDrawn="1"/>
          </p:nvSpPr>
          <p:spPr bwMode="auto">
            <a:xfrm rot="5400000">
              <a:off x="6319800"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6" name="Oval 175"/>
            <p:cNvSpPr>
              <a:spLocks noChangeArrowheads="1"/>
            </p:cNvSpPr>
            <p:nvPr userDrawn="1"/>
          </p:nvSpPr>
          <p:spPr bwMode="auto">
            <a:xfrm rot="5400000">
              <a:off x="6441243"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7" name="Oval 176"/>
            <p:cNvSpPr>
              <a:spLocks noChangeArrowheads="1"/>
            </p:cNvSpPr>
            <p:nvPr userDrawn="1"/>
          </p:nvSpPr>
          <p:spPr bwMode="auto">
            <a:xfrm rot="5400000">
              <a:off x="6442831"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8" name="Oval 177"/>
            <p:cNvSpPr>
              <a:spLocks noChangeArrowheads="1"/>
            </p:cNvSpPr>
            <p:nvPr userDrawn="1"/>
          </p:nvSpPr>
          <p:spPr bwMode="auto">
            <a:xfrm rot="5400000">
              <a:off x="6441243"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9" name="Oval 178"/>
            <p:cNvSpPr>
              <a:spLocks noChangeArrowheads="1"/>
            </p:cNvSpPr>
            <p:nvPr userDrawn="1"/>
          </p:nvSpPr>
          <p:spPr bwMode="auto">
            <a:xfrm rot="5400000">
              <a:off x="6441243"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0" name="Oval 179"/>
            <p:cNvSpPr>
              <a:spLocks noChangeArrowheads="1"/>
            </p:cNvSpPr>
            <p:nvPr userDrawn="1"/>
          </p:nvSpPr>
          <p:spPr bwMode="auto">
            <a:xfrm rot="5400000">
              <a:off x="6441243"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1" name="Oval 180"/>
            <p:cNvSpPr>
              <a:spLocks noChangeArrowheads="1"/>
            </p:cNvSpPr>
            <p:nvPr userDrawn="1"/>
          </p:nvSpPr>
          <p:spPr bwMode="auto">
            <a:xfrm rot="5400000">
              <a:off x="6442831"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2" name="Oval 183"/>
            <p:cNvSpPr>
              <a:spLocks noChangeArrowheads="1"/>
            </p:cNvSpPr>
            <p:nvPr userDrawn="1"/>
          </p:nvSpPr>
          <p:spPr bwMode="auto">
            <a:xfrm rot="5400000">
              <a:off x="6563481" y="680243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3" name="Oval 184"/>
            <p:cNvSpPr>
              <a:spLocks noChangeArrowheads="1"/>
            </p:cNvSpPr>
            <p:nvPr userDrawn="1"/>
          </p:nvSpPr>
          <p:spPr bwMode="auto">
            <a:xfrm rot="5400000">
              <a:off x="6565068" y="6700837"/>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4" name="Oval 185"/>
            <p:cNvSpPr>
              <a:spLocks noChangeArrowheads="1"/>
            </p:cNvSpPr>
            <p:nvPr userDrawn="1"/>
          </p:nvSpPr>
          <p:spPr bwMode="auto">
            <a:xfrm rot="5400000">
              <a:off x="6563481" y="6600825"/>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5" name="Oval 186"/>
            <p:cNvSpPr>
              <a:spLocks noChangeArrowheads="1"/>
            </p:cNvSpPr>
            <p:nvPr userDrawn="1"/>
          </p:nvSpPr>
          <p:spPr bwMode="auto">
            <a:xfrm rot="5400000">
              <a:off x="6563481" y="6502400"/>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6" name="Oval 187"/>
            <p:cNvSpPr>
              <a:spLocks noChangeArrowheads="1"/>
            </p:cNvSpPr>
            <p:nvPr userDrawn="1"/>
          </p:nvSpPr>
          <p:spPr bwMode="auto">
            <a:xfrm rot="5400000">
              <a:off x="6563481" y="640238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7" name="Oval 188"/>
            <p:cNvSpPr>
              <a:spLocks noChangeArrowheads="1"/>
            </p:cNvSpPr>
            <p:nvPr userDrawn="1"/>
          </p:nvSpPr>
          <p:spPr bwMode="auto">
            <a:xfrm rot="5400000">
              <a:off x="6565068" y="6302375"/>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8" name="Oval 288"/>
            <p:cNvSpPr>
              <a:spLocks noChangeArrowheads="1"/>
            </p:cNvSpPr>
            <p:nvPr userDrawn="1"/>
          </p:nvSpPr>
          <p:spPr bwMode="auto">
            <a:xfrm rot="5400000">
              <a:off x="6686512"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9" name="Oval 289"/>
            <p:cNvSpPr>
              <a:spLocks noChangeArrowheads="1"/>
            </p:cNvSpPr>
            <p:nvPr userDrawn="1"/>
          </p:nvSpPr>
          <p:spPr bwMode="auto">
            <a:xfrm rot="5400000">
              <a:off x="6688099"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0" name="Oval 290"/>
            <p:cNvSpPr>
              <a:spLocks noChangeArrowheads="1"/>
            </p:cNvSpPr>
            <p:nvPr userDrawn="1"/>
          </p:nvSpPr>
          <p:spPr bwMode="auto">
            <a:xfrm rot="5400000">
              <a:off x="6686512"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1" name="Oval 291"/>
            <p:cNvSpPr>
              <a:spLocks noChangeArrowheads="1"/>
            </p:cNvSpPr>
            <p:nvPr userDrawn="1"/>
          </p:nvSpPr>
          <p:spPr bwMode="auto">
            <a:xfrm rot="5400000">
              <a:off x="6686512"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2" name="Oval 292"/>
            <p:cNvSpPr>
              <a:spLocks noChangeArrowheads="1"/>
            </p:cNvSpPr>
            <p:nvPr userDrawn="1"/>
          </p:nvSpPr>
          <p:spPr bwMode="auto">
            <a:xfrm rot="5400000">
              <a:off x="6686512"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3" name="Oval 293"/>
            <p:cNvSpPr>
              <a:spLocks noChangeArrowheads="1"/>
            </p:cNvSpPr>
            <p:nvPr userDrawn="1"/>
          </p:nvSpPr>
          <p:spPr bwMode="auto">
            <a:xfrm rot="5400000">
              <a:off x="6688099"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grpSp>
      <p:grpSp>
        <p:nvGrpSpPr>
          <p:cNvPr id="398" name="Gruppo 397"/>
          <p:cNvGrpSpPr/>
          <p:nvPr userDrawn="1"/>
        </p:nvGrpSpPr>
        <p:grpSpPr>
          <a:xfrm>
            <a:off x="7939458" y="24483"/>
            <a:ext cx="3684588" cy="533128"/>
            <a:chOff x="7939458" y="46187"/>
            <a:chExt cx="3684588" cy="533128"/>
          </a:xfrm>
        </p:grpSpPr>
        <p:sp>
          <p:nvSpPr>
            <p:cNvPr id="399" name="Oval 191"/>
            <p:cNvSpPr>
              <a:spLocks noChangeArrowheads="1"/>
            </p:cNvSpPr>
            <p:nvPr/>
          </p:nvSpPr>
          <p:spPr bwMode="auto">
            <a:xfrm>
              <a:off x="7939458" y="46187"/>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00" name="Oval 193"/>
            <p:cNvSpPr>
              <a:spLocks noChangeArrowheads="1"/>
            </p:cNvSpPr>
            <p:nvPr/>
          </p:nvSpPr>
          <p:spPr bwMode="auto">
            <a:xfrm>
              <a:off x="8098208" y="46187"/>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01" name="Oval 195"/>
            <p:cNvSpPr>
              <a:spLocks noChangeArrowheads="1"/>
            </p:cNvSpPr>
            <p:nvPr/>
          </p:nvSpPr>
          <p:spPr bwMode="auto">
            <a:xfrm>
              <a:off x="8256958" y="46187"/>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02" name="Oval 197"/>
            <p:cNvSpPr>
              <a:spLocks noChangeArrowheads="1"/>
            </p:cNvSpPr>
            <p:nvPr/>
          </p:nvSpPr>
          <p:spPr bwMode="auto">
            <a:xfrm>
              <a:off x="8415708" y="46187"/>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03" name="Oval 199"/>
            <p:cNvSpPr>
              <a:spLocks noChangeArrowheads="1"/>
            </p:cNvSpPr>
            <p:nvPr/>
          </p:nvSpPr>
          <p:spPr bwMode="auto">
            <a:xfrm>
              <a:off x="8574458" y="46187"/>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04" name="Oval 201"/>
            <p:cNvSpPr>
              <a:spLocks noChangeArrowheads="1"/>
            </p:cNvSpPr>
            <p:nvPr/>
          </p:nvSpPr>
          <p:spPr bwMode="auto">
            <a:xfrm>
              <a:off x="8728446" y="46187"/>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05" name="Oval 203"/>
            <p:cNvSpPr>
              <a:spLocks noChangeArrowheads="1"/>
            </p:cNvSpPr>
            <p:nvPr/>
          </p:nvSpPr>
          <p:spPr bwMode="auto">
            <a:xfrm>
              <a:off x="8887196" y="46187"/>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06" name="Oval 206"/>
            <p:cNvSpPr>
              <a:spLocks noChangeArrowheads="1"/>
            </p:cNvSpPr>
            <p:nvPr/>
          </p:nvSpPr>
          <p:spPr bwMode="auto">
            <a:xfrm>
              <a:off x="90459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07" name="Oval 208"/>
            <p:cNvSpPr>
              <a:spLocks noChangeArrowheads="1"/>
            </p:cNvSpPr>
            <p:nvPr/>
          </p:nvSpPr>
          <p:spPr bwMode="auto">
            <a:xfrm>
              <a:off x="920469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08" name="Oval 210"/>
            <p:cNvSpPr>
              <a:spLocks noChangeArrowheads="1"/>
            </p:cNvSpPr>
            <p:nvPr/>
          </p:nvSpPr>
          <p:spPr bwMode="auto">
            <a:xfrm>
              <a:off x="93634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09" name="Oval 212"/>
            <p:cNvSpPr>
              <a:spLocks noChangeArrowheads="1"/>
            </p:cNvSpPr>
            <p:nvPr/>
          </p:nvSpPr>
          <p:spPr bwMode="auto">
            <a:xfrm>
              <a:off x="9522196" y="461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0" name="Oval 214"/>
            <p:cNvSpPr>
              <a:spLocks noChangeArrowheads="1"/>
            </p:cNvSpPr>
            <p:nvPr/>
          </p:nvSpPr>
          <p:spPr bwMode="auto">
            <a:xfrm>
              <a:off x="967935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1" name="Oval 216"/>
            <p:cNvSpPr>
              <a:spLocks noChangeArrowheads="1"/>
            </p:cNvSpPr>
            <p:nvPr/>
          </p:nvSpPr>
          <p:spPr bwMode="auto">
            <a:xfrm>
              <a:off x="983810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2" name="Oval 218"/>
            <p:cNvSpPr>
              <a:spLocks noChangeArrowheads="1"/>
            </p:cNvSpPr>
            <p:nvPr/>
          </p:nvSpPr>
          <p:spPr bwMode="auto">
            <a:xfrm>
              <a:off x="999685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3" name="Oval 220"/>
            <p:cNvSpPr>
              <a:spLocks noChangeArrowheads="1"/>
            </p:cNvSpPr>
            <p:nvPr/>
          </p:nvSpPr>
          <p:spPr bwMode="auto">
            <a:xfrm>
              <a:off x="101508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4" name="Oval 222"/>
            <p:cNvSpPr>
              <a:spLocks noChangeArrowheads="1"/>
            </p:cNvSpPr>
            <p:nvPr/>
          </p:nvSpPr>
          <p:spPr bwMode="auto">
            <a:xfrm>
              <a:off x="1030959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5" name="Oval 224"/>
            <p:cNvSpPr>
              <a:spLocks noChangeArrowheads="1"/>
            </p:cNvSpPr>
            <p:nvPr/>
          </p:nvSpPr>
          <p:spPr bwMode="auto">
            <a:xfrm>
              <a:off x="104683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6" name="Oval 226"/>
            <p:cNvSpPr>
              <a:spLocks noChangeArrowheads="1"/>
            </p:cNvSpPr>
            <p:nvPr/>
          </p:nvSpPr>
          <p:spPr bwMode="auto">
            <a:xfrm>
              <a:off x="1062709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7" name="Oval 228"/>
            <p:cNvSpPr>
              <a:spLocks noChangeArrowheads="1"/>
            </p:cNvSpPr>
            <p:nvPr/>
          </p:nvSpPr>
          <p:spPr bwMode="auto">
            <a:xfrm>
              <a:off x="107858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8" name="Oval 230"/>
            <p:cNvSpPr>
              <a:spLocks noChangeArrowheads="1"/>
            </p:cNvSpPr>
            <p:nvPr/>
          </p:nvSpPr>
          <p:spPr bwMode="auto">
            <a:xfrm>
              <a:off x="10944596" y="461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9" name="Oval 232"/>
            <p:cNvSpPr>
              <a:spLocks noChangeArrowheads="1"/>
            </p:cNvSpPr>
            <p:nvPr/>
          </p:nvSpPr>
          <p:spPr bwMode="auto">
            <a:xfrm>
              <a:off x="11103346" y="461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0" name="Oval 234"/>
            <p:cNvSpPr>
              <a:spLocks noChangeArrowheads="1"/>
            </p:cNvSpPr>
            <p:nvPr/>
          </p:nvSpPr>
          <p:spPr bwMode="auto">
            <a:xfrm>
              <a:off x="1126050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1" name="Oval 236"/>
            <p:cNvSpPr>
              <a:spLocks noChangeArrowheads="1"/>
            </p:cNvSpPr>
            <p:nvPr/>
          </p:nvSpPr>
          <p:spPr bwMode="auto">
            <a:xfrm>
              <a:off x="1141925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2" name="Oval 238"/>
            <p:cNvSpPr>
              <a:spLocks noChangeArrowheads="1"/>
            </p:cNvSpPr>
            <p:nvPr/>
          </p:nvSpPr>
          <p:spPr bwMode="auto">
            <a:xfrm>
              <a:off x="1157800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3" name="Oval 240"/>
            <p:cNvSpPr>
              <a:spLocks noChangeArrowheads="1"/>
            </p:cNvSpPr>
            <p:nvPr/>
          </p:nvSpPr>
          <p:spPr bwMode="auto">
            <a:xfrm>
              <a:off x="79394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4" name="Oval 241"/>
            <p:cNvSpPr>
              <a:spLocks noChangeArrowheads="1"/>
            </p:cNvSpPr>
            <p:nvPr/>
          </p:nvSpPr>
          <p:spPr bwMode="auto">
            <a:xfrm>
              <a:off x="79394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5" name="Oval 242"/>
            <p:cNvSpPr>
              <a:spLocks noChangeArrowheads="1"/>
            </p:cNvSpPr>
            <p:nvPr/>
          </p:nvSpPr>
          <p:spPr bwMode="auto">
            <a:xfrm>
              <a:off x="80982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6" name="Oval 243"/>
            <p:cNvSpPr>
              <a:spLocks noChangeArrowheads="1"/>
            </p:cNvSpPr>
            <p:nvPr/>
          </p:nvSpPr>
          <p:spPr bwMode="auto">
            <a:xfrm>
              <a:off x="80982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7" name="Oval 244"/>
            <p:cNvSpPr>
              <a:spLocks noChangeArrowheads="1"/>
            </p:cNvSpPr>
            <p:nvPr/>
          </p:nvSpPr>
          <p:spPr bwMode="auto">
            <a:xfrm>
              <a:off x="82569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8" name="Oval 245"/>
            <p:cNvSpPr>
              <a:spLocks noChangeArrowheads="1"/>
            </p:cNvSpPr>
            <p:nvPr/>
          </p:nvSpPr>
          <p:spPr bwMode="auto">
            <a:xfrm>
              <a:off x="82569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9" name="Oval 246"/>
            <p:cNvSpPr>
              <a:spLocks noChangeArrowheads="1"/>
            </p:cNvSpPr>
            <p:nvPr/>
          </p:nvSpPr>
          <p:spPr bwMode="auto">
            <a:xfrm>
              <a:off x="84157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0" name="Oval 247"/>
            <p:cNvSpPr>
              <a:spLocks noChangeArrowheads="1"/>
            </p:cNvSpPr>
            <p:nvPr/>
          </p:nvSpPr>
          <p:spPr bwMode="auto">
            <a:xfrm>
              <a:off x="84157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1" name="Oval 248"/>
            <p:cNvSpPr>
              <a:spLocks noChangeArrowheads="1"/>
            </p:cNvSpPr>
            <p:nvPr/>
          </p:nvSpPr>
          <p:spPr bwMode="auto">
            <a:xfrm>
              <a:off x="8574458" y="285900"/>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2" name="Oval 249"/>
            <p:cNvSpPr>
              <a:spLocks noChangeArrowheads="1"/>
            </p:cNvSpPr>
            <p:nvPr/>
          </p:nvSpPr>
          <p:spPr bwMode="auto">
            <a:xfrm>
              <a:off x="8574458" y="1604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3" name="Oval 250"/>
            <p:cNvSpPr>
              <a:spLocks noChangeArrowheads="1"/>
            </p:cNvSpPr>
            <p:nvPr/>
          </p:nvSpPr>
          <p:spPr bwMode="auto">
            <a:xfrm>
              <a:off x="87284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4" name="Oval 251"/>
            <p:cNvSpPr>
              <a:spLocks noChangeArrowheads="1"/>
            </p:cNvSpPr>
            <p:nvPr/>
          </p:nvSpPr>
          <p:spPr bwMode="auto">
            <a:xfrm>
              <a:off x="87284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5" name="Oval 252"/>
            <p:cNvSpPr>
              <a:spLocks noChangeArrowheads="1"/>
            </p:cNvSpPr>
            <p:nvPr/>
          </p:nvSpPr>
          <p:spPr bwMode="auto">
            <a:xfrm>
              <a:off x="888719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6" name="Oval 253"/>
            <p:cNvSpPr>
              <a:spLocks noChangeArrowheads="1"/>
            </p:cNvSpPr>
            <p:nvPr/>
          </p:nvSpPr>
          <p:spPr bwMode="auto">
            <a:xfrm>
              <a:off x="888719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7" name="Oval 254"/>
            <p:cNvSpPr>
              <a:spLocks noChangeArrowheads="1"/>
            </p:cNvSpPr>
            <p:nvPr/>
          </p:nvSpPr>
          <p:spPr bwMode="auto">
            <a:xfrm>
              <a:off x="90459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8" name="Oval 255"/>
            <p:cNvSpPr>
              <a:spLocks noChangeArrowheads="1"/>
            </p:cNvSpPr>
            <p:nvPr/>
          </p:nvSpPr>
          <p:spPr bwMode="auto">
            <a:xfrm>
              <a:off x="90459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9" name="Oval 256"/>
            <p:cNvSpPr>
              <a:spLocks noChangeArrowheads="1"/>
            </p:cNvSpPr>
            <p:nvPr/>
          </p:nvSpPr>
          <p:spPr bwMode="auto">
            <a:xfrm>
              <a:off x="920469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0" name="Oval 257"/>
            <p:cNvSpPr>
              <a:spLocks noChangeArrowheads="1"/>
            </p:cNvSpPr>
            <p:nvPr/>
          </p:nvSpPr>
          <p:spPr bwMode="auto">
            <a:xfrm>
              <a:off x="920469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1" name="Oval 258"/>
            <p:cNvSpPr>
              <a:spLocks noChangeArrowheads="1"/>
            </p:cNvSpPr>
            <p:nvPr/>
          </p:nvSpPr>
          <p:spPr bwMode="auto">
            <a:xfrm>
              <a:off x="93634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2" name="Oval 259"/>
            <p:cNvSpPr>
              <a:spLocks noChangeArrowheads="1"/>
            </p:cNvSpPr>
            <p:nvPr/>
          </p:nvSpPr>
          <p:spPr bwMode="auto">
            <a:xfrm>
              <a:off x="93634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3" name="Oval 260"/>
            <p:cNvSpPr>
              <a:spLocks noChangeArrowheads="1"/>
            </p:cNvSpPr>
            <p:nvPr/>
          </p:nvSpPr>
          <p:spPr bwMode="auto">
            <a:xfrm>
              <a:off x="9522196" y="285900"/>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4" name="Oval 261"/>
            <p:cNvSpPr>
              <a:spLocks noChangeArrowheads="1"/>
            </p:cNvSpPr>
            <p:nvPr/>
          </p:nvSpPr>
          <p:spPr bwMode="auto">
            <a:xfrm>
              <a:off x="9522196" y="1604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5" name="Oval 262"/>
            <p:cNvSpPr>
              <a:spLocks noChangeArrowheads="1"/>
            </p:cNvSpPr>
            <p:nvPr/>
          </p:nvSpPr>
          <p:spPr bwMode="auto">
            <a:xfrm>
              <a:off x="96793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6" name="Oval 263"/>
            <p:cNvSpPr>
              <a:spLocks noChangeArrowheads="1"/>
            </p:cNvSpPr>
            <p:nvPr/>
          </p:nvSpPr>
          <p:spPr bwMode="auto">
            <a:xfrm>
              <a:off x="96793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7" name="Oval 264"/>
            <p:cNvSpPr>
              <a:spLocks noChangeArrowheads="1"/>
            </p:cNvSpPr>
            <p:nvPr/>
          </p:nvSpPr>
          <p:spPr bwMode="auto">
            <a:xfrm>
              <a:off x="98381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8" name="Oval 265"/>
            <p:cNvSpPr>
              <a:spLocks noChangeArrowheads="1"/>
            </p:cNvSpPr>
            <p:nvPr/>
          </p:nvSpPr>
          <p:spPr bwMode="auto">
            <a:xfrm>
              <a:off x="98381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9" name="Oval 266"/>
            <p:cNvSpPr>
              <a:spLocks noChangeArrowheads="1"/>
            </p:cNvSpPr>
            <p:nvPr/>
          </p:nvSpPr>
          <p:spPr bwMode="auto">
            <a:xfrm>
              <a:off x="99968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0" name="Oval 267"/>
            <p:cNvSpPr>
              <a:spLocks noChangeArrowheads="1"/>
            </p:cNvSpPr>
            <p:nvPr/>
          </p:nvSpPr>
          <p:spPr bwMode="auto">
            <a:xfrm>
              <a:off x="99968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1" name="Oval 268"/>
            <p:cNvSpPr>
              <a:spLocks noChangeArrowheads="1"/>
            </p:cNvSpPr>
            <p:nvPr/>
          </p:nvSpPr>
          <p:spPr bwMode="auto">
            <a:xfrm>
              <a:off x="101508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2" name="Oval 269"/>
            <p:cNvSpPr>
              <a:spLocks noChangeArrowheads="1"/>
            </p:cNvSpPr>
            <p:nvPr/>
          </p:nvSpPr>
          <p:spPr bwMode="auto">
            <a:xfrm>
              <a:off x="101508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3" name="Oval 270"/>
            <p:cNvSpPr>
              <a:spLocks noChangeArrowheads="1"/>
            </p:cNvSpPr>
            <p:nvPr/>
          </p:nvSpPr>
          <p:spPr bwMode="auto">
            <a:xfrm>
              <a:off x="1030959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4" name="Oval 271"/>
            <p:cNvSpPr>
              <a:spLocks noChangeArrowheads="1"/>
            </p:cNvSpPr>
            <p:nvPr/>
          </p:nvSpPr>
          <p:spPr bwMode="auto">
            <a:xfrm>
              <a:off x="1030959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5" name="Oval 272"/>
            <p:cNvSpPr>
              <a:spLocks noChangeArrowheads="1"/>
            </p:cNvSpPr>
            <p:nvPr/>
          </p:nvSpPr>
          <p:spPr bwMode="auto">
            <a:xfrm>
              <a:off x="104683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6" name="Oval 273"/>
            <p:cNvSpPr>
              <a:spLocks noChangeArrowheads="1"/>
            </p:cNvSpPr>
            <p:nvPr/>
          </p:nvSpPr>
          <p:spPr bwMode="auto">
            <a:xfrm>
              <a:off x="104683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7" name="Oval 274"/>
            <p:cNvSpPr>
              <a:spLocks noChangeArrowheads="1"/>
            </p:cNvSpPr>
            <p:nvPr/>
          </p:nvSpPr>
          <p:spPr bwMode="auto">
            <a:xfrm>
              <a:off x="1062709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8" name="Oval 275"/>
            <p:cNvSpPr>
              <a:spLocks noChangeArrowheads="1"/>
            </p:cNvSpPr>
            <p:nvPr/>
          </p:nvSpPr>
          <p:spPr bwMode="auto">
            <a:xfrm>
              <a:off x="1062709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9" name="Oval 276"/>
            <p:cNvSpPr>
              <a:spLocks noChangeArrowheads="1"/>
            </p:cNvSpPr>
            <p:nvPr/>
          </p:nvSpPr>
          <p:spPr bwMode="auto">
            <a:xfrm>
              <a:off x="107858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0" name="Oval 277"/>
            <p:cNvSpPr>
              <a:spLocks noChangeArrowheads="1"/>
            </p:cNvSpPr>
            <p:nvPr/>
          </p:nvSpPr>
          <p:spPr bwMode="auto">
            <a:xfrm>
              <a:off x="107858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1" name="Oval 278"/>
            <p:cNvSpPr>
              <a:spLocks noChangeArrowheads="1"/>
            </p:cNvSpPr>
            <p:nvPr/>
          </p:nvSpPr>
          <p:spPr bwMode="auto">
            <a:xfrm>
              <a:off x="10944596" y="285900"/>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2" name="Oval 279"/>
            <p:cNvSpPr>
              <a:spLocks noChangeArrowheads="1"/>
            </p:cNvSpPr>
            <p:nvPr/>
          </p:nvSpPr>
          <p:spPr bwMode="auto">
            <a:xfrm>
              <a:off x="10944596" y="1604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3" name="Oval 280"/>
            <p:cNvSpPr>
              <a:spLocks noChangeArrowheads="1"/>
            </p:cNvSpPr>
            <p:nvPr/>
          </p:nvSpPr>
          <p:spPr bwMode="auto">
            <a:xfrm>
              <a:off x="11103346" y="285900"/>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4" name="Oval 281"/>
            <p:cNvSpPr>
              <a:spLocks noChangeArrowheads="1"/>
            </p:cNvSpPr>
            <p:nvPr/>
          </p:nvSpPr>
          <p:spPr bwMode="auto">
            <a:xfrm>
              <a:off x="11103346" y="1604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5" name="Oval 282"/>
            <p:cNvSpPr>
              <a:spLocks noChangeArrowheads="1"/>
            </p:cNvSpPr>
            <p:nvPr/>
          </p:nvSpPr>
          <p:spPr bwMode="auto">
            <a:xfrm>
              <a:off x="112605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6" name="Oval 283"/>
            <p:cNvSpPr>
              <a:spLocks noChangeArrowheads="1"/>
            </p:cNvSpPr>
            <p:nvPr/>
          </p:nvSpPr>
          <p:spPr bwMode="auto">
            <a:xfrm>
              <a:off x="112605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7" name="Oval 284"/>
            <p:cNvSpPr>
              <a:spLocks noChangeArrowheads="1"/>
            </p:cNvSpPr>
            <p:nvPr/>
          </p:nvSpPr>
          <p:spPr bwMode="auto">
            <a:xfrm>
              <a:off x="114192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8" name="Oval 285"/>
            <p:cNvSpPr>
              <a:spLocks noChangeArrowheads="1"/>
            </p:cNvSpPr>
            <p:nvPr/>
          </p:nvSpPr>
          <p:spPr bwMode="auto">
            <a:xfrm>
              <a:off x="114192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9" name="Oval 286"/>
            <p:cNvSpPr>
              <a:spLocks noChangeArrowheads="1"/>
            </p:cNvSpPr>
            <p:nvPr/>
          </p:nvSpPr>
          <p:spPr bwMode="auto">
            <a:xfrm>
              <a:off x="115780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0" name="Oval 287"/>
            <p:cNvSpPr>
              <a:spLocks noChangeArrowheads="1"/>
            </p:cNvSpPr>
            <p:nvPr/>
          </p:nvSpPr>
          <p:spPr bwMode="auto">
            <a:xfrm>
              <a:off x="115780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1" name="Oval 240"/>
            <p:cNvSpPr>
              <a:spLocks noChangeArrowheads="1"/>
            </p:cNvSpPr>
            <p:nvPr userDrawn="1"/>
          </p:nvSpPr>
          <p:spPr bwMode="auto">
            <a:xfrm>
              <a:off x="793945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2" name="Oval 241"/>
            <p:cNvSpPr>
              <a:spLocks noChangeArrowheads="1"/>
            </p:cNvSpPr>
            <p:nvPr userDrawn="1"/>
          </p:nvSpPr>
          <p:spPr bwMode="auto">
            <a:xfrm>
              <a:off x="793945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3" name="Oval 242"/>
            <p:cNvSpPr>
              <a:spLocks noChangeArrowheads="1"/>
            </p:cNvSpPr>
            <p:nvPr userDrawn="1"/>
          </p:nvSpPr>
          <p:spPr bwMode="auto">
            <a:xfrm>
              <a:off x="809820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4" name="Oval 243"/>
            <p:cNvSpPr>
              <a:spLocks noChangeArrowheads="1"/>
            </p:cNvSpPr>
            <p:nvPr userDrawn="1"/>
          </p:nvSpPr>
          <p:spPr bwMode="auto">
            <a:xfrm>
              <a:off x="809820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5" name="Oval 244"/>
            <p:cNvSpPr>
              <a:spLocks noChangeArrowheads="1"/>
            </p:cNvSpPr>
            <p:nvPr userDrawn="1"/>
          </p:nvSpPr>
          <p:spPr bwMode="auto">
            <a:xfrm>
              <a:off x="825695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6" name="Oval 245"/>
            <p:cNvSpPr>
              <a:spLocks noChangeArrowheads="1"/>
            </p:cNvSpPr>
            <p:nvPr userDrawn="1"/>
          </p:nvSpPr>
          <p:spPr bwMode="auto">
            <a:xfrm>
              <a:off x="825695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7" name="Oval 246"/>
            <p:cNvSpPr>
              <a:spLocks noChangeArrowheads="1"/>
            </p:cNvSpPr>
            <p:nvPr userDrawn="1"/>
          </p:nvSpPr>
          <p:spPr bwMode="auto">
            <a:xfrm>
              <a:off x="841570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8" name="Oval 247"/>
            <p:cNvSpPr>
              <a:spLocks noChangeArrowheads="1"/>
            </p:cNvSpPr>
            <p:nvPr userDrawn="1"/>
          </p:nvSpPr>
          <p:spPr bwMode="auto">
            <a:xfrm>
              <a:off x="841570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9" name="Oval 248"/>
            <p:cNvSpPr>
              <a:spLocks noChangeArrowheads="1"/>
            </p:cNvSpPr>
            <p:nvPr userDrawn="1"/>
          </p:nvSpPr>
          <p:spPr bwMode="auto">
            <a:xfrm>
              <a:off x="8574458" y="530102"/>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0" name="Oval 249"/>
            <p:cNvSpPr>
              <a:spLocks noChangeArrowheads="1"/>
            </p:cNvSpPr>
            <p:nvPr userDrawn="1"/>
          </p:nvSpPr>
          <p:spPr bwMode="auto">
            <a:xfrm>
              <a:off x="8574458" y="404690"/>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1" name="Oval 250"/>
            <p:cNvSpPr>
              <a:spLocks noChangeArrowheads="1"/>
            </p:cNvSpPr>
            <p:nvPr userDrawn="1"/>
          </p:nvSpPr>
          <p:spPr bwMode="auto">
            <a:xfrm>
              <a:off x="87284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2" name="Oval 251"/>
            <p:cNvSpPr>
              <a:spLocks noChangeArrowheads="1"/>
            </p:cNvSpPr>
            <p:nvPr userDrawn="1"/>
          </p:nvSpPr>
          <p:spPr bwMode="auto">
            <a:xfrm>
              <a:off x="87284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3" name="Oval 252"/>
            <p:cNvSpPr>
              <a:spLocks noChangeArrowheads="1"/>
            </p:cNvSpPr>
            <p:nvPr userDrawn="1"/>
          </p:nvSpPr>
          <p:spPr bwMode="auto">
            <a:xfrm>
              <a:off x="888719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4" name="Oval 253"/>
            <p:cNvSpPr>
              <a:spLocks noChangeArrowheads="1"/>
            </p:cNvSpPr>
            <p:nvPr userDrawn="1"/>
          </p:nvSpPr>
          <p:spPr bwMode="auto">
            <a:xfrm>
              <a:off x="888719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5" name="Oval 254"/>
            <p:cNvSpPr>
              <a:spLocks noChangeArrowheads="1"/>
            </p:cNvSpPr>
            <p:nvPr userDrawn="1"/>
          </p:nvSpPr>
          <p:spPr bwMode="auto">
            <a:xfrm>
              <a:off x="90459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6" name="Oval 255"/>
            <p:cNvSpPr>
              <a:spLocks noChangeArrowheads="1"/>
            </p:cNvSpPr>
            <p:nvPr userDrawn="1"/>
          </p:nvSpPr>
          <p:spPr bwMode="auto">
            <a:xfrm>
              <a:off x="90459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7" name="Oval 256"/>
            <p:cNvSpPr>
              <a:spLocks noChangeArrowheads="1"/>
            </p:cNvSpPr>
            <p:nvPr userDrawn="1"/>
          </p:nvSpPr>
          <p:spPr bwMode="auto">
            <a:xfrm>
              <a:off x="920469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8" name="Oval 257"/>
            <p:cNvSpPr>
              <a:spLocks noChangeArrowheads="1"/>
            </p:cNvSpPr>
            <p:nvPr userDrawn="1"/>
          </p:nvSpPr>
          <p:spPr bwMode="auto">
            <a:xfrm>
              <a:off x="920469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9" name="Oval 258"/>
            <p:cNvSpPr>
              <a:spLocks noChangeArrowheads="1"/>
            </p:cNvSpPr>
            <p:nvPr userDrawn="1"/>
          </p:nvSpPr>
          <p:spPr bwMode="auto">
            <a:xfrm>
              <a:off x="93634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0" name="Oval 259"/>
            <p:cNvSpPr>
              <a:spLocks noChangeArrowheads="1"/>
            </p:cNvSpPr>
            <p:nvPr userDrawn="1"/>
          </p:nvSpPr>
          <p:spPr bwMode="auto">
            <a:xfrm>
              <a:off x="93634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1" name="Oval 260"/>
            <p:cNvSpPr>
              <a:spLocks noChangeArrowheads="1"/>
            </p:cNvSpPr>
            <p:nvPr userDrawn="1"/>
          </p:nvSpPr>
          <p:spPr bwMode="auto">
            <a:xfrm>
              <a:off x="9522196" y="530102"/>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2" name="Oval 261"/>
            <p:cNvSpPr>
              <a:spLocks noChangeArrowheads="1"/>
            </p:cNvSpPr>
            <p:nvPr userDrawn="1"/>
          </p:nvSpPr>
          <p:spPr bwMode="auto">
            <a:xfrm>
              <a:off x="9522196" y="404690"/>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3" name="Oval 262"/>
            <p:cNvSpPr>
              <a:spLocks noChangeArrowheads="1"/>
            </p:cNvSpPr>
            <p:nvPr userDrawn="1"/>
          </p:nvSpPr>
          <p:spPr bwMode="auto">
            <a:xfrm>
              <a:off x="967935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4" name="Oval 263"/>
            <p:cNvSpPr>
              <a:spLocks noChangeArrowheads="1"/>
            </p:cNvSpPr>
            <p:nvPr userDrawn="1"/>
          </p:nvSpPr>
          <p:spPr bwMode="auto">
            <a:xfrm>
              <a:off x="967935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5" name="Oval 264"/>
            <p:cNvSpPr>
              <a:spLocks noChangeArrowheads="1"/>
            </p:cNvSpPr>
            <p:nvPr userDrawn="1"/>
          </p:nvSpPr>
          <p:spPr bwMode="auto">
            <a:xfrm>
              <a:off x="983810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6" name="Oval 265"/>
            <p:cNvSpPr>
              <a:spLocks noChangeArrowheads="1"/>
            </p:cNvSpPr>
            <p:nvPr userDrawn="1"/>
          </p:nvSpPr>
          <p:spPr bwMode="auto">
            <a:xfrm>
              <a:off x="983810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7" name="Oval 266"/>
            <p:cNvSpPr>
              <a:spLocks noChangeArrowheads="1"/>
            </p:cNvSpPr>
            <p:nvPr userDrawn="1"/>
          </p:nvSpPr>
          <p:spPr bwMode="auto">
            <a:xfrm>
              <a:off x="999685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8" name="Oval 267"/>
            <p:cNvSpPr>
              <a:spLocks noChangeArrowheads="1"/>
            </p:cNvSpPr>
            <p:nvPr userDrawn="1"/>
          </p:nvSpPr>
          <p:spPr bwMode="auto">
            <a:xfrm>
              <a:off x="999685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9" name="Oval 268"/>
            <p:cNvSpPr>
              <a:spLocks noChangeArrowheads="1"/>
            </p:cNvSpPr>
            <p:nvPr userDrawn="1"/>
          </p:nvSpPr>
          <p:spPr bwMode="auto">
            <a:xfrm>
              <a:off x="101508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0" name="Oval 269"/>
            <p:cNvSpPr>
              <a:spLocks noChangeArrowheads="1"/>
            </p:cNvSpPr>
            <p:nvPr userDrawn="1"/>
          </p:nvSpPr>
          <p:spPr bwMode="auto">
            <a:xfrm>
              <a:off x="101508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1" name="Oval 270"/>
            <p:cNvSpPr>
              <a:spLocks noChangeArrowheads="1"/>
            </p:cNvSpPr>
            <p:nvPr userDrawn="1"/>
          </p:nvSpPr>
          <p:spPr bwMode="auto">
            <a:xfrm>
              <a:off x="1030959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2" name="Oval 271"/>
            <p:cNvSpPr>
              <a:spLocks noChangeArrowheads="1"/>
            </p:cNvSpPr>
            <p:nvPr userDrawn="1"/>
          </p:nvSpPr>
          <p:spPr bwMode="auto">
            <a:xfrm>
              <a:off x="1030959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3" name="Oval 272"/>
            <p:cNvSpPr>
              <a:spLocks noChangeArrowheads="1"/>
            </p:cNvSpPr>
            <p:nvPr userDrawn="1"/>
          </p:nvSpPr>
          <p:spPr bwMode="auto">
            <a:xfrm>
              <a:off x="104683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4" name="Oval 273"/>
            <p:cNvSpPr>
              <a:spLocks noChangeArrowheads="1"/>
            </p:cNvSpPr>
            <p:nvPr userDrawn="1"/>
          </p:nvSpPr>
          <p:spPr bwMode="auto">
            <a:xfrm>
              <a:off x="104683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5" name="Oval 274"/>
            <p:cNvSpPr>
              <a:spLocks noChangeArrowheads="1"/>
            </p:cNvSpPr>
            <p:nvPr userDrawn="1"/>
          </p:nvSpPr>
          <p:spPr bwMode="auto">
            <a:xfrm>
              <a:off x="1062709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6" name="Oval 275"/>
            <p:cNvSpPr>
              <a:spLocks noChangeArrowheads="1"/>
            </p:cNvSpPr>
            <p:nvPr userDrawn="1"/>
          </p:nvSpPr>
          <p:spPr bwMode="auto">
            <a:xfrm>
              <a:off x="1062709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7" name="Oval 276"/>
            <p:cNvSpPr>
              <a:spLocks noChangeArrowheads="1"/>
            </p:cNvSpPr>
            <p:nvPr userDrawn="1"/>
          </p:nvSpPr>
          <p:spPr bwMode="auto">
            <a:xfrm>
              <a:off x="107858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8" name="Oval 277"/>
            <p:cNvSpPr>
              <a:spLocks noChangeArrowheads="1"/>
            </p:cNvSpPr>
            <p:nvPr userDrawn="1"/>
          </p:nvSpPr>
          <p:spPr bwMode="auto">
            <a:xfrm>
              <a:off x="107858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9" name="Oval 278"/>
            <p:cNvSpPr>
              <a:spLocks noChangeArrowheads="1"/>
            </p:cNvSpPr>
            <p:nvPr userDrawn="1"/>
          </p:nvSpPr>
          <p:spPr bwMode="auto">
            <a:xfrm>
              <a:off x="10944596" y="530102"/>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0" name="Oval 279"/>
            <p:cNvSpPr>
              <a:spLocks noChangeArrowheads="1"/>
            </p:cNvSpPr>
            <p:nvPr userDrawn="1"/>
          </p:nvSpPr>
          <p:spPr bwMode="auto">
            <a:xfrm>
              <a:off x="10944596" y="404690"/>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1" name="Oval 280"/>
            <p:cNvSpPr>
              <a:spLocks noChangeArrowheads="1"/>
            </p:cNvSpPr>
            <p:nvPr userDrawn="1"/>
          </p:nvSpPr>
          <p:spPr bwMode="auto">
            <a:xfrm>
              <a:off x="11103346" y="530102"/>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2" name="Oval 281"/>
            <p:cNvSpPr>
              <a:spLocks noChangeArrowheads="1"/>
            </p:cNvSpPr>
            <p:nvPr userDrawn="1"/>
          </p:nvSpPr>
          <p:spPr bwMode="auto">
            <a:xfrm>
              <a:off x="11103346" y="404690"/>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3" name="Oval 282"/>
            <p:cNvSpPr>
              <a:spLocks noChangeArrowheads="1"/>
            </p:cNvSpPr>
            <p:nvPr userDrawn="1"/>
          </p:nvSpPr>
          <p:spPr bwMode="auto">
            <a:xfrm>
              <a:off x="1126050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4" name="Oval 283"/>
            <p:cNvSpPr>
              <a:spLocks noChangeArrowheads="1"/>
            </p:cNvSpPr>
            <p:nvPr userDrawn="1"/>
          </p:nvSpPr>
          <p:spPr bwMode="auto">
            <a:xfrm>
              <a:off x="1126050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5" name="Oval 284"/>
            <p:cNvSpPr>
              <a:spLocks noChangeArrowheads="1"/>
            </p:cNvSpPr>
            <p:nvPr userDrawn="1"/>
          </p:nvSpPr>
          <p:spPr bwMode="auto">
            <a:xfrm>
              <a:off x="1141925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6" name="Oval 285"/>
            <p:cNvSpPr>
              <a:spLocks noChangeArrowheads="1"/>
            </p:cNvSpPr>
            <p:nvPr userDrawn="1"/>
          </p:nvSpPr>
          <p:spPr bwMode="auto">
            <a:xfrm>
              <a:off x="1141925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7" name="Oval 286"/>
            <p:cNvSpPr>
              <a:spLocks noChangeArrowheads="1"/>
            </p:cNvSpPr>
            <p:nvPr userDrawn="1"/>
          </p:nvSpPr>
          <p:spPr bwMode="auto">
            <a:xfrm>
              <a:off x="1157800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8" name="Oval 287"/>
            <p:cNvSpPr>
              <a:spLocks noChangeArrowheads="1"/>
            </p:cNvSpPr>
            <p:nvPr userDrawn="1"/>
          </p:nvSpPr>
          <p:spPr bwMode="auto">
            <a:xfrm>
              <a:off x="1157800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grpSp>
    </p:spTree>
    <p:extLst>
      <p:ext uri="{BB962C8B-B14F-4D97-AF65-F5344CB8AC3E}">
        <p14:creationId xmlns:p14="http://schemas.microsoft.com/office/powerpoint/2010/main" val="745487537"/>
      </p:ext>
    </p:extLst>
  </p:cSld>
  <p:clrMapOvr>
    <a:masterClrMapping/>
  </p:clrMapOvr>
  <p:extLst>
    <p:ext uri="{DCECCB84-F9BA-43D5-87BE-67443E8EF086}">
      <p15:sldGuideLst xmlns:p15="http://schemas.microsoft.com/office/powerpoint/2012/main">
        <p15:guide id="1" orient="horz" pos="288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 #7">
    <p:spTree>
      <p:nvGrpSpPr>
        <p:cNvPr id="1" name=""/>
        <p:cNvGrpSpPr/>
        <p:nvPr/>
      </p:nvGrpSpPr>
      <p:grpSpPr>
        <a:xfrm>
          <a:off x="0" y="0"/>
          <a:ext cx="0" cy="0"/>
          <a:chOff x="0" y="0"/>
          <a:chExt cx="0" cy="0"/>
        </a:xfrm>
      </p:grpSpPr>
      <p:sp>
        <p:nvSpPr>
          <p:cNvPr id="5" name="Picture Placeholder 8"/>
          <p:cNvSpPr>
            <a:spLocks noGrp="1"/>
          </p:cNvSpPr>
          <p:nvPr>
            <p:ph type="pic" sz="quarter" idx="12"/>
          </p:nvPr>
        </p:nvSpPr>
        <p:spPr>
          <a:xfrm>
            <a:off x="-1" y="0"/>
            <a:ext cx="4536000" cy="4536000"/>
          </a:xfrm>
          <a:prstGeom prst="ellipse">
            <a:avLst/>
          </a:prstGeom>
          <a:solidFill>
            <a:schemeClr val="bg2"/>
          </a:solidFill>
          <a:ln>
            <a:noFill/>
          </a:ln>
        </p:spPr>
        <p:txBody>
          <a:bodyPr wrap="square" anchor="ctr">
            <a:noAutofit/>
          </a:bodyPr>
          <a:lstStyle>
            <a:lvl1pPr algn="ctr">
              <a:defRPr sz="1200">
                <a:solidFill>
                  <a:schemeClr val="tx1"/>
                </a:solidFill>
              </a:defRPr>
            </a:lvl1pPr>
          </a:lstStyle>
          <a:p>
            <a:endParaRPr lang="en-US" dirty="0"/>
          </a:p>
        </p:txBody>
      </p:sp>
      <p:sp>
        <p:nvSpPr>
          <p:cNvPr id="8" name="Segnaposto testo 10"/>
          <p:cNvSpPr>
            <a:spLocks noGrp="1"/>
          </p:cNvSpPr>
          <p:nvPr>
            <p:ph type="body" sz="quarter" idx="11" hasCustomPrompt="1"/>
          </p:nvPr>
        </p:nvSpPr>
        <p:spPr>
          <a:xfrm>
            <a:off x="4732633" y="4295001"/>
            <a:ext cx="5992339" cy="221599"/>
          </a:xfrm>
          <a:prstGeom prst="rect">
            <a:avLst/>
          </a:prstGeom>
          <a:noFill/>
        </p:spPr>
        <p:txBody>
          <a:bodyPr wrap="square" lIns="0" tIns="0" rIns="0" bIns="0" rtlCol="0">
            <a:spAutoFit/>
          </a:bodyPr>
          <a:lstStyle>
            <a:lvl1pPr marL="0" indent="0" defTabSz="609508">
              <a:buNone/>
              <a:defRPr lang="it-IT" sz="1600" baseline="0" dirty="0" smtClean="0">
                <a:solidFill>
                  <a:schemeClr val="tx2"/>
                </a:solidFill>
                <a:latin typeface="Arial" panose="020B0604020202020204" pitchFamily="34" charset="0"/>
                <a:cs typeface="Arial" panose="020B0604020202020204" pitchFamily="34" charset="0"/>
              </a:defRPr>
            </a:lvl1pPr>
            <a:lvl2pPr>
              <a:defRPr lang="it-IT" dirty="0" smtClean="0"/>
            </a:lvl2pPr>
            <a:lvl3pPr>
              <a:defRPr lang="it-IT" sz="2400" dirty="0" smtClean="0"/>
            </a:lvl3pPr>
            <a:lvl4pPr>
              <a:defRPr lang="it-IT" sz="2400" dirty="0" smtClean="0"/>
            </a:lvl4pPr>
            <a:lvl5pPr>
              <a:defRPr lang="it-IT" sz="2400" dirty="0"/>
            </a:lvl5pPr>
          </a:lstStyle>
          <a:p>
            <a:pPr marL="0" lvl="0" defTabSz="609508"/>
            <a:r>
              <a:rPr lang="it-IT" dirty="0"/>
              <a:t>Text (</a:t>
            </a:r>
            <a:r>
              <a:rPr lang="it-IT" dirty="0" err="1"/>
              <a:t>Arial</a:t>
            </a:r>
            <a:r>
              <a:rPr lang="it-IT" dirty="0"/>
              <a:t> / 20 </a:t>
            </a:r>
            <a:r>
              <a:rPr lang="it-IT" dirty="0" err="1"/>
              <a:t>pt</a:t>
            </a:r>
            <a:r>
              <a:rPr lang="it-IT" dirty="0"/>
              <a:t>)</a:t>
            </a:r>
          </a:p>
        </p:txBody>
      </p:sp>
      <p:sp>
        <p:nvSpPr>
          <p:cNvPr id="7" name="Segnaposto testo 10"/>
          <p:cNvSpPr>
            <a:spLocks noGrp="1"/>
          </p:cNvSpPr>
          <p:nvPr>
            <p:ph type="body" sz="quarter" idx="10" hasCustomPrompt="1"/>
          </p:nvPr>
        </p:nvSpPr>
        <p:spPr>
          <a:xfrm>
            <a:off x="4732633" y="2146957"/>
            <a:ext cx="6202081" cy="387798"/>
          </a:xfrm>
          <a:prstGeom prst="rect">
            <a:avLst/>
          </a:prstGeom>
          <a:noFill/>
        </p:spPr>
        <p:txBody>
          <a:bodyPr wrap="square" lIns="0" tIns="0" rIns="0" bIns="0" rtlCol="0" anchor="t" anchorCtr="0">
            <a:spAutoFit/>
          </a:bodyPr>
          <a:lstStyle>
            <a:lvl1pPr marL="0" indent="0">
              <a:buNone/>
              <a:defRPr lang="it-IT" sz="2800" b="1" baseline="0" dirty="0" smtClean="0">
                <a:solidFill>
                  <a:schemeClr val="accent1"/>
                </a:solidFill>
                <a:latin typeface="Arial" panose="020B0604020202020204" pitchFamily="34" charset="0"/>
                <a:cs typeface="Arial" panose="020B0604020202020204" pitchFamily="34" charset="0"/>
              </a:defRPr>
            </a:lvl1pPr>
            <a:lvl2pPr>
              <a:defRPr lang="it-IT" dirty="0" smtClean="0"/>
            </a:lvl2pPr>
            <a:lvl3pPr>
              <a:defRPr lang="it-IT" sz="2400" dirty="0" smtClean="0"/>
            </a:lvl3pPr>
            <a:lvl4pPr>
              <a:defRPr lang="it-IT" sz="2400" dirty="0" smtClean="0"/>
            </a:lvl4pPr>
            <a:lvl5pPr>
              <a:defRPr lang="it-IT" sz="2400" dirty="0"/>
            </a:lvl5pPr>
          </a:lstStyle>
          <a:p>
            <a:pPr marL="0" lvl="0" defTabSz="609508"/>
            <a:r>
              <a:rPr lang="it-IT" dirty="0"/>
              <a:t>Title (</a:t>
            </a:r>
            <a:r>
              <a:rPr lang="it-IT" dirty="0" err="1"/>
              <a:t>Arial</a:t>
            </a:r>
            <a:r>
              <a:rPr lang="it-IT" dirty="0"/>
              <a:t> / 28 </a:t>
            </a:r>
            <a:r>
              <a:rPr lang="it-IT" dirty="0" err="1"/>
              <a:t>pt</a:t>
            </a:r>
            <a:r>
              <a:rPr lang="it-IT" dirty="0"/>
              <a:t>)</a:t>
            </a:r>
          </a:p>
        </p:txBody>
      </p:sp>
      <p:sp>
        <p:nvSpPr>
          <p:cNvPr id="9" name="Segnaposto testo 10"/>
          <p:cNvSpPr>
            <a:spLocks noGrp="1"/>
          </p:cNvSpPr>
          <p:nvPr>
            <p:ph type="body" sz="quarter" idx="13" hasCustomPrompt="1"/>
          </p:nvPr>
        </p:nvSpPr>
        <p:spPr>
          <a:xfrm>
            <a:off x="4732633" y="2623947"/>
            <a:ext cx="6202081" cy="221599"/>
          </a:xfrm>
          <a:prstGeom prst="rect">
            <a:avLst/>
          </a:prstGeom>
          <a:noFill/>
        </p:spPr>
        <p:txBody>
          <a:bodyPr wrap="square" lIns="0" tIns="0" rIns="0" bIns="0" rtlCol="0">
            <a:spAutoFit/>
          </a:bodyPr>
          <a:lstStyle>
            <a:lvl1pPr marL="0" indent="0" defTabSz="609508">
              <a:buNone/>
              <a:defRPr lang="it-IT" sz="1600" baseline="0" dirty="0" smtClean="0">
                <a:solidFill>
                  <a:schemeClr val="accent2"/>
                </a:solidFill>
                <a:latin typeface="Arial" panose="020B0604020202020204" pitchFamily="34" charset="0"/>
                <a:cs typeface="Arial" panose="020B0604020202020204" pitchFamily="34" charset="0"/>
              </a:defRPr>
            </a:lvl1pPr>
            <a:lvl2pPr>
              <a:defRPr lang="it-IT" dirty="0" smtClean="0"/>
            </a:lvl2pPr>
            <a:lvl3pPr>
              <a:defRPr lang="it-IT" sz="2400" dirty="0" smtClean="0"/>
            </a:lvl3pPr>
            <a:lvl4pPr>
              <a:defRPr lang="it-IT" sz="2400" dirty="0" smtClean="0"/>
            </a:lvl4pPr>
            <a:lvl5pPr>
              <a:defRPr lang="it-IT" sz="2400" dirty="0"/>
            </a:lvl5pPr>
          </a:lstStyle>
          <a:p>
            <a:pPr marL="0" lvl="0" defTabSz="609508"/>
            <a:r>
              <a:rPr lang="it-IT" dirty="0" err="1"/>
              <a:t>Highlights</a:t>
            </a:r>
            <a:r>
              <a:rPr lang="it-IT" dirty="0"/>
              <a:t> (</a:t>
            </a:r>
            <a:r>
              <a:rPr lang="it-IT" dirty="0" err="1"/>
              <a:t>Arial</a:t>
            </a:r>
            <a:r>
              <a:rPr lang="it-IT" dirty="0"/>
              <a:t> / 16 </a:t>
            </a:r>
            <a:r>
              <a:rPr lang="it-IT" dirty="0" err="1"/>
              <a:t>pt</a:t>
            </a:r>
            <a:r>
              <a:rPr lang="it-IT" dirty="0"/>
              <a:t>)</a:t>
            </a:r>
          </a:p>
        </p:txBody>
      </p:sp>
      <p:sp>
        <p:nvSpPr>
          <p:cNvPr id="10" name="Rettangolo 9"/>
          <p:cNvSpPr/>
          <p:nvPr userDrawn="1"/>
        </p:nvSpPr>
        <p:spPr>
          <a:xfrm>
            <a:off x="4732633" y="2927314"/>
            <a:ext cx="855748" cy="45719"/>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7" name="Segnaposto data 3"/>
          <p:cNvSpPr>
            <a:spLocks noGrp="1"/>
          </p:cNvSpPr>
          <p:nvPr>
            <p:ph type="dt" sz="half" idx="2"/>
          </p:nvPr>
        </p:nvSpPr>
        <p:spPr>
          <a:xfrm>
            <a:off x="677593" y="6662346"/>
            <a:ext cx="2743200" cy="172637"/>
          </a:xfrm>
          <a:prstGeom prst="rect">
            <a:avLst/>
          </a:prstGeom>
        </p:spPr>
        <p:txBody>
          <a:bodyPr lIns="0" tIns="0" rIns="0" bIns="0"/>
          <a:lstStyle>
            <a:lvl1pPr>
              <a:defRPr lang="it-IT" sz="909" kern="1200" cap="all" baseline="0" smtClean="0">
                <a:solidFill>
                  <a:schemeClr val="accent1"/>
                </a:solidFill>
                <a:latin typeface="Arial" panose="020B0604020202020204" pitchFamily="34" charset="0"/>
                <a:ea typeface="+mn-ea"/>
                <a:cs typeface="Arial" panose="020B0604020202020204" pitchFamily="34" charset="0"/>
              </a:defRPr>
            </a:lvl1pPr>
          </a:lstStyle>
          <a:p>
            <a:fld id="{7A4AF16A-B0B8-4637-BCC3-1D6538DB946A}" type="datetime4">
              <a:rPr lang="it-IT" smtClean="0"/>
              <a:t>18 settembre 2023</a:t>
            </a:fld>
            <a:endParaRPr lang="it-IT" dirty="0"/>
          </a:p>
        </p:txBody>
      </p:sp>
      <p:grpSp>
        <p:nvGrpSpPr>
          <p:cNvPr id="176" name="Gruppo 175"/>
          <p:cNvGrpSpPr/>
          <p:nvPr userDrawn="1"/>
        </p:nvGrpSpPr>
        <p:grpSpPr>
          <a:xfrm>
            <a:off x="54168" y="25602"/>
            <a:ext cx="422839" cy="1466852"/>
            <a:chOff x="-12795" y="18778"/>
            <a:chExt cx="422839" cy="1466852"/>
          </a:xfrm>
        </p:grpSpPr>
        <p:sp>
          <p:nvSpPr>
            <p:cNvPr id="178" name="Oval 90"/>
            <p:cNvSpPr>
              <a:spLocks noChangeArrowheads="1"/>
            </p:cNvSpPr>
            <p:nvPr/>
          </p:nvSpPr>
          <p:spPr bwMode="auto">
            <a:xfrm rot="5400000">
              <a:off x="109212" y="16397"/>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79" name="Oval 91"/>
            <p:cNvSpPr>
              <a:spLocks noChangeArrowheads="1"/>
            </p:cNvSpPr>
            <p:nvPr/>
          </p:nvSpPr>
          <p:spPr bwMode="auto">
            <a:xfrm rot="5400000">
              <a:off x="236212" y="17984"/>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0" name="Oval 92"/>
            <p:cNvSpPr>
              <a:spLocks noChangeArrowheads="1"/>
            </p:cNvSpPr>
            <p:nvPr/>
          </p:nvSpPr>
          <p:spPr bwMode="auto">
            <a:xfrm rot="5400000">
              <a:off x="364800" y="17984"/>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1" name="Oval 98"/>
            <p:cNvSpPr>
              <a:spLocks noChangeArrowheads="1"/>
            </p:cNvSpPr>
            <p:nvPr/>
          </p:nvSpPr>
          <p:spPr bwMode="auto">
            <a:xfrm rot="5400000">
              <a:off x="108418" y="174353"/>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2" name="Oval 99"/>
            <p:cNvSpPr>
              <a:spLocks noChangeArrowheads="1"/>
            </p:cNvSpPr>
            <p:nvPr/>
          </p:nvSpPr>
          <p:spPr bwMode="auto">
            <a:xfrm rot="5400000">
              <a:off x="235418" y="1759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3" name="Oval 100"/>
            <p:cNvSpPr>
              <a:spLocks noChangeArrowheads="1"/>
            </p:cNvSpPr>
            <p:nvPr/>
          </p:nvSpPr>
          <p:spPr bwMode="auto">
            <a:xfrm rot="5400000">
              <a:off x="364006" y="1759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4" name="Oval 106"/>
            <p:cNvSpPr>
              <a:spLocks noChangeArrowheads="1"/>
            </p:cNvSpPr>
            <p:nvPr/>
          </p:nvSpPr>
          <p:spPr bwMode="auto">
            <a:xfrm rot="5400000">
              <a:off x="108418" y="333103"/>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5" name="Oval 107"/>
            <p:cNvSpPr>
              <a:spLocks noChangeArrowheads="1"/>
            </p:cNvSpPr>
            <p:nvPr/>
          </p:nvSpPr>
          <p:spPr bwMode="auto">
            <a:xfrm rot="5400000">
              <a:off x="235418" y="33469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6" name="Oval 108"/>
            <p:cNvSpPr>
              <a:spLocks noChangeArrowheads="1"/>
            </p:cNvSpPr>
            <p:nvPr/>
          </p:nvSpPr>
          <p:spPr bwMode="auto">
            <a:xfrm rot="5400000">
              <a:off x="364006" y="33469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7" name="Oval 114"/>
            <p:cNvSpPr>
              <a:spLocks noChangeArrowheads="1"/>
            </p:cNvSpPr>
            <p:nvPr/>
          </p:nvSpPr>
          <p:spPr bwMode="auto">
            <a:xfrm rot="5400000">
              <a:off x="108418" y="491853"/>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8" name="Oval 115"/>
            <p:cNvSpPr>
              <a:spLocks noChangeArrowheads="1"/>
            </p:cNvSpPr>
            <p:nvPr/>
          </p:nvSpPr>
          <p:spPr bwMode="auto">
            <a:xfrm rot="5400000">
              <a:off x="235418" y="4934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9" name="Oval 116"/>
            <p:cNvSpPr>
              <a:spLocks noChangeArrowheads="1"/>
            </p:cNvSpPr>
            <p:nvPr/>
          </p:nvSpPr>
          <p:spPr bwMode="auto">
            <a:xfrm rot="5400000">
              <a:off x="364006" y="4934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0" name="Oval 122"/>
            <p:cNvSpPr>
              <a:spLocks noChangeArrowheads="1"/>
            </p:cNvSpPr>
            <p:nvPr/>
          </p:nvSpPr>
          <p:spPr bwMode="auto">
            <a:xfrm rot="5400000">
              <a:off x="106831" y="64742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1" name="Oval 123"/>
            <p:cNvSpPr>
              <a:spLocks noChangeArrowheads="1"/>
            </p:cNvSpPr>
            <p:nvPr/>
          </p:nvSpPr>
          <p:spPr bwMode="auto">
            <a:xfrm rot="5400000">
              <a:off x="233831" y="649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2" name="Oval 124"/>
            <p:cNvSpPr>
              <a:spLocks noChangeArrowheads="1"/>
            </p:cNvSpPr>
            <p:nvPr/>
          </p:nvSpPr>
          <p:spPr bwMode="auto">
            <a:xfrm rot="5400000">
              <a:off x="362418" y="649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3" name="Oval 130"/>
            <p:cNvSpPr>
              <a:spLocks noChangeArrowheads="1"/>
            </p:cNvSpPr>
            <p:nvPr/>
          </p:nvSpPr>
          <p:spPr bwMode="auto">
            <a:xfrm rot="5400000">
              <a:off x="106831" y="80617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4" name="Oval 131"/>
            <p:cNvSpPr>
              <a:spLocks noChangeArrowheads="1"/>
            </p:cNvSpPr>
            <p:nvPr/>
          </p:nvSpPr>
          <p:spPr bwMode="auto">
            <a:xfrm rot="5400000">
              <a:off x="233831" y="8077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5" name="Oval 132"/>
            <p:cNvSpPr>
              <a:spLocks noChangeArrowheads="1"/>
            </p:cNvSpPr>
            <p:nvPr/>
          </p:nvSpPr>
          <p:spPr bwMode="auto">
            <a:xfrm rot="5400000">
              <a:off x="362418" y="8077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6" name="Oval 138"/>
            <p:cNvSpPr>
              <a:spLocks noChangeArrowheads="1"/>
            </p:cNvSpPr>
            <p:nvPr/>
          </p:nvSpPr>
          <p:spPr bwMode="auto">
            <a:xfrm rot="5400000">
              <a:off x="106831" y="96492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7" name="Oval 139"/>
            <p:cNvSpPr>
              <a:spLocks noChangeArrowheads="1"/>
            </p:cNvSpPr>
            <p:nvPr/>
          </p:nvSpPr>
          <p:spPr bwMode="auto">
            <a:xfrm rot="5400000">
              <a:off x="233831" y="9665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8" name="Oval 140"/>
            <p:cNvSpPr>
              <a:spLocks noChangeArrowheads="1"/>
            </p:cNvSpPr>
            <p:nvPr/>
          </p:nvSpPr>
          <p:spPr bwMode="auto">
            <a:xfrm rot="5400000">
              <a:off x="362418" y="9665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9" name="Oval 146"/>
            <p:cNvSpPr>
              <a:spLocks noChangeArrowheads="1"/>
            </p:cNvSpPr>
            <p:nvPr/>
          </p:nvSpPr>
          <p:spPr bwMode="auto">
            <a:xfrm rot="5400000">
              <a:off x="106831" y="112367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0" name="Oval 147"/>
            <p:cNvSpPr>
              <a:spLocks noChangeArrowheads="1"/>
            </p:cNvSpPr>
            <p:nvPr/>
          </p:nvSpPr>
          <p:spPr bwMode="auto">
            <a:xfrm rot="5400000">
              <a:off x="233831" y="11252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1" name="Oval 148"/>
            <p:cNvSpPr>
              <a:spLocks noChangeArrowheads="1"/>
            </p:cNvSpPr>
            <p:nvPr/>
          </p:nvSpPr>
          <p:spPr bwMode="auto">
            <a:xfrm rot="5400000">
              <a:off x="362418" y="11252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2" name="Oval 154"/>
            <p:cNvSpPr>
              <a:spLocks noChangeArrowheads="1"/>
            </p:cNvSpPr>
            <p:nvPr/>
          </p:nvSpPr>
          <p:spPr bwMode="auto">
            <a:xfrm rot="5400000">
              <a:off x="106831" y="128242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3" name="Oval 155"/>
            <p:cNvSpPr>
              <a:spLocks noChangeArrowheads="1"/>
            </p:cNvSpPr>
            <p:nvPr/>
          </p:nvSpPr>
          <p:spPr bwMode="auto">
            <a:xfrm rot="5400000">
              <a:off x="233831" y="1284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4" name="Oval 156"/>
            <p:cNvSpPr>
              <a:spLocks noChangeArrowheads="1"/>
            </p:cNvSpPr>
            <p:nvPr/>
          </p:nvSpPr>
          <p:spPr bwMode="auto">
            <a:xfrm rot="5400000">
              <a:off x="362418" y="1284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5" name="Oval 162"/>
            <p:cNvSpPr>
              <a:spLocks noChangeArrowheads="1"/>
            </p:cNvSpPr>
            <p:nvPr/>
          </p:nvSpPr>
          <p:spPr bwMode="auto">
            <a:xfrm rot="5400000">
              <a:off x="109212" y="1438797"/>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6" name="Oval 163"/>
            <p:cNvSpPr>
              <a:spLocks noChangeArrowheads="1"/>
            </p:cNvSpPr>
            <p:nvPr/>
          </p:nvSpPr>
          <p:spPr bwMode="auto">
            <a:xfrm rot="5400000">
              <a:off x="236212" y="1440385"/>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7" name="Oval 164"/>
            <p:cNvSpPr>
              <a:spLocks noChangeArrowheads="1"/>
            </p:cNvSpPr>
            <p:nvPr/>
          </p:nvSpPr>
          <p:spPr bwMode="auto">
            <a:xfrm rot="5400000">
              <a:off x="364800" y="1440385"/>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8" name="Oval 90"/>
            <p:cNvSpPr>
              <a:spLocks noChangeArrowheads="1"/>
            </p:cNvSpPr>
            <p:nvPr userDrawn="1"/>
          </p:nvSpPr>
          <p:spPr bwMode="auto">
            <a:xfrm rot="5400000">
              <a:off x="-10413" y="16398"/>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9" name="Oval 98"/>
            <p:cNvSpPr>
              <a:spLocks noChangeArrowheads="1"/>
            </p:cNvSpPr>
            <p:nvPr userDrawn="1"/>
          </p:nvSpPr>
          <p:spPr bwMode="auto">
            <a:xfrm rot="5400000">
              <a:off x="-11207" y="174354"/>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0" name="Oval 106"/>
            <p:cNvSpPr>
              <a:spLocks noChangeArrowheads="1"/>
            </p:cNvSpPr>
            <p:nvPr userDrawn="1"/>
          </p:nvSpPr>
          <p:spPr bwMode="auto">
            <a:xfrm rot="5400000">
              <a:off x="-11207" y="333104"/>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1" name="Oval 114"/>
            <p:cNvSpPr>
              <a:spLocks noChangeArrowheads="1"/>
            </p:cNvSpPr>
            <p:nvPr userDrawn="1"/>
          </p:nvSpPr>
          <p:spPr bwMode="auto">
            <a:xfrm rot="5400000">
              <a:off x="-11207" y="491854"/>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2" name="Oval 122"/>
            <p:cNvSpPr>
              <a:spLocks noChangeArrowheads="1"/>
            </p:cNvSpPr>
            <p:nvPr userDrawn="1"/>
          </p:nvSpPr>
          <p:spPr bwMode="auto">
            <a:xfrm rot="5400000">
              <a:off x="-12794" y="64742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3" name="Oval 130"/>
            <p:cNvSpPr>
              <a:spLocks noChangeArrowheads="1"/>
            </p:cNvSpPr>
            <p:nvPr userDrawn="1"/>
          </p:nvSpPr>
          <p:spPr bwMode="auto">
            <a:xfrm rot="5400000">
              <a:off x="-12794" y="80617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4" name="Oval 138"/>
            <p:cNvSpPr>
              <a:spLocks noChangeArrowheads="1"/>
            </p:cNvSpPr>
            <p:nvPr userDrawn="1"/>
          </p:nvSpPr>
          <p:spPr bwMode="auto">
            <a:xfrm rot="5400000">
              <a:off x="-12794" y="96492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5" name="Oval 146"/>
            <p:cNvSpPr>
              <a:spLocks noChangeArrowheads="1"/>
            </p:cNvSpPr>
            <p:nvPr userDrawn="1"/>
          </p:nvSpPr>
          <p:spPr bwMode="auto">
            <a:xfrm rot="5400000">
              <a:off x="-12794" y="112367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6" name="Oval 154"/>
            <p:cNvSpPr>
              <a:spLocks noChangeArrowheads="1"/>
            </p:cNvSpPr>
            <p:nvPr userDrawn="1"/>
          </p:nvSpPr>
          <p:spPr bwMode="auto">
            <a:xfrm rot="5400000">
              <a:off x="-12794" y="128242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7" name="Oval 162"/>
            <p:cNvSpPr>
              <a:spLocks noChangeArrowheads="1"/>
            </p:cNvSpPr>
            <p:nvPr userDrawn="1"/>
          </p:nvSpPr>
          <p:spPr bwMode="auto">
            <a:xfrm rot="5400000">
              <a:off x="-10413" y="1438798"/>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grpSp>
      <p:grpSp>
        <p:nvGrpSpPr>
          <p:cNvPr id="218" name="Gruppo 217"/>
          <p:cNvGrpSpPr/>
          <p:nvPr userDrawn="1"/>
        </p:nvGrpSpPr>
        <p:grpSpPr>
          <a:xfrm>
            <a:off x="6106334" y="6303168"/>
            <a:ext cx="3607718" cy="536576"/>
            <a:chOff x="6072150" y="6303168"/>
            <a:chExt cx="3607718" cy="536576"/>
          </a:xfrm>
        </p:grpSpPr>
        <p:grpSp>
          <p:nvGrpSpPr>
            <p:cNvPr id="219" name="Gruppo 218"/>
            <p:cNvGrpSpPr/>
            <p:nvPr userDrawn="1"/>
          </p:nvGrpSpPr>
          <p:grpSpPr>
            <a:xfrm>
              <a:off x="6816019" y="6303168"/>
              <a:ext cx="2863849" cy="536576"/>
              <a:chOff x="6816019" y="6303168"/>
              <a:chExt cx="2863849" cy="536576"/>
            </a:xfrm>
          </p:grpSpPr>
          <p:sp>
            <p:nvSpPr>
              <p:cNvPr id="256" name="Oval 7"/>
              <p:cNvSpPr>
                <a:spLocks noChangeArrowheads="1"/>
              </p:cNvSpPr>
              <p:nvPr userDrawn="1"/>
            </p:nvSpPr>
            <p:spPr bwMode="auto">
              <a:xfrm rot="5400000">
                <a:off x="681601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7" name="Oval 8"/>
              <p:cNvSpPr>
                <a:spLocks noChangeArrowheads="1"/>
              </p:cNvSpPr>
              <p:nvPr userDrawn="1"/>
            </p:nvSpPr>
            <p:spPr bwMode="auto">
              <a:xfrm rot="5400000">
                <a:off x="681760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8" name="Oval 9"/>
              <p:cNvSpPr>
                <a:spLocks noChangeArrowheads="1"/>
              </p:cNvSpPr>
              <p:nvPr userDrawn="1"/>
            </p:nvSpPr>
            <p:spPr bwMode="auto">
              <a:xfrm rot="5400000">
                <a:off x="681601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9" name="Oval 10"/>
              <p:cNvSpPr>
                <a:spLocks noChangeArrowheads="1"/>
              </p:cNvSpPr>
              <p:nvPr userDrawn="1"/>
            </p:nvSpPr>
            <p:spPr bwMode="auto">
              <a:xfrm rot="5400000">
                <a:off x="681601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0" name="Oval 11"/>
              <p:cNvSpPr>
                <a:spLocks noChangeArrowheads="1"/>
              </p:cNvSpPr>
              <p:nvPr userDrawn="1"/>
            </p:nvSpPr>
            <p:spPr bwMode="auto">
              <a:xfrm rot="5400000">
                <a:off x="681601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1" name="Oval 12"/>
              <p:cNvSpPr>
                <a:spLocks noChangeArrowheads="1"/>
              </p:cNvSpPr>
              <p:nvPr userDrawn="1"/>
            </p:nvSpPr>
            <p:spPr bwMode="auto">
              <a:xfrm rot="5400000">
                <a:off x="681760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2" name="Oval 15"/>
              <p:cNvSpPr>
                <a:spLocks noChangeArrowheads="1"/>
              </p:cNvSpPr>
              <p:nvPr userDrawn="1"/>
            </p:nvSpPr>
            <p:spPr bwMode="auto">
              <a:xfrm rot="5400000">
                <a:off x="6938256"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3" name="Oval 16"/>
              <p:cNvSpPr>
                <a:spLocks noChangeArrowheads="1"/>
              </p:cNvSpPr>
              <p:nvPr userDrawn="1"/>
            </p:nvSpPr>
            <p:spPr bwMode="auto">
              <a:xfrm rot="5400000">
                <a:off x="6939844"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4" name="Oval 17"/>
              <p:cNvSpPr>
                <a:spLocks noChangeArrowheads="1"/>
              </p:cNvSpPr>
              <p:nvPr userDrawn="1"/>
            </p:nvSpPr>
            <p:spPr bwMode="auto">
              <a:xfrm rot="5400000">
                <a:off x="6938256"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5" name="Oval 18"/>
              <p:cNvSpPr>
                <a:spLocks noChangeArrowheads="1"/>
              </p:cNvSpPr>
              <p:nvPr userDrawn="1"/>
            </p:nvSpPr>
            <p:spPr bwMode="auto">
              <a:xfrm rot="5400000">
                <a:off x="6938256"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6" name="Oval 19"/>
              <p:cNvSpPr>
                <a:spLocks noChangeArrowheads="1"/>
              </p:cNvSpPr>
              <p:nvPr userDrawn="1"/>
            </p:nvSpPr>
            <p:spPr bwMode="auto">
              <a:xfrm rot="5400000">
                <a:off x="6938256"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7" name="Oval 20"/>
              <p:cNvSpPr>
                <a:spLocks noChangeArrowheads="1"/>
              </p:cNvSpPr>
              <p:nvPr userDrawn="1"/>
            </p:nvSpPr>
            <p:spPr bwMode="auto">
              <a:xfrm rot="5400000">
                <a:off x="6939844"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8" name="Oval 23"/>
              <p:cNvSpPr>
                <a:spLocks noChangeArrowheads="1"/>
              </p:cNvSpPr>
              <p:nvPr userDrawn="1"/>
            </p:nvSpPr>
            <p:spPr bwMode="auto">
              <a:xfrm rot="5400000">
                <a:off x="7061287" y="680243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9" name="Oval 24"/>
              <p:cNvSpPr>
                <a:spLocks noChangeArrowheads="1"/>
              </p:cNvSpPr>
              <p:nvPr userDrawn="1"/>
            </p:nvSpPr>
            <p:spPr bwMode="auto">
              <a:xfrm rot="5400000">
                <a:off x="7062875" y="6700837"/>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0" name="Oval 25"/>
              <p:cNvSpPr>
                <a:spLocks noChangeArrowheads="1"/>
              </p:cNvSpPr>
              <p:nvPr userDrawn="1"/>
            </p:nvSpPr>
            <p:spPr bwMode="auto">
              <a:xfrm rot="5400000">
                <a:off x="7061287" y="6600825"/>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1" name="Oval 26"/>
              <p:cNvSpPr>
                <a:spLocks noChangeArrowheads="1"/>
              </p:cNvSpPr>
              <p:nvPr userDrawn="1"/>
            </p:nvSpPr>
            <p:spPr bwMode="auto">
              <a:xfrm rot="5400000">
                <a:off x="7061287" y="6502400"/>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2" name="Oval 27"/>
              <p:cNvSpPr>
                <a:spLocks noChangeArrowheads="1"/>
              </p:cNvSpPr>
              <p:nvPr userDrawn="1"/>
            </p:nvSpPr>
            <p:spPr bwMode="auto">
              <a:xfrm rot="5400000">
                <a:off x="7061287" y="640238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3" name="Oval 28"/>
              <p:cNvSpPr>
                <a:spLocks noChangeArrowheads="1"/>
              </p:cNvSpPr>
              <p:nvPr userDrawn="1"/>
            </p:nvSpPr>
            <p:spPr bwMode="auto">
              <a:xfrm rot="5400000">
                <a:off x="7062875" y="6302375"/>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4" name="Oval 31"/>
              <p:cNvSpPr>
                <a:spLocks noChangeArrowheads="1"/>
              </p:cNvSpPr>
              <p:nvPr userDrawn="1"/>
            </p:nvSpPr>
            <p:spPr bwMode="auto">
              <a:xfrm rot="5400000">
                <a:off x="7184319"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5" name="Oval 32"/>
              <p:cNvSpPr>
                <a:spLocks noChangeArrowheads="1"/>
              </p:cNvSpPr>
              <p:nvPr userDrawn="1"/>
            </p:nvSpPr>
            <p:spPr bwMode="auto">
              <a:xfrm rot="5400000">
                <a:off x="7185906"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6" name="Oval 33"/>
              <p:cNvSpPr>
                <a:spLocks noChangeArrowheads="1"/>
              </p:cNvSpPr>
              <p:nvPr userDrawn="1"/>
            </p:nvSpPr>
            <p:spPr bwMode="auto">
              <a:xfrm rot="5400000">
                <a:off x="7184319"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7" name="Oval 34"/>
              <p:cNvSpPr>
                <a:spLocks noChangeArrowheads="1"/>
              </p:cNvSpPr>
              <p:nvPr userDrawn="1"/>
            </p:nvSpPr>
            <p:spPr bwMode="auto">
              <a:xfrm rot="5400000">
                <a:off x="7184319"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8" name="Oval 35"/>
              <p:cNvSpPr>
                <a:spLocks noChangeArrowheads="1"/>
              </p:cNvSpPr>
              <p:nvPr userDrawn="1"/>
            </p:nvSpPr>
            <p:spPr bwMode="auto">
              <a:xfrm rot="5400000">
                <a:off x="7184319"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9" name="Oval 36"/>
              <p:cNvSpPr>
                <a:spLocks noChangeArrowheads="1"/>
              </p:cNvSpPr>
              <p:nvPr userDrawn="1"/>
            </p:nvSpPr>
            <p:spPr bwMode="auto">
              <a:xfrm rot="5400000">
                <a:off x="7185906"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0" name="Oval 39"/>
              <p:cNvSpPr>
                <a:spLocks noChangeArrowheads="1"/>
              </p:cNvSpPr>
              <p:nvPr userDrawn="1"/>
            </p:nvSpPr>
            <p:spPr bwMode="auto">
              <a:xfrm rot="5400000">
                <a:off x="730655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1" name="Oval 40"/>
              <p:cNvSpPr>
                <a:spLocks noChangeArrowheads="1"/>
              </p:cNvSpPr>
              <p:nvPr userDrawn="1"/>
            </p:nvSpPr>
            <p:spPr bwMode="auto">
              <a:xfrm rot="5400000">
                <a:off x="730814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2" name="Oval 41"/>
              <p:cNvSpPr>
                <a:spLocks noChangeArrowheads="1"/>
              </p:cNvSpPr>
              <p:nvPr userDrawn="1"/>
            </p:nvSpPr>
            <p:spPr bwMode="auto">
              <a:xfrm rot="5400000">
                <a:off x="730655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3" name="Oval 42"/>
              <p:cNvSpPr>
                <a:spLocks noChangeArrowheads="1"/>
              </p:cNvSpPr>
              <p:nvPr userDrawn="1"/>
            </p:nvSpPr>
            <p:spPr bwMode="auto">
              <a:xfrm rot="5400000">
                <a:off x="730655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4" name="Oval 43"/>
              <p:cNvSpPr>
                <a:spLocks noChangeArrowheads="1"/>
              </p:cNvSpPr>
              <p:nvPr userDrawn="1"/>
            </p:nvSpPr>
            <p:spPr bwMode="auto">
              <a:xfrm rot="5400000">
                <a:off x="730655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5" name="Oval 44"/>
              <p:cNvSpPr>
                <a:spLocks noChangeArrowheads="1"/>
              </p:cNvSpPr>
              <p:nvPr userDrawn="1"/>
            </p:nvSpPr>
            <p:spPr bwMode="auto">
              <a:xfrm rot="5400000">
                <a:off x="730814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6" name="Oval 47"/>
              <p:cNvSpPr>
                <a:spLocks noChangeArrowheads="1"/>
              </p:cNvSpPr>
              <p:nvPr userDrawn="1"/>
            </p:nvSpPr>
            <p:spPr bwMode="auto">
              <a:xfrm rot="5400000">
                <a:off x="743196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7" name="Oval 48"/>
              <p:cNvSpPr>
                <a:spLocks noChangeArrowheads="1"/>
              </p:cNvSpPr>
              <p:nvPr userDrawn="1"/>
            </p:nvSpPr>
            <p:spPr bwMode="auto">
              <a:xfrm rot="5400000">
                <a:off x="743355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8" name="Oval 49"/>
              <p:cNvSpPr>
                <a:spLocks noChangeArrowheads="1"/>
              </p:cNvSpPr>
              <p:nvPr userDrawn="1"/>
            </p:nvSpPr>
            <p:spPr bwMode="auto">
              <a:xfrm rot="5400000">
                <a:off x="743196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9" name="Oval 50"/>
              <p:cNvSpPr>
                <a:spLocks noChangeArrowheads="1"/>
              </p:cNvSpPr>
              <p:nvPr userDrawn="1"/>
            </p:nvSpPr>
            <p:spPr bwMode="auto">
              <a:xfrm rot="5400000">
                <a:off x="743196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0" name="Oval 51"/>
              <p:cNvSpPr>
                <a:spLocks noChangeArrowheads="1"/>
              </p:cNvSpPr>
              <p:nvPr userDrawn="1"/>
            </p:nvSpPr>
            <p:spPr bwMode="auto">
              <a:xfrm rot="5400000">
                <a:off x="743196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1" name="Oval 52"/>
              <p:cNvSpPr>
                <a:spLocks noChangeArrowheads="1"/>
              </p:cNvSpPr>
              <p:nvPr userDrawn="1"/>
            </p:nvSpPr>
            <p:spPr bwMode="auto">
              <a:xfrm rot="5400000">
                <a:off x="743355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2" name="Oval 55"/>
              <p:cNvSpPr>
                <a:spLocks noChangeArrowheads="1"/>
              </p:cNvSpPr>
              <p:nvPr userDrawn="1"/>
            </p:nvSpPr>
            <p:spPr bwMode="auto">
              <a:xfrm rot="5400000">
                <a:off x="755261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3" name="Oval 56"/>
              <p:cNvSpPr>
                <a:spLocks noChangeArrowheads="1"/>
              </p:cNvSpPr>
              <p:nvPr userDrawn="1"/>
            </p:nvSpPr>
            <p:spPr bwMode="auto">
              <a:xfrm rot="5400000">
                <a:off x="755420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4" name="Oval 57"/>
              <p:cNvSpPr>
                <a:spLocks noChangeArrowheads="1"/>
              </p:cNvSpPr>
              <p:nvPr userDrawn="1"/>
            </p:nvSpPr>
            <p:spPr bwMode="auto">
              <a:xfrm rot="5400000">
                <a:off x="755261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5" name="Oval 58"/>
              <p:cNvSpPr>
                <a:spLocks noChangeArrowheads="1"/>
              </p:cNvSpPr>
              <p:nvPr userDrawn="1"/>
            </p:nvSpPr>
            <p:spPr bwMode="auto">
              <a:xfrm rot="5400000">
                <a:off x="755261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6" name="Oval 59"/>
              <p:cNvSpPr>
                <a:spLocks noChangeArrowheads="1"/>
              </p:cNvSpPr>
              <p:nvPr userDrawn="1"/>
            </p:nvSpPr>
            <p:spPr bwMode="auto">
              <a:xfrm rot="5400000">
                <a:off x="755261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7" name="Oval 60"/>
              <p:cNvSpPr>
                <a:spLocks noChangeArrowheads="1"/>
              </p:cNvSpPr>
              <p:nvPr userDrawn="1"/>
            </p:nvSpPr>
            <p:spPr bwMode="auto">
              <a:xfrm rot="5400000">
                <a:off x="755420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8" name="Oval 63"/>
              <p:cNvSpPr>
                <a:spLocks noChangeArrowheads="1"/>
              </p:cNvSpPr>
              <p:nvPr userDrawn="1"/>
            </p:nvSpPr>
            <p:spPr bwMode="auto">
              <a:xfrm rot="5400000">
                <a:off x="7676444"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9" name="Oval 64"/>
              <p:cNvSpPr>
                <a:spLocks noChangeArrowheads="1"/>
              </p:cNvSpPr>
              <p:nvPr userDrawn="1"/>
            </p:nvSpPr>
            <p:spPr bwMode="auto">
              <a:xfrm rot="5400000">
                <a:off x="7678031"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0" name="Oval 65"/>
              <p:cNvSpPr>
                <a:spLocks noChangeArrowheads="1"/>
              </p:cNvSpPr>
              <p:nvPr userDrawn="1"/>
            </p:nvSpPr>
            <p:spPr bwMode="auto">
              <a:xfrm rot="5400000">
                <a:off x="7676444"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1" name="Oval 66"/>
              <p:cNvSpPr>
                <a:spLocks noChangeArrowheads="1"/>
              </p:cNvSpPr>
              <p:nvPr userDrawn="1"/>
            </p:nvSpPr>
            <p:spPr bwMode="auto">
              <a:xfrm rot="5400000">
                <a:off x="7676444"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2" name="Oval 67"/>
              <p:cNvSpPr>
                <a:spLocks noChangeArrowheads="1"/>
              </p:cNvSpPr>
              <p:nvPr userDrawn="1"/>
            </p:nvSpPr>
            <p:spPr bwMode="auto">
              <a:xfrm rot="5400000">
                <a:off x="7676444"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3" name="Oval 68"/>
              <p:cNvSpPr>
                <a:spLocks noChangeArrowheads="1"/>
              </p:cNvSpPr>
              <p:nvPr userDrawn="1"/>
            </p:nvSpPr>
            <p:spPr bwMode="auto">
              <a:xfrm rot="5400000">
                <a:off x="7678031"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4" name="Oval 71"/>
              <p:cNvSpPr>
                <a:spLocks noChangeArrowheads="1"/>
              </p:cNvSpPr>
              <p:nvPr userDrawn="1"/>
            </p:nvSpPr>
            <p:spPr bwMode="auto">
              <a:xfrm rot="5400000">
                <a:off x="7799475"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5" name="Oval 72"/>
              <p:cNvSpPr>
                <a:spLocks noChangeArrowheads="1"/>
              </p:cNvSpPr>
              <p:nvPr userDrawn="1"/>
            </p:nvSpPr>
            <p:spPr bwMode="auto">
              <a:xfrm rot="5400000">
                <a:off x="7801062"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6" name="Oval 73"/>
              <p:cNvSpPr>
                <a:spLocks noChangeArrowheads="1"/>
              </p:cNvSpPr>
              <p:nvPr userDrawn="1"/>
            </p:nvSpPr>
            <p:spPr bwMode="auto">
              <a:xfrm rot="5400000">
                <a:off x="7799475"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7" name="Oval 74"/>
              <p:cNvSpPr>
                <a:spLocks noChangeArrowheads="1"/>
              </p:cNvSpPr>
              <p:nvPr userDrawn="1"/>
            </p:nvSpPr>
            <p:spPr bwMode="auto">
              <a:xfrm rot="5400000">
                <a:off x="7799475"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8" name="Oval 75"/>
              <p:cNvSpPr>
                <a:spLocks noChangeArrowheads="1"/>
              </p:cNvSpPr>
              <p:nvPr userDrawn="1"/>
            </p:nvSpPr>
            <p:spPr bwMode="auto">
              <a:xfrm rot="5400000">
                <a:off x="7799475"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9" name="Oval 76"/>
              <p:cNvSpPr>
                <a:spLocks noChangeArrowheads="1"/>
              </p:cNvSpPr>
              <p:nvPr userDrawn="1"/>
            </p:nvSpPr>
            <p:spPr bwMode="auto">
              <a:xfrm rot="5400000">
                <a:off x="7801062"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0" name="Oval 79"/>
              <p:cNvSpPr>
                <a:spLocks noChangeArrowheads="1"/>
              </p:cNvSpPr>
              <p:nvPr userDrawn="1"/>
            </p:nvSpPr>
            <p:spPr bwMode="auto">
              <a:xfrm rot="5400000">
                <a:off x="792250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1" name="Oval 80"/>
              <p:cNvSpPr>
                <a:spLocks noChangeArrowheads="1"/>
              </p:cNvSpPr>
              <p:nvPr userDrawn="1"/>
            </p:nvSpPr>
            <p:spPr bwMode="auto">
              <a:xfrm rot="5400000">
                <a:off x="792409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2" name="Oval 81"/>
              <p:cNvSpPr>
                <a:spLocks noChangeArrowheads="1"/>
              </p:cNvSpPr>
              <p:nvPr userDrawn="1"/>
            </p:nvSpPr>
            <p:spPr bwMode="auto">
              <a:xfrm rot="5400000">
                <a:off x="792250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3" name="Oval 82"/>
              <p:cNvSpPr>
                <a:spLocks noChangeArrowheads="1"/>
              </p:cNvSpPr>
              <p:nvPr userDrawn="1"/>
            </p:nvSpPr>
            <p:spPr bwMode="auto">
              <a:xfrm rot="5400000">
                <a:off x="792250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4" name="Oval 83"/>
              <p:cNvSpPr>
                <a:spLocks noChangeArrowheads="1"/>
              </p:cNvSpPr>
              <p:nvPr userDrawn="1"/>
            </p:nvSpPr>
            <p:spPr bwMode="auto">
              <a:xfrm rot="5400000">
                <a:off x="792250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5" name="Oval 84"/>
              <p:cNvSpPr>
                <a:spLocks noChangeArrowheads="1"/>
              </p:cNvSpPr>
              <p:nvPr userDrawn="1"/>
            </p:nvSpPr>
            <p:spPr bwMode="auto">
              <a:xfrm rot="5400000">
                <a:off x="792409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6" name="Oval 87"/>
              <p:cNvSpPr>
                <a:spLocks noChangeArrowheads="1"/>
              </p:cNvSpPr>
              <p:nvPr userDrawn="1"/>
            </p:nvSpPr>
            <p:spPr bwMode="auto">
              <a:xfrm rot="5400000">
                <a:off x="8045537"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7" name="Oval 88"/>
              <p:cNvSpPr>
                <a:spLocks noChangeArrowheads="1"/>
              </p:cNvSpPr>
              <p:nvPr userDrawn="1"/>
            </p:nvSpPr>
            <p:spPr bwMode="auto">
              <a:xfrm rot="5400000">
                <a:off x="8047125"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8" name="Oval 89"/>
              <p:cNvSpPr>
                <a:spLocks noChangeArrowheads="1"/>
              </p:cNvSpPr>
              <p:nvPr userDrawn="1"/>
            </p:nvSpPr>
            <p:spPr bwMode="auto">
              <a:xfrm rot="5400000">
                <a:off x="8045537"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9" name="Oval 90"/>
              <p:cNvSpPr>
                <a:spLocks noChangeArrowheads="1"/>
              </p:cNvSpPr>
              <p:nvPr userDrawn="1"/>
            </p:nvSpPr>
            <p:spPr bwMode="auto">
              <a:xfrm rot="5400000">
                <a:off x="8045537"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0" name="Oval 91"/>
              <p:cNvSpPr>
                <a:spLocks noChangeArrowheads="1"/>
              </p:cNvSpPr>
              <p:nvPr userDrawn="1"/>
            </p:nvSpPr>
            <p:spPr bwMode="auto">
              <a:xfrm rot="5400000">
                <a:off x="8045537"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1" name="Oval 92"/>
              <p:cNvSpPr>
                <a:spLocks noChangeArrowheads="1"/>
              </p:cNvSpPr>
              <p:nvPr userDrawn="1"/>
            </p:nvSpPr>
            <p:spPr bwMode="auto">
              <a:xfrm rot="5400000">
                <a:off x="8047125"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2" name="Oval 95"/>
              <p:cNvSpPr>
                <a:spLocks noChangeArrowheads="1"/>
              </p:cNvSpPr>
              <p:nvPr userDrawn="1"/>
            </p:nvSpPr>
            <p:spPr bwMode="auto">
              <a:xfrm rot="5400000">
                <a:off x="816856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3" name="Oval 96"/>
              <p:cNvSpPr>
                <a:spLocks noChangeArrowheads="1"/>
              </p:cNvSpPr>
              <p:nvPr userDrawn="1"/>
            </p:nvSpPr>
            <p:spPr bwMode="auto">
              <a:xfrm rot="5400000">
                <a:off x="817015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4" name="Oval 97"/>
              <p:cNvSpPr>
                <a:spLocks noChangeArrowheads="1"/>
              </p:cNvSpPr>
              <p:nvPr userDrawn="1"/>
            </p:nvSpPr>
            <p:spPr bwMode="auto">
              <a:xfrm rot="5400000">
                <a:off x="816856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5" name="Oval 98"/>
              <p:cNvSpPr>
                <a:spLocks noChangeArrowheads="1"/>
              </p:cNvSpPr>
              <p:nvPr userDrawn="1"/>
            </p:nvSpPr>
            <p:spPr bwMode="auto">
              <a:xfrm rot="5400000">
                <a:off x="816856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6" name="Oval 99"/>
              <p:cNvSpPr>
                <a:spLocks noChangeArrowheads="1"/>
              </p:cNvSpPr>
              <p:nvPr userDrawn="1"/>
            </p:nvSpPr>
            <p:spPr bwMode="auto">
              <a:xfrm rot="5400000">
                <a:off x="816856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7" name="Oval 100"/>
              <p:cNvSpPr>
                <a:spLocks noChangeArrowheads="1"/>
              </p:cNvSpPr>
              <p:nvPr userDrawn="1"/>
            </p:nvSpPr>
            <p:spPr bwMode="auto">
              <a:xfrm rot="5400000">
                <a:off x="817015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8" name="Oval 103"/>
              <p:cNvSpPr>
                <a:spLocks noChangeArrowheads="1"/>
              </p:cNvSpPr>
              <p:nvPr userDrawn="1"/>
            </p:nvSpPr>
            <p:spPr bwMode="auto">
              <a:xfrm rot="5400000">
                <a:off x="8290806"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9" name="Oval 104"/>
              <p:cNvSpPr>
                <a:spLocks noChangeArrowheads="1"/>
              </p:cNvSpPr>
              <p:nvPr userDrawn="1"/>
            </p:nvSpPr>
            <p:spPr bwMode="auto">
              <a:xfrm rot="5400000">
                <a:off x="8292394"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0" name="Oval 105"/>
              <p:cNvSpPr>
                <a:spLocks noChangeArrowheads="1"/>
              </p:cNvSpPr>
              <p:nvPr userDrawn="1"/>
            </p:nvSpPr>
            <p:spPr bwMode="auto">
              <a:xfrm rot="5400000">
                <a:off x="8290806"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1" name="Oval 106"/>
              <p:cNvSpPr>
                <a:spLocks noChangeArrowheads="1"/>
              </p:cNvSpPr>
              <p:nvPr userDrawn="1"/>
            </p:nvSpPr>
            <p:spPr bwMode="auto">
              <a:xfrm rot="5400000">
                <a:off x="8290806"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2" name="Oval 107"/>
              <p:cNvSpPr>
                <a:spLocks noChangeArrowheads="1"/>
              </p:cNvSpPr>
              <p:nvPr userDrawn="1"/>
            </p:nvSpPr>
            <p:spPr bwMode="auto">
              <a:xfrm rot="5400000">
                <a:off x="8290806"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3" name="Oval 108"/>
              <p:cNvSpPr>
                <a:spLocks noChangeArrowheads="1"/>
              </p:cNvSpPr>
              <p:nvPr userDrawn="1"/>
            </p:nvSpPr>
            <p:spPr bwMode="auto">
              <a:xfrm rot="5400000">
                <a:off x="8292394"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4" name="Oval 111"/>
              <p:cNvSpPr>
                <a:spLocks noChangeArrowheads="1"/>
              </p:cNvSpPr>
              <p:nvPr userDrawn="1"/>
            </p:nvSpPr>
            <p:spPr bwMode="auto">
              <a:xfrm rot="5400000">
                <a:off x="8413044"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5" name="Oval 112"/>
              <p:cNvSpPr>
                <a:spLocks noChangeArrowheads="1"/>
              </p:cNvSpPr>
              <p:nvPr userDrawn="1"/>
            </p:nvSpPr>
            <p:spPr bwMode="auto">
              <a:xfrm rot="5400000">
                <a:off x="8414631"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6" name="Oval 113"/>
              <p:cNvSpPr>
                <a:spLocks noChangeArrowheads="1"/>
              </p:cNvSpPr>
              <p:nvPr userDrawn="1"/>
            </p:nvSpPr>
            <p:spPr bwMode="auto">
              <a:xfrm rot="5400000">
                <a:off x="8413044"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7" name="Oval 114"/>
              <p:cNvSpPr>
                <a:spLocks noChangeArrowheads="1"/>
              </p:cNvSpPr>
              <p:nvPr userDrawn="1"/>
            </p:nvSpPr>
            <p:spPr bwMode="auto">
              <a:xfrm rot="5400000">
                <a:off x="8413044"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8" name="Oval 115"/>
              <p:cNvSpPr>
                <a:spLocks noChangeArrowheads="1"/>
              </p:cNvSpPr>
              <p:nvPr userDrawn="1"/>
            </p:nvSpPr>
            <p:spPr bwMode="auto">
              <a:xfrm rot="5400000">
                <a:off x="8413044"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9" name="Oval 116"/>
              <p:cNvSpPr>
                <a:spLocks noChangeArrowheads="1"/>
              </p:cNvSpPr>
              <p:nvPr userDrawn="1"/>
            </p:nvSpPr>
            <p:spPr bwMode="auto">
              <a:xfrm rot="5400000">
                <a:off x="8414631"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0" name="Oval 119"/>
              <p:cNvSpPr>
                <a:spLocks noChangeArrowheads="1"/>
              </p:cNvSpPr>
              <p:nvPr userDrawn="1"/>
            </p:nvSpPr>
            <p:spPr bwMode="auto">
              <a:xfrm rot="5400000">
                <a:off x="853845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1" name="Oval 120"/>
              <p:cNvSpPr>
                <a:spLocks noChangeArrowheads="1"/>
              </p:cNvSpPr>
              <p:nvPr userDrawn="1"/>
            </p:nvSpPr>
            <p:spPr bwMode="auto">
              <a:xfrm rot="5400000">
                <a:off x="854004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2" name="Oval 121"/>
              <p:cNvSpPr>
                <a:spLocks noChangeArrowheads="1"/>
              </p:cNvSpPr>
              <p:nvPr userDrawn="1"/>
            </p:nvSpPr>
            <p:spPr bwMode="auto">
              <a:xfrm rot="5400000">
                <a:off x="853845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3" name="Oval 122"/>
              <p:cNvSpPr>
                <a:spLocks noChangeArrowheads="1"/>
              </p:cNvSpPr>
              <p:nvPr userDrawn="1"/>
            </p:nvSpPr>
            <p:spPr bwMode="auto">
              <a:xfrm rot="5400000">
                <a:off x="853845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4" name="Oval 123"/>
              <p:cNvSpPr>
                <a:spLocks noChangeArrowheads="1"/>
              </p:cNvSpPr>
              <p:nvPr userDrawn="1"/>
            </p:nvSpPr>
            <p:spPr bwMode="auto">
              <a:xfrm rot="5400000">
                <a:off x="853845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5" name="Oval 124"/>
              <p:cNvSpPr>
                <a:spLocks noChangeArrowheads="1"/>
              </p:cNvSpPr>
              <p:nvPr userDrawn="1"/>
            </p:nvSpPr>
            <p:spPr bwMode="auto">
              <a:xfrm rot="5400000">
                <a:off x="854004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6" name="Oval 127"/>
              <p:cNvSpPr>
                <a:spLocks noChangeArrowheads="1"/>
              </p:cNvSpPr>
              <p:nvPr userDrawn="1"/>
            </p:nvSpPr>
            <p:spPr bwMode="auto">
              <a:xfrm rot="5400000">
                <a:off x="865910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7" name="Oval 128"/>
              <p:cNvSpPr>
                <a:spLocks noChangeArrowheads="1"/>
              </p:cNvSpPr>
              <p:nvPr userDrawn="1"/>
            </p:nvSpPr>
            <p:spPr bwMode="auto">
              <a:xfrm rot="5400000">
                <a:off x="866069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8" name="Oval 129"/>
              <p:cNvSpPr>
                <a:spLocks noChangeArrowheads="1"/>
              </p:cNvSpPr>
              <p:nvPr userDrawn="1"/>
            </p:nvSpPr>
            <p:spPr bwMode="auto">
              <a:xfrm rot="5400000">
                <a:off x="865910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9" name="Oval 130"/>
              <p:cNvSpPr>
                <a:spLocks noChangeArrowheads="1"/>
              </p:cNvSpPr>
              <p:nvPr userDrawn="1"/>
            </p:nvSpPr>
            <p:spPr bwMode="auto">
              <a:xfrm rot="5400000">
                <a:off x="865910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0" name="Oval 131"/>
              <p:cNvSpPr>
                <a:spLocks noChangeArrowheads="1"/>
              </p:cNvSpPr>
              <p:nvPr userDrawn="1"/>
            </p:nvSpPr>
            <p:spPr bwMode="auto">
              <a:xfrm rot="5400000">
                <a:off x="865910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1" name="Oval 132"/>
              <p:cNvSpPr>
                <a:spLocks noChangeArrowheads="1"/>
              </p:cNvSpPr>
              <p:nvPr userDrawn="1"/>
            </p:nvSpPr>
            <p:spPr bwMode="auto">
              <a:xfrm rot="5400000">
                <a:off x="866069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2" name="Oval 135"/>
              <p:cNvSpPr>
                <a:spLocks noChangeArrowheads="1"/>
              </p:cNvSpPr>
              <p:nvPr userDrawn="1"/>
            </p:nvSpPr>
            <p:spPr bwMode="auto">
              <a:xfrm rot="5400000">
                <a:off x="8783725" y="680243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3" name="Oval 136"/>
              <p:cNvSpPr>
                <a:spLocks noChangeArrowheads="1"/>
              </p:cNvSpPr>
              <p:nvPr userDrawn="1"/>
            </p:nvSpPr>
            <p:spPr bwMode="auto">
              <a:xfrm rot="5400000">
                <a:off x="8785312" y="6700837"/>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4" name="Oval 137"/>
              <p:cNvSpPr>
                <a:spLocks noChangeArrowheads="1"/>
              </p:cNvSpPr>
              <p:nvPr userDrawn="1"/>
            </p:nvSpPr>
            <p:spPr bwMode="auto">
              <a:xfrm rot="5400000">
                <a:off x="8783725" y="6600825"/>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5" name="Oval 138"/>
              <p:cNvSpPr>
                <a:spLocks noChangeArrowheads="1"/>
              </p:cNvSpPr>
              <p:nvPr userDrawn="1"/>
            </p:nvSpPr>
            <p:spPr bwMode="auto">
              <a:xfrm rot="5400000">
                <a:off x="8783725" y="6502400"/>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6" name="Oval 139"/>
              <p:cNvSpPr>
                <a:spLocks noChangeArrowheads="1"/>
              </p:cNvSpPr>
              <p:nvPr userDrawn="1"/>
            </p:nvSpPr>
            <p:spPr bwMode="auto">
              <a:xfrm rot="5400000">
                <a:off x="8783725" y="640238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7" name="Oval 140"/>
              <p:cNvSpPr>
                <a:spLocks noChangeArrowheads="1"/>
              </p:cNvSpPr>
              <p:nvPr userDrawn="1"/>
            </p:nvSpPr>
            <p:spPr bwMode="auto">
              <a:xfrm rot="5400000">
                <a:off x="8785312" y="6302375"/>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8" name="Oval 143"/>
              <p:cNvSpPr>
                <a:spLocks noChangeArrowheads="1"/>
              </p:cNvSpPr>
              <p:nvPr userDrawn="1"/>
            </p:nvSpPr>
            <p:spPr bwMode="auto">
              <a:xfrm rot="5400000">
                <a:off x="890516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9" name="Oval 144"/>
              <p:cNvSpPr>
                <a:spLocks noChangeArrowheads="1"/>
              </p:cNvSpPr>
              <p:nvPr userDrawn="1"/>
            </p:nvSpPr>
            <p:spPr bwMode="auto">
              <a:xfrm rot="5400000">
                <a:off x="890675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0" name="Oval 145"/>
              <p:cNvSpPr>
                <a:spLocks noChangeArrowheads="1"/>
              </p:cNvSpPr>
              <p:nvPr userDrawn="1"/>
            </p:nvSpPr>
            <p:spPr bwMode="auto">
              <a:xfrm rot="5400000">
                <a:off x="890516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1" name="Oval 146"/>
              <p:cNvSpPr>
                <a:spLocks noChangeArrowheads="1"/>
              </p:cNvSpPr>
              <p:nvPr userDrawn="1"/>
            </p:nvSpPr>
            <p:spPr bwMode="auto">
              <a:xfrm rot="5400000">
                <a:off x="890516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2" name="Oval 147"/>
              <p:cNvSpPr>
                <a:spLocks noChangeArrowheads="1"/>
              </p:cNvSpPr>
              <p:nvPr userDrawn="1"/>
            </p:nvSpPr>
            <p:spPr bwMode="auto">
              <a:xfrm rot="5400000">
                <a:off x="890516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3" name="Oval 148"/>
              <p:cNvSpPr>
                <a:spLocks noChangeArrowheads="1"/>
              </p:cNvSpPr>
              <p:nvPr userDrawn="1"/>
            </p:nvSpPr>
            <p:spPr bwMode="auto">
              <a:xfrm rot="5400000">
                <a:off x="890675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4" name="Oval 151"/>
              <p:cNvSpPr>
                <a:spLocks noChangeArrowheads="1"/>
              </p:cNvSpPr>
              <p:nvPr userDrawn="1"/>
            </p:nvSpPr>
            <p:spPr bwMode="auto">
              <a:xfrm rot="5400000">
                <a:off x="9028994"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5" name="Oval 152"/>
              <p:cNvSpPr>
                <a:spLocks noChangeArrowheads="1"/>
              </p:cNvSpPr>
              <p:nvPr userDrawn="1"/>
            </p:nvSpPr>
            <p:spPr bwMode="auto">
              <a:xfrm rot="5400000">
                <a:off x="9030581"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6" name="Oval 153"/>
              <p:cNvSpPr>
                <a:spLocks noChangeArrowheads="1"/>
              </p:cNvSpPr>
              <p:nvPr userDrawn="1"/>
            </p:nvSpPr>
            <p:spPr bwMode="auto">
              <a:xfrm rot="5400000">
                <a:off x="9028994"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7" name="Oval 154"/>
              <p:cNvSpPr>
                <a:spLocks noChangeArrowheads="1"/>
              </p:cNvSpPr>
              <p:nvPr userDrawn="1"/>
            </p:nvSpPr>
            <p:spPr bwMode="auto">
              <a:xfrm rot="5400000">
                <a:off x="9028994"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8" name="Oval 155"/>
              <p:cNvSpPr>
                <a:spLocks noChangeArrowheads="1"/>
              </p:cNvSpPr>
              <p:nvPr userDrawn="1"/>
            </p:nvSpPr>
            <p:spPr bwMode="auto">
              <a:xfrm rot="5400000">
                <a:off x="9028994"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9" name="Oval 156"/>
              <p:cNvSpPr>
                <a:spLocks noChangeArrowheads="1"/>
              </p:cNvSpPr>
              <p:nvPr userDrawn="1"/>
            </p:nvSpPr>
            <p:spPr bwMode="auto">
              <a:xfrm rot="5400000">
                <a:off x="9030581"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0" name="Oval 159"/>
              <p:cNvSpPr>
                <a:spLocks noChangeArrowheads="1"/>
              </p:cNvSpPr>
              <p:nvPr userDrawn="1"/>
            </p:nvSpPr>
            <p:spPr bwMode="auto">
              <a:xfrm rot="5400000">
                <a:off x="9152025"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1" name="Oval 160"/>
              <p:cNvSpPr>
                <a:spLocks noChangeArrowheads="1"/>
              </p:cNvSpPr>
              <p:nvPr userDrawn="1"/>
            </p:nvSpPr>
            <p:spPr bwMode="auto">
              <a:xfrm rot="5400000">
                <a:off x="9153612"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2" name="Oval 161"/>
              <p:cNvSpPr>
                <a:spLocks noChangeArrowheads="1"/>
              </p:cNvSpPr>
              <p:nvPr userDrawn="1"/>
            </p:nvSpPr>
            <p:spPr bwMode="auto">
              <a:xfrm rot="5400000">
                <a:off x="9152025"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3" name="Oval 162"/>
              <p:cNvSpPr>
                <a:spLocks noChangeArrowheads="1"/>
              </p:cNvSpPr>
              <p:nvPr userDrawn="1"/>
            </p:nvSpPr>
            <p:spPr bwMode="auto">
              <a:xfrm rot="5400000">
                <a:off x="9152025"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4" name="Oval 163"/>
              <p:cNvSpPr>
                <a:spLocks noChangeArrowheads="1"/>
              </p:cNvSpPr>
              <p:nvPr userDrawn="1"/>
            </p:nvSpPr>
            <p:spPr bwMode="auto">
              <a:xfrm rot="5400000">
                <a:off x="9152025"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5" name="Oval 164"/>
              <p:cNvSpPr>
                <a:spLocks noChangeArrowheads="1"/>
              </p:cNvSpPr>
              <p:nvPr userDrawn="1"/>
            </p:nvSpPr>
            <p:spPr bwMode="auto">
              <a:xfrm rot="5400000">
                <a:off x="9153612"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6" name="Oval 167"/>
              <p:cNvSpPr>
                <a:spLocks noChangeArrowheads="1"/>
              </p:cNvSpPr>
              <p:nvPr userDrawn="1"/>
            </p:nvSpPr>
            <p:spPr bwMode="auto">
              <a:xfrm rot="5400000">
                <a:off x="927505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7" name="Oval 168"/>
              <p:cNvSpPr>
                <a:spLocks noChangeArrowheads="1"/>
              </p:cNvSpPr>
              <p:nvPr userDrawn="1"/>
            </p:nvSpPr>
            <p:spPr bwMode="auto">
              <a:xfrm rot="5400000">
                <a:off x="927664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8" name="Oval 169"/>
              <p:cNvSpPr>
                <a:spLocks noChangeArrowheads="1"/>
              </p:cNvSpPr>
              <p:nvPr userDrawn="1"/>
            </p:nvSpPr>
            <p:spPr bwMode="auto">
              <a:xfrm rot="5400000">
                <a:off x="927505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9" name="Oval 170"/>
              <p:cNvSpPr>
                <a:spLocks noChangeArrowheads="1"/>
              </p:cNvSpPr>
              <p:nvPr userDrawn="1"/>
            </p:nvSpPr>
            <p:spPr bwMode="auto">
              <a:xfrm rot="5400000">
                <a:off x="927505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0" name="Oval 171"/>
              <p:cNvSpPr>
                <a:spLocks noChangeArrowheads="1"/>
              </p:cNvSpPr>
              <p:nvPr userDrawn="1"/>
            </p:nvSpPr>
            <p:spPr bwMode="auto">
              <a:xfrm rot="5400000">
                <a:off x="927505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1" name="Oval 172"/>
              <p:cNvSpPr>
                <a:spLocks noChangeArrowheads="1"/>
              </p:cNvSpPr>
              <p:nvPr userDrawn="1"/>
            </p:nvSpPr>
            <p:spPr bwMode="auto">
              <a:xfrm rot="5400000">
                <a:off x="927664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2" name="Oval 175"/>
              <p:cNvSpPr>
                <a:spLocks noChangeArrowheads="1"/>
              </p:cNvSpPr>
              <p:nvPr userDrawn="1"/>
            </p:nvSpPr>
            <p:spPr bwMode="auto">
              <a:xfrm rot="5400000">
                <a:off x="9398087"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3" name="Oval 176"/>
              <p:cNvSpPr>
                <a:spLocks noChangeArrowheads="1"/>
              </p:cNvSpPr>
              <p:nvPr userDrawn="1"/>
            </p:nvSpPr>
            <p:spPr bwMode="auto">
              <a:xfrm rot="5400000">
                <a:off x="9399675"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4" name="Oval 177"/>
              <p:cNvSpPr>
                <a:spLocks noChangeArrowheads="1"/>
              </p:cNvSpPr>
              <p:nvPr userDrawn="1"/>
            </p:nvSpPr>
            <p:spPr bwMode="auto">
              <a:xfrm rot="5400000">
                <a:off x="9398087"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5" name="Oval 178"/>
              <p:cNvSpPr>
                <a:spLocks noChangeArrowheads="1"/>
              </p:cNvSpPr>
              <p:nvPr userDrawn="1"/>
            </p:nvSpPr>
            <p:spPr bwMode="auto">
              <a:xfrm rot="5400000">
                <a:off x="9398087"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6" name="Oval 179"/>
              <p:cNvSpPr>
                <a:spLocks noChangeArrowheads="1"/>
              </p:cNvSpPr>
              <p:nvPr userDrawn="1"/>
            </p:nvSpPr>
            <p:spPr bwMode="auto">
              <a:xfrm rot="5400000">
                <a:off x="9398087"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7" name="Oval 180"/>
              <p:cNvSpPr>
                <a:spLocks noChangeArrowheads="1"/>
              </p:cNvSpPr>
              <p:nvPr userDrawn="1"/>
            </p:nvSpPr>
            <p:spPr bwMode="auto">
              <a:xfrm rot="5400000">
                <a:off x="9399675"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8" name="Oval 183"/>
              <p:cNvSpPr>
                <a:spLocks noChangeArrowheads="1"/>
              </p:cNvSpPr>
              <p:nvPr userDrawn="1"/>
            </p:nvSpPr>
            <p:spPr bwMode="auto">
              <a:xfrm rot="5400000">
                <a:off x="9520325" y="680243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9" name="Oval 184"/>
              <p:cNvSpPr>
                <a:spLocks noChangeArrowheads="1"/>
              </p:cNvSpPr>
              <p:nvPr userDrawn="1"/>
            </p:nvSpPr>
            <p:spPr bwMode="auto">
              <a:xfrm rot="5400000">
                <a:off x="9521912" y="6700837"/>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0" name="Oval 185"/>
              <p:cNvSpPr>
                <a:spLocks noChangeArrowheads="1"/>
              </p:cNvSpPr>
              <p:nvPr userDrawn="1"/>
            </p:nvSpPr>
            <p:spPr bwMode="auto">
              <a:xfrm rot="5400000">
                <a:off x="9520325" y="6600825"/>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1" name="Oval 186"/>
              <p:cNvSpPr>
                <a:spLocks noChangeArrowheads="1"/>
              </p:cNvSpPr>
              <p:nvPr userDrawn="1"/>
            </p:nvSpPr>
            <p:spPr bwMode="auto">
              <a:xfrm rot="5400000">
                <a:off x="9520325" y="6502400"/>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2" name="Oval 187"/>
              <p:cNvSpPr>
                <a:spLocks noChangeArrowheads="1"/>
              </p:cNvSpPr>
              <p:nvPr userDrawn="1"/>
            </p:nvSpPr>
            <p:spPr bwMode="auto">
              <a:xfrm rot="5400000">
                <a:off x="9520325" y="640238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3" name="Oval 188"/>
              <p:cNvSpPr>
                <a:spLocks noChangeArrowheads="1"/>
              </p:cNvSpPr>
              <p:nvPr userDrawn="1"/>
            </p:nvSpPr>
            <p:spPr bwMode="auto">
              <a:xfrm rot="5400000">
                <a:off x="9521912" y="6302375"/>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4" name="Oval 288"/>
              <p:cNvSpPr>
                <a:spLocks noChangeArrowheads="1"/>
              </p:cNvSpPr>
              <p:nvPr userDrawn="1"/>
            </p:nvSpPr>
            <p:spPr bwMode="auto">
              <a:xfrm rot="5400000">
                <a:off x="9643356"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5" name="Oval 289"/>
              <p:cNvSpPr>
                <a:spLocks noChangeArrowheads="1"/>
              </p:cNvSpPr>
              <p:nvPr userDrawn="1"/>
            </p:nvSpPr>
            <p:spPr bwMode="auto">
              <a:xfrm rot="5400000">
                <a:off x="9644943"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6" name="Oval 290"/>
              <p:cNvSpPr>
                <a:spLocks noChangeArrowheads="1"/>
              </p:cNvSpPr>
              <p:nvPr userDrawn="1"/>
            </p:nvSpPr>
            <p:spPr bwMode="auto">
              <a:xfrm rot="5400000">
                <a:off x="9643356"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7" name="Oval 291"/>
              <p:cNvSpPr>
                <a:spLocks noChangeArrowheads="1"/>
              </p:cNvSpPr>
              <p:nvPr userDrawn="1"/>
            </p:nvSpPr>
            <p:spPr bwMode="auto">
              <a:xfrm rot="5400000">
                <a:off x="9643356"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8" name="Oval 292"/>
              <p:cNvSpPr>
                <a:spLocks noChangeArrowheads="1"/>
              </p:cNvSpPr>
              <p:nvPr userDrawn="1"/>
            </p:nvSpPr>
            <p:spPr bwMode="auto">
              <a:xfrm rot="5400000">
                <a:off x="9643356"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9" name="Oval 293"/>
              <p:cNvSpPr>
                <a:spLocks noChangeArrowheads="1"/>
              </p:cNvSpPr>
              <p:nvPr userDrawn="1"/>
            </p:nvSpPr>
            <p:spPr bwMode="auto">
              <a:xfrm rot="5400000">
                <a:off x="9644943"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grpSp>
        <p:sp>
          <p:nvSpPr>
            <p:cNvPr id="220" name="Oval 151"/>
            <p:cNvSpPr>
              <a:spLocks noChangeArrowheads="1"/>
            </p:cNvSpPr>
            <p:nvPr userDrawn="1"/>
          </p:nvSpPr>
          <p:spPr bwMode="auto">
            <a:xfrm rot="5400000">
              <a:off x="6072150"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1" name="Oval 152"/>
            <p:cNvSpPr>
              <a:spLocks noChangeArrowheads="1"/>
            </p:cNvSpPr>
            <p:nvPr userDrawn="1"/>
          </p:nvSpPr>
          <p:spPr bwMode="auto">
            <a:xfrm rot="5400000">
              <a:off x="6073737"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2" name="Oval 153"/>
            <p:cNvSpPr>
              <a:spLocks noChangeArrowheads="1"/>
            </p:cNvSpPr>
            <p:nvPr userDrawn="1"/>
          </p:nvSpPr>
          <p:spPr bwMode="auto">
            <a:xfrm rot="5400000">
              <a:off x="6072150"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3" name="Oval 154"/>
            <p:cNvSpPr>
              <a:spLocks noChangeArrowheads="1"/>
            </p:cNvSpPr>
            <p:nvPr userDrawn="1"/>
          </p:nvSpPr>
          <p:spPr bwMode="auto">
            <a:xfrm rot="5400000">
              <a:off x="6072150"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4" name="Oval 155"/>
            <p:cNvSpPr>
              <a:spLocks noChangeArrowheads="1"/>
            </p:cNvSpPr>
            <p:nvPr userDrawn="1"/>
          </p:nvSpPr>
          <p:spPr bwMode="auto">
            <a:xfrm rot="5400000">
              <a:off x="6072150"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5" name="Oval 156"/>
            <p:cNvSpPr>
              <a:spLocks noChangeArrowheads="1"/>
            </p:cNvSpPr>
            <p:nvPr userDrawn="1"/>
          </p:nvSpPr>
          <p:spPr bwMode="auto">
            <a:xfrm rot="5400000">
              <a:off x="6073737"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6" name="Oval 159"/>
            <p:cNvSpPr>
              <a:spLocks noChangeArrowheads="1"/>
            </p:cNvSpPr>
            <p:nvPr userDrawn="1"/>
          </p:nvSpPr>
          <p:spPr bwMode="auto">
            <a:xfrm rot="5400000">
              <a:off x="6195181"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7" name="Oval 160"/>
            <p:cNvSpPr>
              <a:spLocks noChangeArrowheads="1"/>
            </p:cNvSpPr>
            <p:nvPr userDrawn="1"/>
          </p:nvSpPr>
          <p:spPr bwMode="auto">
            <a:xfrm rot="5400000">
              <a:off x="6196768"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8" name="Oval 161"/>
            <p:cNvSpPr>
              <a:spLocks noChangeArrowheads="1"/>
            </p:cNvSpPr>
            <p:nvPr userDrawn="1"/>
          </p:nvSpPr>
          <p:spPr bwMode="auto">
            <a:xfrm rot="5400000">
              <a:off x="6195181"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9" name="Oval 162"/>
            <p:cNvSpPr>
              <a:spLocks noChangeArrowheads="1"/>
            </p:cNvSpPr>
            <p:nvPr userDrawn="1"/>
          </p:nvSpPr>
          <p:spPr bwMode="auto">
            <a:xfrm rot="5400000">
              <a:off x="6195181"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0" name="Oval 163"/>
            <p:cNvSpPr>
              <a:spLocks noChangeArrowheads="1"/>
            </p:cNvSpPr>
            <p:nvPr userDrawn="1"/>
          </p:nvSpPr>
          <p:spPr bwMode="auto">
            <a:xfrm rot="5400000">
              <a:off x="6195181"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1" name="Oval 164"/>
            <p:cNvSpPr>
              <a:spLocks noChangeArrowheads="1"/>
            </p:cNvSpPr>
            <p:nvPr userDrawn="1"/>
          </p:nvSpPr>
          <p:spPr bwMode="auto">
            <a:xfrm rot="5400000">
              <a:off x="6196768"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2" name="Oval 167"/>
            <p:cNvSpPr>
              <a:spLocks noChangeArrowheads="1"/>
            </p:cNvSpPr>
            <p:nvPr userDrawn="1"/>
          </p:nvSpPr>
          <p:spPr bwMode="auto">
            <a:xfrm rot="5400000">
              <a:off x="6318212"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3" name="Oval 168"/>
            <p:cNvSpPr>
              <a:spLocks noChangeArrowheads="1"/>
            </p:cNvSpPr>
            <p:nvPr userDrawn="1"/>
          </p:nvSpPr>
          <p:spPr bwMode="auto">
            <a:xfrm rot="5400000">
              <a:off x="6319800"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4" name="Oval 169"/>
            <p:cNvSpPr>
              <a:spLocks noChangeArrowheads="1"/>
            </p:cNvSpPr>
            <p:nvPr userDrawn="1"/>
          </p:nvSpPr>
          <p:spPr bwMode="auto">
            <a:xfrm rot="5400000">
              <a:off x="6318212"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5" name="Oval 170"/>
            <p:cNvSpPr>
              <a:spLocks noChangeArrowheads="1"/>
            </p:cNvSpPr>
            <p:nvPr userDrawn="1"/>
          </p:nvSpPr>
          <p:spPr bwMode="auto">
            <a:xfrm rot="5400000">
              <a:off x="6318212"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6" name="Oval 171"/>
            <p:cNvSpPr>
              <a:spLocks noChangeArrowheads="1"/>
            </p:cNvSpPr>
            <p:nvPr userDrawn="1"/>
          </p:nvSpPr>
          <p:spPr bwMode="auto">
            <a:xfrm rot="5400000">
              <a:off x="6318212"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7" name="Oval 172"/>
            <p:cNvSpPr>
              <a:spLocks noChangeArrowheads="1"/>
            </p:cNvSpPr>
            <p:nvPr userDrawn="1"/>
          </p:nvSpPr>
          <p:spPr bwMode="auto">
            <a:xfrm rot="5400000">
              <a:off x="6319800"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8" name="Oval 175"/>
            <p:cNvSpPr>
              <a:spLocks noChangeArrowheads="1"/>
            </p:cNvSpPr>
            <p:nvPr userDrawn="1"/>
          </p:nvSpPr>
          <p:spPr bwMode="auto">
            <a:xfrm rot="5400000">
              <a:off x="6441243"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9" name="Oval 176"/>
            <p:cNvSpPr>
              <a:spLocks noChangeArrowheads="1"/>
            </p:cNvSpPr>
            <p:nvPr userDrawn="1"/>
          </p:nvSpPr>
          <p:spPr bwMode="auto">
            <a:xfrm rot="5400000">
              <a:off x="6442831"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0" name="Oval 177"/>
            <p:cNvSpPr>
              <a:spLocks noChangeArrowheads="1"/>
            </p:cNvSpPr>
            <p:nvPr userDrawn="1"/>
          </p:nvSpPr>
          <p:spPr bwMode="auto">
            <a:xfrm rot="5400000">
              <a:off x="6441243"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1" name="Oval 178"/>
            <p:cNvSpPr>
              <a:spLocks noChangeArrowheads="1"/>
            </p:cNvSpPr>
            <p:nvPr userDrawn="1"/>
          </p:nvSpPr>
          <p:spPr bwMode="auto">
            <a:xfrm rot="5400000">
              <a:off x="6441243"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2" name="Oval 179"/>
            <p:cNvSpPr>
              <a:spLocks noChangeArrowheads="1"/>
            </p:cNvSpPr>
            <p:nvPr userDrawn="1"/>
          </p:nvSpPr>
          <p:spPr bwMode="auto">
            <a:xfrm rot="5400000">
              <a:off x="6441243"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3" name="Oval 180"/>
            <p:cNvSpPr>
              <a:spLocks noChangeArrowheads="1"/>
            </p:cNvSpPr>
            <p:nvPr userDrawn="1"/>
          </p:nvSpPr>
          <p:spPr bwMode="auto">
            <a:xfrm rot="5400000">
              <a:off x="6442831"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4" name="Oval 183"/>
            <p:cNvSpPr>
              <a:spLocks noChangeArrowheads="1"/>
            </p:cNvSpPr>
            <p:nvPr userDrawn="1"/>
          </p:nvSpPr>
          <p:spPr bwMode="auto">
            <a:xfrm rot="5400000">
              <a:off x="6563481" y="680243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5" name="Oval 184"/>
            <p:cNvSpPr>
              <a:spLocks noChangeArrowheads="1"/>
            </p:cNvSpPr>
            <p:nvPr userDrawn="1"/>
          </p:nvSpPr>
          <p:spPr bwMode="auto">
            <a:xfrm rot="5400000">
              <a:off x="6565068" y="6700837"/>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6" name="Oval 185"/>
            <p:cNvSpPr>
              <a:spLocks noChangeArrowheads="1"/>
            </p:cNvSpPr>
            <p:nvPr userDrawn="1"/>
          </p:nvSpPr>
          <p:spPr bwMode="auto">
            <a:xfrm rot="5400000">
              <a:off x="6563481" y="6600825"/>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7" name="Oval 186"/>
            <p:cNvSpPr>
              <a:spLocks noChangeArrowheads="1"/>
            </p:cNvSpPr>
            <p:nvPr userDrawn="1"/>
          </p:nvSpPr>
          <p:spPr bwMode="auto">
            <a:xfrm rot="5400000">
              <a:off x="6563481" y="6502400"/>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8" name="Oval 187"/>
            <p:cNvSpPr>
              <a:spLocks noChangeArrowheads="1"/>
            </p:cNvSpPr>
            <p:nvPr userDrawn="1"/>
          </p:nvSpPr>
          <p:spPr bwMode="auto">
            <a:xfrm rot="5400000">
              <a:off x="6563481" y="640238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9" name="Oval 188"/>
            <p:cNvSpPr>
              <a:spLocks noChangeArrowheads="1"/>
            </p:cNvSpPr>
            <p:nvPr userDrawn="1"/>
          </p:nvSpPr>
          <p:spPr bwMode="auto">
            <a:xfrm rot="5400000">
              <a:off x="6565068" y="6302375"/>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0" name="Oval 288"/>
            <p:cNvSpPr>
              <a:spLocks noChangeArrowheads="1"/>
            </p:cNvSpPr>
            <p:nvPr userDrawn="1"/>
          </p:nvSpPr>
          <p:spPr bwMode="auto">
            <a:xfrm rot="5400000">
              <a:off x="6686512"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1" name="Oval 289"/>
            <p:cNvSpPr>
              <a:spLocks noChangeArrowheads="1"/>
            </p:cNvSpPr>
            <p:nvPr userDrawn="1"/>
          </p:nvSpPr>
          <p:spPr bwMode="auto">
            <a:xfrm rot="5400000">
              <a:off x="6688099"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2" name="Oval 290"/>
            <p:cNvSpPr>
              <a:spLocks noChangeArrowheads="1"/>
            </p:cNvSpPr>
            <p:nvPr userDrawn="1"/>
          </p:nvSpPr>
          <p:spPr bwMode="auto">
            <a:xfrm rot="5400000">
              <a:off x="6686512"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3" name="Oval 291"/>
            <p:cNvSpPr>
              <a:spLocks noChangeArrowheads="1"/>
            </p:cNvSpPr>
            <p:nvPr userDrawn="1"/>
          </p:nvSpPr>
          <p:spPr bwMode="auto">
            <a:xfrm rot="5400000">
              <a:off x="6686512"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4" name="Oval 292"/>
            <p:cNvSpPr>
              <a:spLocks noChangeArrowheads="1"/>
            </p:cNvSpPr>
            <p:nvPr userDrawn="1"/>
          </p:nvSpPr>
          <p:spPr bwMode="auto">
            <a:xfrm rot="5400000">
              <a:off x="6686512"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5" name="Oval 293"/>
            <p:cNvSpPr>
              <a:spLocks noChangeArrowheads="1"/>
            </p:cNvSpPr>
            <p:nvPr userDrawn="1"/>
          </p:nvSpPr>
          <p:spPr bwMode="auto">
            <a:xfrm rot="5400000">
              <a:off x="6688099"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grpSp>
      <p:grpSp>
        <p:nvGrpSpPr>
          <p:cNvPr id="400" name="Gruppo 399"/>
          <p:cNvGrpSpPr/>
          <p:nvPr userDrawn="1"/>
        </p:nvGrpSpPr>
        <p:grpSpPr>
          <a:xfrm>
            <a:off x="7939458" y="24483"/>
            <a:ext cx="3684588" cy="533128"/>
            <a:chOff x="7939458" y="46187"/>
            <a:chExt cx="3684588" cy="533128"/>
          </a:xfrm>
        </p:grpSpPr>
        <p:sp>
          <p:nvSpPr>
            <p:cNvPr id="401" name="Oval 191"/>
            <p:cNvSpPr>
              <a:spLocks noChangeArrowheads="1"/>
            </p:cNvSpPr>
            <p:nvPr/>
          </p:nvSpPr>
          <p:spPr bwMode="auto">
            <a:xfrm>
              <a:off x="7939458" y="46187"/>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02" name="Oval 193"/>
            <p:cNvSpPr>
              <a:spLocks noChangeArrowheads="1"/>
            </p:cNvSpPr>
            <p:nvPr/>
          </p:nvSpPr>
          <p:spPr bwMode="auto">
            <a:xfrm>
              <a:off x="8098208" y="46187"/>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03" name="Oval 195"/>
            <p:cNvSpPr>
              <a:spLocks noChangeArrowheads="1"/>
            </p:cNvSpPr>
            <p:nvPr/>
          </p:nvSpPr>
          <p:spPr bwMode="auto">
            <a:xfrm>
              <a:off x="8256958" y="46187"/>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04" name="Oval 197"/>
            <p:cNvSpPr>
              <a:spLocks noChangeArrowheads="1"/>
            </p:cNvSpPr>
            <p:nvPr/>
          </p:nvSpPr>
          <p:spPr bwMode="auto">
            <a:xfrm>
              <a:off x="8415708" y="46187"/>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05" name="Oval 199"/>
            <p:cNvSpPr>
              <a:spLocks noChangeArrowheads="1"/>
            </p:cNvSpPr>
            <p:nvPr/>
          </p:nvSpPr>
          <p:spPr bwMode="auto">
            <a:xfrm>
              <a:off x="8574458" y="46187"/>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06" name="Oval 201"/>
            <p:cNvSpPr>
              <a:spLocks noChangeArrowheads="1"/>
            </p:cNvSpPr>
            <p:nvPr/>
          </p:nvSpPr>
          <p:spPr bwMode="auto">
            <a:xfrm>
              <a:off x="8728446" y="46187"/>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07" name="Oval 203"/>
            <p:cNvSpPr>
              <a:spLocks noChangeArrowheads="1"/>
            </p:cNvSpPr>
            <p:nvPr/>
          </p:nvSpPr>
          <p:spPr bwMode="auto">
            <a:xfrm>
              <a:off x="8887196" y="46187"/>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08" name="Oval 206"/>
            <p:cNvSpPr>
              <a:spLocks noChangeArrowheads="1"/>
            </p:cNvSpPr>
            <p:nvPr/>
          </p:nvSpPr>
          <p:spPr bwMode="auto">
            <a:xfrm>
              <a:off x="90459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09" name="Oval 208"/>
            <p:cNvSpPr>
              <a:spLocks noChangeArrowheads="1"/>
            </p:cNvSpPr>
            <p:nvPr/>
          </p:nvSpPr>
          <p:spPr bwMode="auto">
            <a:xfrm>
              <a:off x="920469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0" name="Oval 210"/>
            <p:cNvSpPr>
              <a:spLocks noChangeArrowheads="1"/>
            </p:cNvSpPr>
            <p:nvPr/>
          </p:nvSpPr>
          <p:spPr bwMode="auto">
            <a:xfrm>
              <a:off x="93634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1" name="Oval 212"/>
            <p:cNvSpPr>
              <a:spLocks noChangeArrowheads="1"/>
            </p:cNvSpPr>
            <p:nvPr/>
          </p:nvSpPr>
          <p:spPr bwMode="auto">
            <a:xfrm>
              <a:off x="9522196" y="461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2" name="Oval 214"/>
            <p:cNvSpPr>
              <a:spLocks noChangeArrowheads="1"/>
            </p:cNvSpPr>
            <p:nvPr/>
          </p:nvSpPr>
          <p:spPr bwMode="auto">
            <a:xfrm>
              <a:off x="967935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3" name="Oval 216"/>
            <p:cNvSpPr>
              <a:spLocks noChangeArrowheads="1"/>
            </p:cNvSpPr>
            <p:nvPr/>
          </p:nvSpPr>
          <p:spPr bwMode="auto">
            <a:xfrm>
              <a:off x="983810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4" name="Oval 218"/>
            <p:cNvSpPr>
              <a:spLocks noChangeArrowheads="1"/>
            </p:cNvSpPr>
            <p:nvPr/>
          </p:nvSpPr>
          <p:spPr bwMode="auto">
            <a:xfrm>
              <a:off x="999685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5" name="Oval 220"/>
            <p:cNvSpPr>
              <a:spLocks noChangeArrowheads="1"/>
            </p:cNvSpPr>
            <p:nvPr/>
          </p:nvSpPr>
          <p:spPr bwMode="auto">
            <a:xfrm>
              <a:off x="101508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6" name="Oval 222"/>
            <p:cNvSpPr>
              <a:spLocks noChangeArrowheads="1"/>
            </p:cNvSpPr>
            <p:nvPr/>
          </p:nvSpPr>
          <p:spPr bwMode="auto">
            <a:xfrm>
              <a:off x="1030959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7" name="Oval 224"/>
            <p:cNvSpPr>
              <a:spLocks noChangeArrowheads="1"/>
            </p:cNvSpPr>
            <p:nvPr/>
          </p:nvSpPr>
          <p:spPr bwMode="auto">
            <a:xfrm>
              <a:off x="104683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8" name="Oval 226"/>
            <p:cNvSpPr>
              <a:spLocks noChangeArrowheads="1"/>
            </p:cNvSpPr>
            <p:nvPr/>
          </p:nvSpPr>
          <p:spPr bwMode="auto">
            <a:xfrm>
              <a:off x="1062709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9" name="Oval 228"/>
            <p:cNvSpPr>
              <a:spLocks noChangeArrowheads="1"/>
            </p:cNvSpPr>
            <p:nvPr/>
          </p:nvSpPr>
          <p:spPr bwMode="auto">
            <a:xfrm>
              <a:off x="107858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0" name="Oval 230"/>
            <p:cNvSpPr>
              <a:spLocks noChangeArrowheads="1"/>
            </p:cNvSpPr>
            <p:nvPr/>
          </p:nvSpPr>
          <p:spPr bwMode="auto">
            <a:xfrm>
              <a:off x="10944596" y="461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1" name="Oval 232"/>
            <p:cNvSpPr>
              <a:spLocks noChangeArrowheads="1"/>
            </p:cNvSpPr>
            <p:nvPr/>
          </p:nvSpPr>
          <p:spPr bwMode="auto">
            <a:xfrm>
              <a:off x="11103346" y="461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2" name="Oval 234"/>
            <p:cNvSpPr>
              <a:spLocks noChangeArrowheads="1"/>
            </p:cNvSpPr>
            <p:nvPr/>
          </p:nvSpPr>
          <p:spPr bwMode="auto">
            <a:xfrm>
              <a:off x="1126050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3" name="Oval 236"/>
            <p:cNvSpPr>
              <a:spLocks noChangeArrowheads="1"/>
            </p:cNvSpPr>
            <p:nvPr/>
          </p:nvSpPr>
          <p:spPr bwMode="auto">
            <a:xfrm>
              <a:off x="1141925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4" name="Oval 238"/>
            <p:cNvSpPr>
              <a:spLocks noChangeArrowheads="1"/>
            </p:cNvSpPr>
            <p:nvPr/>
          </p:nvSpPr>
          <p:spPr bwMode="auto">
            <a:xfrm>
              <a:off x="1157800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5" name="Oval 240"/>
            <p:cNvSpPr>
              <a:spLocks noChangeArrowheads="1"/>
            </p:cNvSpPr>
            <p:nvPr/>
          </p:nvSpPr>
          <p:spPr bwMode="auto">
            <a:xfrm>
              <a:off x="79394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6" name="Oval 241"/>
            <p:cNvSpPr>
              <a:spLocks noChangeArrowheads="1"/>
            </p:cNvSpPr>
            <p:nvPr/>
          </p:nvSpPr>
          <p:spPr bwMode="auto">
            <a:xfrm>
              <a:off x="79394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7" name="Oval 242"/>
            <p:cNvSpPr>
              <a:spLocks noChangeArrowheads="1"/>
            </p:cNvSpPr>
            <p:nvPr/>
          </p:nvSpPr>
          <p:spPr bwMode="auto">
            <a:xfrm>
              <a:off x="80982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8" name="Oval 243"/>
            <p:cNvSpPr>
              <a:spLocks noChangeArrowheads="1"/>
            </p:cNvSpPr>
            <p:nvPr/>
          </p:nvSpPr>
          <p:spPr bwMode="auto">
            <a:xfrm>
              <a:off x="80982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9" name="Oval 244"/>
            <p:cNvSpPr>
              <a:spLocks noChangeArrowheads="1"/>
            </p:cNvSpPr>
            <p:nvPr/>
          </p:nvSpPr>
          <p:spPr bwMode="auto">
            <a:xfrm>
              <a:off x="82569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0" name="Oval 245"/>
            <p:cNvSpPr>
              <a:spLocks noChangeArrowheads="1"/>
            </p:cNvSpPr>
            <p:nvPr/>
          </p:nvSpPr>
          <p:spPr bwMode="auto">
            <a:xfrm>
              <a:off x="82569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1" name="Oval 246"/>
            <p:cNvSpPr>
              <a:spLocks noChangeArrowheads="1"/>
            </p:cNvSpPr>
            <p:nvPr/>
          </p:nvSpPr>
          <p:spPr bwMode="auto">
            <a:xfrm>
              <a:off x="84157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2" name="Oval 247"/>
            <p:cNvSpPr>
              <a:spLocks noChangeArrowheads="1"/>
            </p:cNvSpPr>
            <p:nvPr/>
          </p:nvSpPr>
          <p:spPr bwMode="auto">
            <a:xfrm>
              <a:off x="84157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3" name="Oval 248"/>
            <p:cNvSpPr>
              <a:spLocks noChangeArrowheads="1"/>
            </p:cNvSpPr>
            <p:nvPr/>
          </p:nvSpPr>
          <p:spPr bwMode="auto">
            <a:xfrm>
              <a:off x="8574458" y="285900"/>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4" name="Oval 249"/>
            <p:cNvSpPr>
              <a:spLocks noChangeArrowheads="1"/>
            </p:cNvSpPr>
            <p:nvPr/>
          </p:nvSpPr>
          <p:spPr bwMode="auto">
            <a:xfrm>
              <a:off x="8574458" y="1604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5" name="Oval 250"/>
            <p:cNvSpPr>
              <a:spLocks noChangeArrowheads="1"/>
            </p:cNvSpPr>
            <p:nvPr/>
          </p:nvSpPr>
          <p:spPr bwMode="auto">
            <a:xfrm>
              <a:off x="87284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6" name="Oval 251"/>
            <p:cNvSpPr>
              <a:spLocks noChangeArrowheads="1"/>
            </p:cNvSpPr>
            <p:nvPr/>
          </p:nvSpPr>
          <p:spPr bwMode="auto">
            <a:xfrm>
              <a:off x="87284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7" name="Oval 252"/>
            <p:cNvSpPr>
              <a:spLocks noChangeArrowheads="1"/>
            </p:cNvSpPr>
            <p:nvPr/>
          </p:nvSpPr>
          <p:spPr bwMode="auto">
            <a:xfrm>
              <a:off x="888719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8" name="Oval 253"/>
            <p:cNvSpPr>
              <a:spLocks noChangeArrowheads="1"/>
            </p:cNvSpPr>
            <p:nvPr/>
          </p:nvSpPr>
          <p:spPr bwMode="auto">
            <a:xfrm>
              <a:off x="888719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9" name="Oval 254"/>
            <p:cNvSpPr>
              <a:spLocks noChangeArrowheads="1"/>
            </p:cNvSpPr>
            <p:nvPr/>
          </p:nvSpPr>
          <p:spPr bwMode="auto">
            <a:xfrm>
              <a:off x="90459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0" name="Oval 255"/>
            <p:cNvSpPr>
              <a:spLocks noChangeArrowheads="1"/>
            </p:cNvSpPr>
            <p:nvPr/>
          </p:nvSpPr>
          <p:spPr bwMode="auto">
            <a:xfrm>
              <a:off x="90459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1" name="Oval 256"/>
            <p:cNvSpPr>
              <a:spLocks noChangeArrowheads="1"/>
            </p:cNvSpPr>
            <p:nvPr/>
          </p:nvSpPr>
          <p:spPr bwMode="auto">
            <a:xfrm>
              <a:off x="920469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2" name="Oval 257"/>
            <p:cNvSpPr>
              <a:spLocks noChangeArrowheads="1"/>
            </p:cNvSpPr>
            <p:nvPr/>
          </p:nvSpPr>
          <p:spPr bwMode="auto">
            <a:xfrm>
              <a:off x="920469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3" name="Oval 258"/>
            <p:cNvSpPr>
              <a:spLocks noChangeArrowheads="1"/>
            </p:cNvSpPr>
            <p:nvPr/>
          </p:nvSpPr>
          <p:spPr bwMode="auto">
            <a:xfrm>
              <a:off x="93634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4" name="Oval 259"/>
            <p:cNvSpPr>
              <a:spLocks noChangeArrowheads="1"/>
            </p:cNvSpPr>
            <p:nvPr/>
          </p:nvSpPr>
          <p:spPr bwMode="auto">
            <a:xfrm>
              <a:off x="93634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5" name="Oval 260"/>
            <p:cNvSpPr>
              <a:spLocks noChangeArrowheads="1"/>
            </p:cNvSpPr>
            <p:nvPr/>
          </p:nvSpPr>
          <p:spPr bwMode="auto">
            <a:xfrm>
              <a:off x="9522196" y="285900"/>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6" name="Oval 261"/>
            <p:cNvSpPr>
              <a:spLocks noChangeArrowheads="1"/>
            </p:cNvSpPr>
            <p:nvPr/>
          </p:nvSpPr>
          <p:spPr bwMode="auto">
            <a:xfrm>
              <a:off x="9522196" y="1604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7" name="Oval 262"/>
            <p:cNvSpPr>
              <a:spLocks noChangeArrowheads="1"/>
            </p:cNvSpPr>
            <p:nvPr/>
          </p:nvSpPr>
          <p:spPr bwMode="auto">
            <a:xfrm>
              <a:off x="96793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8" name="Oval 263"/>
            <p:cNvSpPr>
              <a:spLocks noChangeArrowheads="1"/>
            </p:cNvSpPr>
            <p:nvPr/>
          </p:nvSpPr>
          <p:spPr bwMode="auto">
            <a:xfrm>
              <a:off x="96793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9" name="Oval 264"/>
            <p:cNvSpPr>
              <a:spLocks noChangeArrowheads="1"/>
            </p:cNvSpPr>
            <p:nvPr/>
          </p:nvSpPr>
          <p:spPr bwMode="auto">
            <a:xfrm>
              <a:off x="98381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0" name="Oval 265"/>
            <p:cNvSpPr>
              <a:spLocks noChangeArrowheads="1"/>
            </p:cNvSpPr>
            <p:nvPr/>
          </p:nvSpPr>
          <p:spPr bwMode="auto">
            <a:xfrm>
              <a:off x="98381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1" name="Oval 266"/>
            <p:cNvSpPr>
              <a:spLocks noChangeArrowheads="1"/>
            </p:cNvSpPr>
            <p:nvPr/>
          </p:nvSpPr>
          <p:spPr bwMode="auto">
            <a:xfrm>
              <a:off x="99968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2" name="Oval 267"/>
            <p:cNvSpPr>
              <a:spLocks noChangeArrowheads="1"/>
            </p:cNvSpPr>
            <p:nvPr/>
          </p:nvSpPr>
          <p:spPr bwMode="auto">
            <a:xfrm>
              <a:off x="99968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3" name="Oval 268"/>
            <p:cNvSpPr>
              <a:spLocks noChangeArrowheads="1"/>
            </p:cNvSpPr>
            <p:nvPr/>
          </p:nvSpPr>
          <p:spPr bwMode="auto">
            <a:xfrm>
              <a:off x="101508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4" name="Oval 269"/>
            <p:cNvSpPr>
              <a:spLocks noChangeArrowheads="1"/>
            </p:cNvSpPr>
            <p:nvPr/>
          </p:nvSpPr>
          <p:spPr bwMode="auto">
            <a:xfrm>
              <a:off x="101508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5" name="Oval 270"/>
            <p:cNvSpPr>
              <a:spLocks noChangeArrowheads="1"/>
            </p:cNvSpPr>
            <p:nvPr/>
          </p:nvSpPr>
          <p:spPr bwMode="auto">
            <a:xfrm>
              <a:off x="1030959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6" name="Oval 271"/>
            <p:cNvSpPr>
              <a:spLocks noChangeArrowheads="1"/>
            </p:cNvSpPr>
            <p:nvPr/>
          </p:nvSpPr>
          <p:spPr bwMode="auto">
            <a:xfrm>
              <a:off x="1030959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7" name="Oval 272"/>
            <p:cNvSpPr>
              <a:spLocks noChangeArrowheads="1"/>
            </p:cNvSpPr>
            <p:nvPr/>
          </p:nvSpPr>
          <p:spPr bwMode="auto">
            <a:xfrm>
              <a:off x="104683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8" name="Oval 273"/>
            <p:cNvSpPr>
              <a:spLocks noChangeArrowheads="1"/>
            </p:cNvSpPr>
            <p:nvPr/>
          </p:nvSpPr>
          <p:spPr bwMode="auto">
            <a:xfrm>
              <a:off x="104683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9" name="Oval 274"/>
            <p:cNvSpPr>
              <a:spLocks noChangeArrowheads="1"/>
            </p:cNvSpPr>
            <p:nvPr/>
          </p:nvSpPr>
          <p:spPr bwMode="auto">
            <a:xfrm>
              <a:off x="1062709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0" name="Oval 275"/>
            <p:cNvSpPr>
              <a:spLocks noChangeArrowheads="1"/>
            </p:cNvSpPr>
            <p:nvPr/>
          </p:nvSpPr>
          <p:spPr bwMode="auto">
            <a:xfrm>
              <a:off x="1062709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1" name="Oval 276"/>
            <p:cNvSpPr>
              <a:spLocks noChangeArrowheads="1"/>
            </p:cNvSpPr>
            <p:nvPr/>
          </p:nvSpPr>
          <p:spPr bwMode="auto">
            <a:xfrm>
              <a:off x="107858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2" name="Oval 277"/>
            <p:cNvSpPr>
              <a:spLocks noChangeArrowheads="1"/>
            </p:cNvSpPr>
            <p:nvPr/>
          </p:nvSpPr>
          <p:spPr bwMode="auto">
            <a:xfrm>
              <a:off x="107858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3" name="Oval 278"/>
            <p:cNvSpPr>
              <a:spLocks noChangeArrowheads="1"/>
            </p:cNvSpPr>
            <p:nvPr/>
          </p:nvSpPr>
          <p:spPr bwMode="auto">
            <a:xfrm>
              <a:off x="10944596" y="285900"/>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4" name="Oval 279"/>
            <p:cNvSpPr>
              <a:spLocks noChangeArrowheads="1"/>
            </p:cNvSpPr>
            <p:nvPr/>
          </p:nvSpPr>
          <p:spPr bwMode="auto">
            <a:xfrm>
              <a:off x="10944596" y="1604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5" name="Oval 280"/>
            <p:cNvSpPr>
              <a:spLocks noChangeArrowheads="1"/>
            </p:cNvSpPr>
            <p:nvPr/>
          </p:nvSpPr>
          <p:spPr bwMode="auto">
            <a:xfrm>
              <a:off x="11103346" y="285900"/>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6" name="Oval 281"/>
            <p:cNvSpPr>
              <a:spLocks noChangeArrowheads="1"/>
            </p:cNvSpPr>
            <p:nvPr/>
          </p:nvSpPr>
          <p:spPr bwMode="auto">
            <a:xfrm>
              <a:off x="11103346" y="1604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7" name="Oval 282"/>
            <p:cNvSpPr>
              <a:spLocks noChangeArrowheads="1"/>
            </p:cNvSpPr>
            <p:nvPr/>
          </p:nvSpPr>
          <p:spPr bwMode="auto">
            <a:xfrm>
              <a:off x="112605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8" name="Oval 283"/>
            <p:cNvSpPr>
              <a:spLocks noChangeArrowheads="1"/>
            </p:cNvSpPr>
            <p:nvPr/>
          </p:nvSpPr>
          <p:spPr bwMode="auto">
            <a:xfrm>
              <a:off x="112605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9" name="Oval 284"/>
            <p:cNvSpPr>
              <a:spLocks noChangeArrowheads="1"/>
            </p:cNvSpPr>
            <p:nvPr/>
          </p:nvSpPr>
          <p:spPr bwMode="auto">
            <a:xfrm>
              <a:off x="114192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0" name="Oval 285"/>
            <p:cNvSpPr>
              <a:spLocks noChangeArrowheads="1"/>
            </p:cNvSpPr>
            <p:nvPr/>
          </p:nvSpPr>
          <p:spPr bwMode="auto">
            <a:xfrm>
              <a:off x="114192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1" name="Oval 286"/>
            <p:cNvSpPr>
              <a:spLocks noChangeArrowheads="1"/>
            </p:cNvSpPr>
            <p:nvPr/>
          </p:nvSpPr>
          <p:spPr bwMode="auto">
            <a:xfrm>
              <a:off x="115780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2" name="Oval 287"/>
            <p:cNvSpPr>
              <a:spLocks noChangeArrowheads="1"/>
            </p:cNvSpPr>
            <p:nvPr/>
          </p:nvSpPr>
          <p:spPr bwMode="auto">
            <a:xfrm>
              <a:off x="115780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3" name="Oval 240"/>
            <p:cNvSpPr>
              <a:spLocks noChangeArrowheads="1"/>
            </p:cNvSpPr>
            <p:nvPr userDrawn="1"/>
          </p:nvSpPr>
          <p:spPr bwMode="auto">
            <a:xfrm>
              <a:off x="793945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4" name="Oval 241"/>
            <p:cNvSpPr>
              <a:spLocks noChangeArrowheads="1"/>
            </p:cNvSpPr>
            <p:nvPr userDrawn="1"/>
          </p:nvSpPr>
          <p:spPr bwMode="auto">
            <a:xfrm>
              <a:off x="793945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5" name="Oval 242"/>
            <p:cNvSpPr>
              <a:spLocks noChangeArrowheads="1"/>
            </p:cNvSpPr>
            <p:nvPr userDrawn="1"/>
          </p:nvSpPr>
          <p:spPr bwMode="auto">
            <a:xfrm>
              <a:off x="809820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6" name="Oval 243"/>
            <p:cNvSpPr>
              <a:spLocks noChangeArrowheads="1"/>
            </p:cNvSpPr>
            <p:nvPr userDrawn="1"/>
          </p:nvSpPr>
          <p:spPr bwMode="auto">
            <a:xfrm>
              <a:off x="809820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7" name="Oval 244"/>
            <p:cNvSpPr>
              <a:spLocks noChangeArrowheads="1"/>
            </p:cNvSpPr>
            <p:nvPr userDrawn="1"/>
          </p:nvSpPr>
          <p:spPr bwMode="auto">
            <a:xfrm>
              <a:off x="825695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8" name="Oval 245"/>
            <p:cNvSpPr>
              <a:spLocks noChangeArrowheads="1"/>
            </p:cNvSpPr>
            <p:nvPr userDrawn="1"/>
          </p:nvSpPr>
          <p:spPr bwMode="auto">
            <a:xfrm>
              <a:off x="825695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9" name="Oval 246"/>
            <p:cNvSpPr>
              <a:spLocks noChangeArrowheads="1"/>
            </p:cNvSpPr>
            <p:nvPr userDrawn="1"/>
          </p:nvSpPr>
          <p:spPr bwMode="auto">
            <a:xfrm>
              <a:off x="841570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0" name="Oval 247"/>
            <p:cNvSpPr>
              <a:spLocks noChangeArrowheads="1"/>
            </p:cNvSpPr>
            <p:nvPr userDrawn="1"/>
          </p:nvSpPr>
          <p:spPr bwMode="auto">
            <a:xfrm>
              <a:off x="841570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1" name="Oval 248"/>
            <p:cNvSpPr>
              <a:spLocks noChangeArrowheads="1"/>
            </p:cNvSpPr>
            <p:nvPr userDrawn="1"/>
          </p:nvSpPr>
          <p:spPr bwMode="auto">
            <a:xfrm>
              <a:off x="8574458" y="530102"/>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2" name="Oval 249"/>
            <p:cNvSpPr>
              <a:spLocks noChangeArrowheads="1"/>
            </p:cNvSpPr>
            <p:nvPr userDrawn="1"/>
          </p:nvSpPr>
          <p:spPr bwMode="auto">
            <a:xfrm>
              <a:off x="8574458" y="404690"/>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3" name="Oval 250"/>
            <p:cNvSpPr>
              <a:spLocks noChangeArrowheads="1"/>
            </p:cNvSpPr>
            <p:nvPr userDrawn="1"/>
          </p:nvSpPr>
          <p:spPr bwMode="auto">
            <a:xfrm>
              <a:off x="87284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4" name="Oval 251"/>
            <p:cNvSpPr>
              <a:spLocks noChangeArrowheads="1"/>
            </p:cNvSpPr>
            <p:nvPr userDrawn="1"/>
          </p:nvSpPr>
          <p:spPr bwMode="auto">
            <a:xfrm>
              <a:off x="87284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5" name="Oval 252"/>
            <p:cNvSpPr>
              <a:spLocks noChangeArrowheads="1"/>
            </p:cNvSpPr>
            <p:nvPr userDrawn="1"/>
          </p:nvSpPr>
          <p:spPr bwMode="auto">
            <a:xfrm>
              <a:off x="888719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6" name="Oval 253"/>
            <p:cNvSpPr>
              <a:spLocks noChangeArrowheads="1"/>
            </p:cNvSpPr>
            <p:nvPr userDrawn="1"/>
          </p:nvSpPr>
          <p:spPr bwMode="auto">
            <a:xfrm>
              <a:off x="888719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7" name="Oval 254"/>
            <p:cNvSpPr>
              <a:spLocks noChangeArrowheads="1"/>
            </p:cNvSpPr>
            <p:nvPr userDrawn="1"/>
          </p:nvSpPr>
          <p:spPr bwMode="auto">
            <a:xfrm>
              <a:off x="90459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8" name="Oval 255"/>
            <p:cNvSpPr>
              <a:spLocks noChangeArrowheads="1"/>
            </p:cNvSpPr>
            <p:nvPr userDrawn="1"/>
          </p:nvSpPr>
          <p:spPr bwMode="auto">
            <a:xfrm>
              <a:off x="90459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9" name="Oval 256"/>
            <p:cNvSpPr>
              <a:spLocks noChangeArrowheads="1"/>
            </p:cNvSpPr>
            <p:nvPr userDrawn="1"/>
          </p:nvSpPr>
          <p:spPr bwMode="auto">
            <a:xfrm>
              <a:off x="920469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0" name="Oval 257"/>
            <p:cNvSpPr>
              <a:spLocks noChangeArrowheads="1"/>
            </p:cNvSpPr>
            <p:nvPr userDrawn="1"/>
          </p:nvSpPr>
          <p:spPr bwMode="auto">
            <a:xfrm>
              <a:off x="920469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1" name="Oval 258"/>
            <p:cNvSpPr>
              <a:spLocks noChangeArrowheads="1"/>
            </p:cNvSpPr>
            <p:nvPr userDrawn="1"/>
          </p:nvSpPr>
          <p:spPr bwMode="auto">
            <a:xfrm>
              <a:off x="93634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2" name="Oval 259"/>
            <p:cNvSpPr>
              <a:spLocks noChangeArrowheads="1"/>
            </p:cNvSpPr>
            <p:nvPr userDrawn="1"/>
          </p:nvSpPr>
          <p:spPr bwMode="auto">
            <a:xfrm>
              <a:off x="93634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3" name="Oval 260"/>
            <p:cNvSpPr>
              <a:spLocks noChangeArrowheads="1"/>
            </p:cNvSpPr>
            <p:nvPr userDrawn="1"/>
          </p:nvSpPr>
          <p:spPr bwMode="auto">
            <a:xfrm>
              <a:off x="9522196" y="530102"/>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4" name="Oval 261"/>
            <p:cNvSpPr>
              <a:spLocks noChangeArrowheads="1"/>
            </p:cNvSpPr>
            <p:nvPr userDrawn="1"/>
          </p:nvSpPr>
          <p:spPr bwMode="auto">
            <a:xfrm>
              <a:off x="9522196" y="404690"/>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5" name="Oval 262"/>
            <p:cNvSpPr>
              <a:spLocks noChangeArrowheads="1"/>
            </p:cNvSpPr>
            <p:nvPr userDrawn="1"/>
          </p:nvSpPr>
          <p:spPr bwMode="auto">
            <a:xfrm>
              <a:off x="967935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6" name="Oval 263"/>
            <p:cNvSpPr>
              <a:spLocks noChangeArrowheads="1"/>
            </p:cNvSpPr>
            <p:nvPr userDrawn="1"/>
          </p:nvSpPr>
          <p:spPr bwMode="auto">
            <a:xfrm>
              <a:off x="967935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7" name="Oval 264"/>
            <p:cNvSpPr>
              <a:spLocks noChangeArrowheads="1"/>
            </p:cNvSpPr>
            <p:nvPr userDrawn="1"/>
          </p:nvSpPr>
          <p:spPr bwMode="auto">
            <a:xfrm>
              <a:off x="983810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8" name="Oval 265"/>
            <p:cNvSpPr>
              <a:spLocks noChangeArrowheads="1"/>
            </p:cNvSpPr>
            <p:nvPr userDrawn="1"/>
          </p:nvSpPr>
          <p:spPr bwMode="auto">
            <a:xfrm>
              <a:off x="983810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9" name="Oval 266"/>
            <p:cNvSpPr>
              <a:spLocks noChangeArrowheads="1"/>
            </p:cNvSpPr>
            <p:nvPr userDrawn="1"/>
          </p:nvSpPr>
          <p:spPr bwMode="auto">
            <a:xfrm>
              <a:off x="999685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0" name="Oval 267"/>
            <p:cNvSpPr>
              <a:spLocks noChangeArrowheads="1"/>
            </p:cNvSpPr>
            <p:nvPr userDrawn="1"/>
          </p:nvSpPr>
          <p:spPr bwMode="auto">
            <a:xfrm>
              <a:off x="999685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1" name="Oval 268"/>
            <p:cNvSpPr>
              <a:spLocks noChangeArrowheads="1"/>
            </p:cNvSpPr>
            <p:nvPr userDrawn="1"/>
          </p:nvSpPr>
          <p:spPr bwMode="auto">
            <a:xfrm>
              <a:off x="101508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2" name="Oval 269"/>
            <p:cNvSpPr>
              <a:spLocks noChangeArrowheads="1"/>
            </p:cNvSpPr>
            <p:nvPr userDrawn="1"/>
          </p:nvSpPr>
          <p:spPr bwMode="auto">
            <a:xfrm>
              <a:off x="101508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3" name="Oval 270"/>
            <p:cNvSpPr>
              <a:spLocks noChangeArrowheads="1"/>
            </p:cNvSpPr>
            <p:nvPr userDrawn="1"/>
          </p:nvSpPr>
          <p:spPr bwMode="auto">
            <a:xfrm>
              <a:off x="1030959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4" name="Oval 271"/>
            <p:cNvSpPr>
              <a:spLocks noChangeArrowheads="1"/>
            </p:cNvSpPr>
            <p:nvPr userDrawn="1"/>
          </p:nvSpPr>
          <p:spPr bwMode="auto">
            <a:xfrm>
              <a:off x="1030959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5" name="Oval 272"/>
            <p:cNvSpPr>
              <a:spLocks noChangeArrowheads="1"/>
            </p:cNvSpPr>
            <p:nvPr userDrawn="1"/>
          </p:nvSpPr>
          <p:spPr bwMode="auto">
            <a:xfrm>
              <a:off x="104683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6" name="Oval 273"/>
            <p:cNvSpPr>
              <a:spLocks noChangeArrowheads="1"/>
            </p:cNvSpPr>
            <p:nvPr userDrawn="1"/>
          </p:nvSpPr>
          <p:spPr bwMode="auto">
            <a:xfrm>
              <a:off x="104683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7" name="Oval 274"/>
            <p:cNvSpPr>
              <a:spLocks noChangeArrowheads="1"/>
            </p:cNvSpPr>
            <p:nvPr userDrawn="1"/>
          </p:nvSpPr>
          <p:spPr bwMode="auto">
            <a:xfrm>
              <a:off x="1062709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8" name="Oval 275"/>
            <p:cNvSpPr>
              <a:spLocks noChangeArrowheads="1"/>
            </p:cNvSpPr>
            <p:nvPr userDrawn="1"/>
          </p:nvSpPr>
          <p:spPr bwMode="auto">
            <a:xfrm>
              <a:off x="1062709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9" name="Oval 276"/>
            <p:cNvSpPr>
              <a:spLocks noChangeArrowheads="1"/>
            </p:cNvSpPr>
            <p:nvPr userDrawn="1"/>
          </p:nvSpPr>
          <p:spPr bwMode="auto">
            <a:xfrm>
              <a:off x="107858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0" name="Oval 277"/>
            <p:cNvSpPr>
              <a:spLocks noChangeArrowheads="1"/>
            </p:cNvSpPr>
            <p:nvPr userDrawn="1"/>
          </p:nvSpPr>
          <p:spPr bwMode="auto">
            <a:xfrm>
              <a:off x="107858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1" name="Oval 278"/>
            <p:cNvSpPr>
              <a:spLocks noChangeArrowheads="1"/>
            </p:cNvSpPr>
            <p:nvPr userDrawn="1"/>
          </p:nvSpPr>
          <p:spPr bwMode="auto">
            <a:xfrm>
              <a:off x="10944596" y="530102"/>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2" name="Oval 279"/>
            <p:cNvSpPr>
              <a:spLocks noChangeArrowheads="1"/>
            </p:cNvSpPr>
            <p:nvPr userDrawn="1"/>
          </p:nvSpPr>
          <p:spPr bwMode="auto">
            <a:xfrm>
              <a:off x="10944596" y="404690"/>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3" name="Oval 280"/>
            <p:cNvSpPr>
              <a:spLocks noChangeArrowheads="1"/>
            </p:cNvSpPr>
            <p:nvPr userDrawn="1"/>
          </p:nvSpPr>
          <p:spPr bwMode="auto">
            <a:xfrm>
              <a:off x="11103346" y="530102"/>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4" name="Oval 281"/>
            <p:cNvSpPr>
              <a:spLocks noChangeArrowheads="1"/>
            </p:cNvSpPr>
            <p:nvPr userDrawn="1"/>
          </p:nvSpPr>
          <p:spPr bwMode="auto">
            <a:xfrm>
              <a:off x="11103346" y="404690"/>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5" name="Oval 282"/>
            <p:cNvSpPr>
              <a:spLocks noChangeArrowheads="1"/>
            </p:cNvSpPr>
            <p:nvPr userDrawn="1"/>
          </p:nvSpPr>
          <p:spPr bwMode="auto">
            <a:xfrm>
              <a:off x="1126050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6" name="Oval 283"/>
            <p:cNvSpPr>
              <a:spLocks noChangeArrowheads="1"/>
            </p:cNvSpPr>
            <p:nvPr userDrawn="1"/>
          </p:nvSpPr>
          <p:spPr bwMode="auto">
            <a:xfrm>
              <a:off x="1126050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7" name="Oval 284"/>
            <p:cNvSpPr>
              <a:spLocks noChangeArrowheads="1"/>
            </p:cNvSpPr>
            <p:nvPr userDrawn="1"/>
          </p:nvSpPr>
          <p:spPr bwMode="auto">
            <a:xfrm>
              <a:off x="1141925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8" name="Oval 285"/>
            <p:cNvSpPr>
              <a:spLocks noChangeArrowheads="1"/>
            </p:cNvSpPr>
            <p:nvPr userDrawn="1"/>
          </p:nvSpPr>
          <p:spPr bwMode="auto">
            <a:xfrm>
              <a:off x="1141925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9" name="Oval 286"/>
            <p:cNvSpPr>
              <a:spLocks noChangeArrowheads="1"/>
            </p:cNvSpPr>
            <p:nvPr userDrawn="1"/>
          </p:nvSpPr>
          <p:spPr bwMode="auto">
            <a:xfrm>
              <a:off x="1157800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20" name="Oval 287"/>
            <p:cNvSpPr>
              <a:spLocks noChangeArrowheads="1"/>
            </p:cNvSpPr>
            <p:nvPr userDrawn="1"/>
          </p:nvSpPr>
          <p:spPr bwMode="auto">
            <a:xfrm>
              <a:off x="1157800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grpSp>
    </p:spTree>
    <p:extLst>
      <p:ext uri="{BB962C8B-B14F-4D97-AF65-F5344CB8AC3E}">
        <p14:creationId xmlns:p14="http://schemas.microsoft.com/office/powerpoint/2010/main" val="2209591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Diapositiva titolo">
    <p:spTree>
      <p:nvGrpSpPr>
        <p:cNvPr id="1" name=""/>
        <p:cNvGrpSpPr/>
        <p:nvPr/>
      </p:nvGrpSpPr>
      <p:grpSpPr>
        <a:xfrm>
          <a:off x="0" y="0"/>
          <a:ext cx="0" cy="0"/>
          <a:chOff x="0" y="0"/>
          <a:chExt cx="0" cy="0"/>
        </a:xfrm>
      </p:grpSpPr>
      <p:sp>
        <p:nvSpPr>
          <p:cNvPr id="8" name="Segnaposto immagine 7"/>
          <p:cNvSpPr>
            <a:spLocks noGrp="1"/>
          </p:cNvSpPr>
          <p:nvPr>
            <p:ph type="pic" sz="quarter" idx="12"/>
          </p:nvPr>
        </p:nvSpPr>
        <p:spPr>
          <a:xfrm>
            <a:off x="1384938" y="2407298"/>
            <a:ext cx="1913332" cy="3825552"/>
          </a:xfrm>
          <a:custGeom>
            <a:avLst/>
            <a:gdLst>
              <a:gd name="connsiteX0" fmla="*/ 659 w 2268659"/>
              <a:gd name="connsiteY0" fmla="*/ 0 h 4536000"/>
              <a:gd name="connsiteX1" fmla="*/ 2268659 w 2268659"/>
              <a:gd name="connsiteY1" fmla="*/ 2268000 h 4536000"/>
              <a:gd name="connsiteX2" fmla="*/ 659 w 2268659"/>
              <a:gd name="connsiteY2" fmla="*/ 4536000 h 4536000"/>
              <a:gd name="connsiteX3" fmla="*/ 0 w 2268659"/>
              <a:gd name="connsiteY3" fmla="*/ 4535967 h 4536000"/>
              <a:gd name="connsiteX4" fmla="*/ 0 w 2268659"/>
              <a:gd name="connsiteY4" fmla="*/ 34 h 453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8659" h="4536000">
                <a:moveTo>
                  <a:pt x="659" y="0"/>
                </a:moveTo>
                <a:cubicBezTo>
                  <a:pt x="1253241" y="0"/>
                  <a:pt x="2268659" y="1015418"/>
                  <a:pt x="2268659" y="2268000"/>
                </a:cubicBezTo>
                <a:cubicBezTo>
                  <a:pt x="2268659" y="3520582"/>
                  <a:pt x="1253241" y="4536000"/>
                  <a:pt x="659" y="4536000"/>
                </a:cubicBezTo>
                <a:lnTo>
                  <a:pt x="0" y="4535967"/>
                </a:lnTo>
                <a:lnTo>
                  <a:pt x="0" y="34"/>
                </a:lnTo>
                <a:close/>
              </a:path>
            </a:pathLst>
          </a:custGeom>
          <a:solidFill>
            <a:schemeClr val="bg2"/>
          </a:solidFill>
          <a:ln>
            <a:noFill/>
          </a:ln>
        </p:spPr>
        <p:txBody>
          <a:bodyPr wrap="square" anchor="ctr">
            <a:noAutofit/>
          </a:bodyPr>
          <a:lstStyle>
            <a:lvl1pPr algn="ctr">
              <a:defRPr sz="1200">
                <a:solidFill>
                  <a:schemeClr val="tx1"/>
                </a:solidFill>
              </a:defRPr>
            </a:lvl1pPr>
          </a:lstStyle>
          <a:p>
            <a:endParaRPr lang="en-US"/>
          </a:p>
        </p:txBody>
      </p:sp>
      <p:sp>
        <p:nvSpPr>
          <p:cNvPr id="6" name="Segnaposto testo 10"/>
          <p:cNvSpPr>
            <a:spLocks noGrp="1"/>
          </p:cNvSpPr>
          <p:nvPr>
            <p:ph type="body" sz="quarter" idx="10" hasCustomPrompt="1"/>
          </p:nvPr>
        </p:nvSpPr>
        <p:spPr>
          <a:xfrm>
            <a:off x="550863" y="404813"/>
            <a:ext cx="11090275" cy="387798"/>
          </a:xfrm>
          <a:prstGeom prst="rect">
            <a:avLst/>
          </a:prstGeom>
          <a:noFill/>
        </p:spPr>
        <p:txBody>
          <a:bodyPr wrap="square" lIns="0" tIns="0" rIns="0" bIns="0" rtlCol="0" anchor="t" anchorCtr="0">
            <a:spAutoFit/>
          </a:bodyPr>
          <a:lstStyle>
            <a:lvl1pPr marL="0" indent="0">
              <a:buNone/>
              <a:defRPr lang="it-IT" sz="2800" b="1" baseline="0" dirty="0" smtClean="0">
                <a:solidFill>
                  <a:schemeClr val="accent1"/>
                </a:solidFill>
                <a:latin typeface="Arial" panose="020B0604020202020204" pitchFamily="34" charset="0"/>
                <a:cs typeface="Arial" panose="020B0604020202020204" pitchFamily="34" charset="0"/>
              </a:defRPr>
            </a:lvl1pPr>
            <a:lvl2pPr>
              <a:defRPr lang="it-IT" dirty="0" smtClean="0"/>
            </a:lvl2pPr>
            <a:lvl3pPr>
              <a:defRPr lang="it-IT" sz="2400" dirty="0" smtClean="0"/>
            </a:lvl3pPr>
            <a:lvl4pPr>
              <a:defRPr lang="it-IT" sz="2400" dirty="0" smtClean="0"/>
            </a:lvl4pPr>
            <a:lvl5pPr>
              <a:defRPr lang="it-IT" sz="2400" dirty="0"/>
            </a:lvl5pPr>
          </a:lstStyle>
          <a:p>
            <a:pPr marL="0" lvl="0" defTabSz="609508"/>
            <a:r>
              <a:rPr lang="it-IT" dirty="0"/>
              <a:t>Title (</a:t>
            </a:r>
            <a:r>
              <a:rPr lang="it-IT" dirty="0" err="1"/>
              <a:t>Arial</a:t>
            </a:r>
            <a:r>
              <a:rPr lang="it-IT" dirty="0"/>
              <a:t> / 28 </a:t>
            </a:r>
            <a:r>
              <a:rPr lang="it-IT" dirty="0" err="1"/>
              <a:t>pt</a:t>
            </a:r>
            <a:r>
              <a:rPr lang="it-IT" dirty="0"/>
              <a:t>)</a:t>
            </a:r>
          </a:p>
        </p:txBody>
      </p:sp>
      <p:sp>
        <p:nvSpPr>
          <p:cNvPr id="7" name="Segnaposto testo 10"/>
          <p:cNvSpPr>
            <a:spLocks noGrp="1"/>
          </p:cNvSpPr>
          <p:nvPr>
            <p:ph type="body" sz="quarter" idx="11" hasCustomPrompt="1"/>
          </p:nvPr>
        </p:nvSpPr>
        <p:spPr>
          <a:xfrm>
            <a:off x="550863" y="881803"/>
            <a:ext cx="11090275" cy="221599"/>
          </a:xfrm>
          <a:prstGeom prst="rect">
            <a:avLst/>
          </a:prstGeom>
          <a:noFill/>
        </p:spPr>
        <p:txBody>
          <a:bodyPr wrap="square" lIns="0" tIns="0" rIns="0" bIns="0" rtlCol="0">
            <a:spAutoFit/>
          </a:bodyPr>
          <a:lstStyle>
            <a:lvl1pPr marL="0" indent="0" defTabSz="609508">
              <a:buNone/>
              <a:defRPr lang="it-IT" sz="1600" baseline="0" dirty="0" smtClean="0">
                <a:solidFill>
                  <a:schemeClr val="accent2"/>
                </a:solidFill>
                <a:latin typeface="Arial" panose="020B0604020202020204" pitchFamily="34" charset="0"/>
                <a:cs typeface="Arial" panose="020B0604020202020204" pitchFamily="34" charset="0"/>
              </a:defRPr>
            </a:lvl1pPr>
            <a:lvl2pPr>
              <a:defRPr lang="it-IT" dirty="0" smtClean="0"/>
            </a:lvl2pPr>
            <a:lvl3pPr>
              <a:defRPr lang="it-IT" sz="2400" dirty="0" smtClean="0"/>
            </a:lvl3pPr>
            <a:lvl4pPr>
              <a:defRPr lang="it-IT" sz="2400" dirty="0" smtClean="0"/>
            </a:lvl4pPr>
            <a:lvl5pPr>
              <a:defRPr lang="it-IT" sz="2400" dirty="0"/>
            </a:lvl5pPr>
          </a:lstStyle>
          <a:p>
            <a:pPr marL="0" lvl="0" defTabSz="609508"/>
            <a:r>
              <a:rPr lang="it-IT" dirty="0" err="1"/>
              <a:t>Highlights</a:t>
            </a:r>
            <a:r>
              <a:rPr lang="it-IT" dirty="0"/>
              <a:t> (</a:t>
            </a:r>
            <a:r>
              <a:rPr lang="it-IT" dirty="0" err="1"/>
              <a:t>Arial</a:t>
            </a:r>
            <a:r>
              <a:rPr lang="it-IT" dirty="0"/>
              <a:t> / 16 </a:t>
            </a:r>
            <a:r>
              <a:rPr lang="it-IT" dirty="0" err="1"/>
              <a:t>pt</a:t>
            </a:r>
            <a:r>
              <a:rPr lang="it-IT" dirty="0"/>
              <a:t>)</a:t>
            </a:r>
          </a:p>
        </p:txBody>
      </p:sp>
      <p:sp>
        <p:nvSpPr>
          <p:cNvPr id="12" name="Rettangolo 11"/>
          <p:cNvSpPr/>
          <p:nvPr userDrawn="1"/>
        </p:nvSpPr>
        <p:spPr>
          <a:xfrm>
            <a:off x="550863" y="1185170"/>
            <a:ext cx="855748" cy="45719"/>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9" name="Segnaposto data 3"/>
          <p:cNvSpPr>
            <a:spLocks noGrp="1"/>
          </p:cNvSpPr>
          <p:nvPr>
            <p:ph type="dt" sz="half" idx="2"/>
          </p:nvPr>
        </p:nvSpPr>
        <p:spPr>
          <a:xfrm>
            <a:off x="677593" y="6662346"/>
            <a:ext cx="2743200" cy="172637"/>
          </a:xfrm>
          <a:prstGeom prst="rect">
            <a:avLst/>
          </a:prstGeom>
        </p:spPr>
        <p:txBody>
          <a:bodyPr lIns="0" tIns="0" rIns="0" bIns="0"/>
          <a:lstStyle>
            <a:lvl1pPr>
              <a:defRPr lang="it-IT" sz="909" kern="1200" cap="all" baseline="0" smtClean="0">
                <a:solidFill>
                  <a:schemeClr val="accent1"/>
                </a:solidFill>
                <a:latin typeface="Arial" panose="020B0604020202020204" pitchFamily="34" charset="0"/>
                <a:ea typeface="+mn-ea"/>
                <a:cs typeface="Arial" panose="020B0604020202020204" pitchFamily="34" charset="0"/>
              </a:defRPr>
            </a:lvl1pPr>
          </a:lstStyle>
          <a:p>
            <a:fld id="{7A4AF16A-B0B8-4637-BCC3-1D6538DB946A}" type="datetime4">
              <a:rPr lang="it-IT" smtClean="0"/>
              <a:t>18 settembre 2023</a:t>
            </a:fld>
            <a:endParaRPr lang="it-IT" dirty="0"/>
          </a:p>
        </p:txBody>
      </p:sp>
      <p:grpSp>
        <p:nvGrpSpPr>
          <p:cNvPr id="178" name="Gruppo 177"/>
          <p:cNvGrpSpPr/>
          <p:nvPr userDrawn="1"/>
        </p:nvGrpSpPr>
        <p:grpSpPr>
          <a:xfrm>
            <a:off x="54168" y="25602"/>
            <a:ext cx="422839" cy="1466852"/>
            <a:chOff x="-12795" y="18778"/>
            <a:chExt cx="422839" cy="1466852"/>
          </a:xfrm>
        </p:grpSpPr>
        <p:sp>
          <p:nvSpPr>
            <p:cNvPr id="180" name="Oval 90"/>
            <p:cNvSpPr>
              <a:spLocks noChangeArrowheads="1"/>
            </p:cNvSpPr>
            <p:nvPr/>
          </p:nvSpPr>
          <p:spPr bwMode="auto">
            <a:xfrm rot="5400000">
              <a:off x="109212" y="16397"/>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1" name="Oval 91"/>
            <p:cNvSpPr>
              <a:spLocks noChangeArrowheads="1"/>
            </p:cNvSpPr>
            <p:nvPr/>
          </p:nvSpPr>
          <p:spPr bwMode="auto">
            <a:xfrm rot="5400000">
              <a:off x="236212" y="17984"/>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2" name="Oval 92"/>
            <p:cNvSpPr>
              <a:spLocks noChangeArrowheads="1"/>
            </p:cNvSpPr>
            <p:nvPr/>
          </p:nvSpPr>
          <p:spPr bwMode="auto">
            <a:xfrm rot="5400000">
              <a:off x="364800" y="17984"/>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3" name="Oval 98"/>
            <p:cNvSpPr>
              <a:spLocks noChangeArrowheads="1"/>
            </p:cNvSpPr>
            <p:nvPr/>
          </p:nvSpPr>
          <p:spPr bwMode="auto">
            <a:xfrm rot="5400000">
              <a:off x="108418" y="174353"/>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4" name="Oval 99"/>
            <p:cNvSpPr>
              <a:spLocks noChangeArrowheads="1"/>
            </p:cNvSpPr>
            <p:nvPr/>
          </p:nvSpPr>
          <p:spPr bwMode="auto">
            <a:xfrm rot="5400000">
              <a:off x="235418" y="1759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5" name="Oval 100"/>
            <p:cNvSpPr>
              <a:spLocks noChangeArrowheads="1"/>
            </p:cNvSpPr>
            <p:nvPr/>
          </p:nvSpPr>
          <p:spPr bwMode="auto">
            <a:xfrm rot="5400000">
              <a:off x="364006" y="1759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6" name="Oval 106"/>
            <p:cNvSpPr>
              <a:spLocks noChangeArrowheads="1"/>
            </p:cNvSpPr>
            <p:nvPr/>
          </p:nvSpPr>
          <p:spPr bwMode="auto">
            <a:xfrm rot="5400000">
              <a:off x="108418" y="333103"/>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7" name="Oval 107"/>
            <p:cNvSpPr>
              <a:spLocks noChangeArrowheads="1"/>
            </p:cNvSpPr>
            <p:nvPr/>
          </p:nvSpPr>
          <p:spPr bwMode="auto">
            <a:xfrm rot="5400000">
              <a:off x="235418" y="33469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8" name="Oval 108"/>
            <p:cNvSpPr>
              <a:spLocks noChangeArrowheads="1"/>
            </p:cNvSpPr>
            <p:nvPr/>
          </p:nvSpPr>
          <p:spPr bwMode="auto">
            <a:xfrm rot="5400000">
              <a:off x="364006" y="33469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9" name="Oval 114"/>
            <p:cNvSpPr>
              <a:spLocks noChangeArrowheads="1"/>
            </p:cNvSpPr>
            <p:nvPr/>
          </p:nvSpPr>
          <p:spPr bwMode="auto">
            <a:xfrm rot="5400000">
              <a:off x="108418" y="491853"/>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0" name="Oval 115"/>
            <p:cNvSpPr>
              <a:spLocks noChangeArrowheads="1"/>
            </p:cNvSpPr>
            <p:nvPr/>
          </p:nvSpPr>
          <p:spPr bwMode="auto">
            <a:xfrm rot="5400000">
              <a:off x="235418" y="4934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1" name="Oval 116"/>
            <p:cNvSpPr>
              <a:spLocks noChangeArrowheads="1"/>
            </p:cNvSpPr>
            <p:nvPr/>
          </p:nvSpPr>
          <p:spPr bwMode="auto">
            <a:xfrm rot="5400000">
              <a:off x="364006" y="4934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2" name="Oval 122"/>
            <p:cNvSpPr>
              <a:spLocks noChangeArrowheads="1"/>
            </p:cNvSpPr>
            <p:nvPr/>
          </p:nvSpPr>
          <p:spPr bwMode="auto">
            <a:xfrm rot="5400000">
              <a:off x="106831" y="64742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3" name="Oval 123"/>
            <p:cNvSpPr>
              <a:spLocks noChangeArrowheads="1"/>
            </p:cNvSpPr>
            <p:nvPr/>
          </p:nvSpPr>
          <p:spPr bwMode="auto">
            <a:xfrm rot="5400000">
              <a:off x="233831" y="649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4" name="Oval 124"/>
            <p:cNvSpPr>
              <a:spLocks noChangeArrowheads="1"/>
            </p:cNvSpPr>
            <p:nvPr/>
          </p:nvSpPr>
          <p:spPr bwMode="auto">
            <a:xfrm rot="5400000">
              <a:off x="362418" y="649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5" name="Oval 130"/>
            <p:cNvSpPr>
              <a:spLocks noChangeArrowheads="1"/>
            </p:cNvSpPr>
            <p:nvPr/>
          </p:nvSpPr>
          <p:spPr bwMode="auto">
            <a:xfrm rot="5400000">
              <a:off x="106831" y="80617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6" name="Oval 131"/>
            <p:cNvSpPr>
              <a:spLocks noChangeArrowheads="1"/>
            </p:cNvSpPr>
            <p:nvPr/>
          </p:nvSpPr>
          <p:spPr bwMode="auto">
            <a:xfrm rot="5400000">
              <a:off x="233831" y="8077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7" name="Oval 132"/>
            <p:cNvSpPr>
              <a:spLocks noChangeArrowheads="1"/>
            </p:cNvSpPr>
            <p:nvPr/>
          </p:nvSpPr>
          <p:spPr bwMode="auto">
            <a:xfrm rot="5400000">
              <a:off x="362418" y="8077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8" name="Oval 138"/>
            <p:cNvSpPr>
              <a:spLocks noChangeArrowheads="1"/>
            </p:cNvSpPr>
            <p:nvPr/>
          </p:nvSpPr>
          <p:spPr bwMode="auto">
            <a:xfrm rot="5400000">
              <a:off x="106831" y="96492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9" name="Oval 139"/>
            <p:cNvSpPr>
              <a:spLocks noChangeArrowheads="1"/>
            </p:cNvSpPr>
            <p:nvPr/>
          </p:nvSpPr>
          <p:spPr bwMode="auto">
            <a:xfrm rot="5400000">
              <a:off x="233831" y="9665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0" name="Oval 140"/>
            <p:cNvSpPr>
              <a:spLocks noChangeArrowheads="1"/>
            </p:cNvSpPr>
            <p:nvPr/>
          </p:nvSpPr>
          <p:spPr bwMode="auto">
            <a:xfrm rot="5400000">
              <a:off x="362418" y="9665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1" name="Oval 146"/>
            <p:cNvSpPr>
              <a:spLocks noChangeArrowheads="1"/>
            </p:cNvSpPr>
            <p:nvPr/>
          </p:nvSpPr>
          <p:spPr bwMode="auto">
            <a:xfrm rot="5400000">
              <a:off x="106831" y="112367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2" name="Oval 147"/>
            <p:cNvSpPr>
              <a:spLocks noChangeArrowheads="1"/>
            </p:cNvSpPr>
            <p:nvPr/>
          </p:nvSpPr>
          <p:spPr bwMode="auto">
            <a:xfrm rot="5400000">
              <a:off x="233831" y="11252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3" name="Oval 148"/>
            <p:cNvSpPr>
              <a:spLocks noChangeArrowheads="1"/>
            </p:cNvSpPr>
            <p:nvPr/>
          </p:nvSpPr>
          <p:spPr bwMode="auto">
            <a:xfrm rot="5400000">
              <a:off x="362418" y="11252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4" name="Oval 154"/>
            <p:cNvSpPr>
              <a:spLocks noChangeArrowheads="1"/>
            </p:cNvSpPr>
            <p:nvPr/>
          </p:nvSpPr>
          <p:spPr bwMode="auto">
            <a:xfrm rot="5400000">
              <a:off x="106831" y="128242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5" name="Oval 155"/>
            <p:cNvSpPr>
              <a:spLocks noChangeArrowheads="1"/>
            </p:cNvSpPr>
            <p:nvPr/>
          </p:nvSpPr>
          <p:spPr bwMode="auto">
            <a:xfrm rot="5400000">
              <a:off x="233831" y="1284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6" name="Oval 156"/>
            <p:cNvSpPr>
              <a:spLocks noChangeArrowheads="1"/>
            </p:cNvSpPr>
            <p:nvPr/>
          </p:nvSpPr>
          <p:spPr bwMode="auto">
            <a:xfrm rot="5400000">
              <a:off x="362418" y="1284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7" name="Oval 162"/>
            <p:cNvSpPr>
              <a:spLocks noChangeArrowheads="1"/>
            </p:cNvSpPr>
            <p:nvPr/>
          </p:nvSpPr>
          <p:spPr bwMode="auto">
            <a:xfrm rot="5400000">
              <a:off x="109212" y="1438797"/>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8" name="Oval 163"/>
            <p:cNvSpPr>
              <a:spLocks noChangeArrowheads="1"/>
            </p:cNvSpPr>
            <p:nvPr/>
          </p:nvSpPr>
          <p:spPr bwMode="auto">
            <a:xfrm rot="5400000">
              <a:off x="236212" y="1440385"/>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9" name="Oval 164"/>
            <p:cNvSpPr>
              <a:spLocks noChangeArrowheads="1"/>
            </p:cNvSpPr>
            <p:nvPr/>
          </p:nvSpPr>
          <p:spPr bwMode="auto">
            <a:xfrm rot="5400000">
              <a:off x="364800" y="1440385"/>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0" name="Oval 90"/>
            <p:cNvSpPr>
              <a:spLocks noChangeArrowheads="1"/>
            </p:cNvSpPr>
            <p:nvPr userDrawn="1"/>
          </p:nvSpPr>
          <p:spPr bwMode="auto">
            <a:xfrm rot="5400000">
              <a:off x="-10413" y="16398"/>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1" name="Oval 98"/>
            <p:cNvSpPr>
              <a:spLocks noChangeArrowheads="1"/>
            </p:cNvSpPr>
            <p:nvPr userDrawn="1"/>
          </p:nvSpPr>
          <p:spPr bwMode="auto">
            <a:xfrm rot="5400000">
              <a:off x="-11207" y="174354"/>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2" name="Oval 106"/>
            <p:cNvSpPr>
              <a:spLocks noChangeArrowheads="1"/>
            </p:cNvSpPr>
            <p:nvPr userDrawn="1"/>
          </p:nvSpPr>
          <p:spPr bwMode="auto">
            <a:xfrm rot="5400000">
              <a:off x="-11207" y="333104"/>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3" name="Oval 114"/>
            <p:cNvSpPr>
              <a:spLocks noChangeArrowheads="1"/>
            </p:cNvSpPr>
            <p:nvPr userDrawn="1"/>
          </p:nvSpPr>
          <p:spPr bwMode="auto">
            <a:xfrm rot="5400000">
              <a:off x="-11207" y="491854"/>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4" name="Oval 122"/>
            <p:cNvSpPr>
              <a:spLocks noChangeArrowheads="1"/>
            </p:cNvSpPr>
            <p:nvPr userDrawn="1"/>
          </p:nvSpPr>
          <p:spPr bwMode="auto">
            <a:xfrm rot="5400000">
              <a:off x="-12794" y="64742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5" name="Oval 130"/>
            <p:cNvSpPr>
              <a:spLocks noChangeArrowheads="1"/>
            </p:cNvSpPr>
            <p:nvPr userDrawn="1"/>
          </p:nvSpPr>
          <p:spPr bwMode="auto">
            <a:xfrm rot="5400000">
              <a:off x="-12794" y="80617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6" name="Oval 138"/>
            <p:cNvSpPr>
              <a:spLocks noChangeArrowheads="1"/>
            </p:cNvSpPr>
            <p:nvPr userDrawn="1"/>
          </p:nvSpPr>
          <p:spPr bwMode="auto">
            <a:xfrm rot="5400000">
              <a:off x="-12794" y="96492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7" name="Oval 146"/>
            <p:cNvSpPr>
              <a:spLocks noChangeArrowheads="1"/>
            </p:cNvSpPr>
            <p:nvPr userDrawn="1"/>
          </p:nvSpPr>
          <p:spPr bwMode="auto">
            <a:xfrm rot="5400000">
              <a:off x="-12794" y="112367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8" name="Oval 154"/>
            <p:cNvSpPr>
              <a:spLocks noChangeArrowheads="1"/>
            </p:cNvSpPr>
            <p:nvPr userDrawn="1"/>
          </p:nvSpPr>
          <p:spPr bwMode="auto">
            <a:xfrm rot="5400000">
              <a:off x="-12794" y="128242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9" name="Oval 162"/>
            <p:cNvSpPr>
              <a:spLocks noChangeArrowheads="1"/>
            </p:cNvSpPr>
            <p:nvPr userDrawn="1"/>
          </p:nvSpPr>
          <p:spPr bwMode="auto">
            <a:xfrm rot="5400000">
              <a:off x="-10413" y="1438798"/>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grpSp>
      <p:grpSp>
        <p:nvGrpSpPr>
          <p:cNvPr id="220" name="Gruppo 219"/>
          <p:cNvGrpSpPr/>
          <p:nvPr userDrawn="1"/>
        </p:nvGrpSpPr>
        <p:grpSpPr>
          <a:xfrm>
            <a:off x="6106334" y="6303168"/>
            <a:ext cx="3607718" cy="536576"/>
            <a:chOff x="6072150" y="6303168"/>
            <a:chExt cx="3607718" cy="536576"/>
          </a:xfrm>
        </p:grpSpPr>
        <p:grpSp>
          <p:nvGrpSpPr>
            <p:cNvPr id="221" name="Gruppo 220"/>
            <p:cNvGrpSpPr/>
            <p:nvPr userDrawn="1"/>
          </p:nvGrpSpPr>
          <p:grpSpPr>
            <a:xfrm>
              <a:off x="6816019" y="6303168"/>
              <a:ext cx="2863849" cy="536576"/>
              <a:chOff x="6816019" y="6303168"/>
              <a:chExt cx="2863849" cy="536576"/>
            </a:xfrm>
          </p:grpSpPr>
          <p:sp>
            <p:nvSpPr>
              <p:cNvPr id="258" name="Oval 7"/>
              <p:cNvSpPr>
                <a:spLocks noChangeArrowheads="1"/>
              </p:cNvSpPr>
              <p:nvPr userDrawn="1"/>
            </p:nvSpPr>
            <p:spPr bwMode="auto">
              <a:xfrm rot="5400000">
                <a:off x="681601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9" name="Oval 8"/>
              <p:cNvSpPr>
                <a:spLocks noChangeArrowheads="1"/>
              </p:cNvSpPr>
              <p:nvPr userDrawn="1"/>
            </p:nvSpPr>
            <p:spPr bwMode="auto">
              <a:xfrm rot="5400000">
                <a:off x="681760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0" name="Oval 9"/>
              <p:cNvSpPr>
                <a:spLocks noChangeArrowheads="1"/>
              </p:cNvSpPr>
              <p:nvPr userDrawn="1"/>
            </p:nvSpPr>
            <p:spPr bwMode="auto">
              <a:xfrm rot="5400000">
                <a:off x="681601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1" name="Oval 10"/>
              <p:cNvSpPr>
                <a:spLocks noChangeArrowheads="1"/>
              </p:cNvSpPr>
              <p:nvPr userDrawn="1"/>
            </p:nvSpPr>
            <p:spPr bwMode="auto">
              <a:xfrm rot="5400000">
                <a:off x="681601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2" name="Oval 11"/>
              <p:cNvSpPr>
                <a:spLocks noChangeArrowheads="1"/>
              </p:cNvSpPr>
              <p:nvPr userDrawn="1"/>
            </p:nvSpPr>
            <p:spPr bwMode="auto">
              <a:xfrm rot="5400000">
                <a:off x="681601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3" name="Oval 12"/>
              <p:cNvSpPr>
                <a:spLocks noChangeArrowheads="1"/>
              </p:cNvSpPr>
              <p:nvPr userDrawn="1"/>
            </p:nvSpPr>
            <p:spPr bwMode="auto">
              <a:xfrm rot="5400000">
                <a:off x="681760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4" name="Oval 15"/>
              <p:cNvSpPr>
                <a:spLocks noChangeArrowheads="1"/>
              </p:cNvSpPr>
              <p:nvPr userDrawn="1"/>
            </p:nvSpPr>
            <p:spPr bwMode="auto">
              <a:xfrm rot="5400000">
                <a:off x="6938256"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5" name="Oval 16"/>
              <p:cNvSpPr>
                <a:spLocks noChangeArrowheads="1"/>
              </p:cNvSpPr>
              <p:nvPr userDrawn="1"/>
            </p:nvSpPr>
            <p:spPr bwMode="auto">
              <a:xfrm rot="5400000">
                <a:off x="6939844"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6" name="Oval 17"/>
              <p:cNvSpPr>
                <a:spLocks noChangeArrowheads="1"/>
              </p:cNvSpPr>
              <p:nvPr userDrawn="1"/>
            </p:nvSpPr>
            <p:spPr bwMode="auto">
              <a:xfrm rot="5400000">
                <a:off x="6938256"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7" name="Oval 18"/>
              <p:cNvSpPr>
                <a:spLocks noChangeArrowheads="1"/>
              </p:cNvSpPr>
              <p:nvPr userDrawn="1"/>
            </p:nvSpPr>
            <p:spPr bwMode="auto">
              <a:xfrm rot="5400000">
                <a:off x="6938256"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8" name="Oval 19"/>
              <p:cNvSpPr>
                <a:spLocks noChangeArrowheads="1"/>
              </p:cNvSpPr>
              <p:nvPr userDrawn="1"/>
            </p:nvSpPr>
            <p:spPr bwMode="auto">
              <a:xfrm rot="5400000">
                <a:off x="6938256"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9" name="Oval 20"/>
              <p:cNvSpPr>
                <a:spLocks noChangeArrowheads="1"/>
              </p:cNvSpPr>
              <p:nvPr userDrawn="1"/>
            </p:nvSpPr>
            <p:spPr bwMode="auto">
              <a:xfrm rot="5400000">
                <a:off x="6939844"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0" name="Oval 23"/>
              <p:cNvSpPr>
                <a:spLocks noChangeArrowheads="1"/>
              </p:cNvSpPr>
              <p:nvPr userDrawn="1"/>
            </p:nvSpPr>
            <p:spPr bwMode="auto">
              <a:xfrm rot="5400000">
                <a:off x="7061287" y="680243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1" name="Oval 24"/>
              <p:cNvSpPr>
                <a:spLocks noChangeArrowheads="1"/>
              </p:cNvSpPr>
              <p:nvPr userDrawn="1"/>
            </p:nvSpPr>
            <p:spPr bwMode="auto">
              <a:xfrm rot="5400000">
                <a:off x="7062875" y="6700837"/>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2" name="Oval 25"/>
              <p:cNvSpPr>
                <a:spLocks noChangeArrowheads="1"/>
              </p:cNvSpPr>
              <p:nvPr userDrawn="1"/>
            </p:nvSpPr>
            <p:spPr bwMode="auto">
              <a:xfrm rot="5400000">
                <a:off x="7061287" y="6600825"/>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3" name="Oval 26"/>
              <p:cNvSpPr>
                <a:spLocks noChangeArrowheads="1"/>
              </p:cNvSpPr>
              <p:nvPr userDrawn="1"/>
            </p:nvSpPr>
            <p:spPr bwMode="auto">
              <a:xfrm rot="5400000">
                <a:off x="7061287" y="6502400"/>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4" name="Oval 27"/>
              <p:cNvSpPr>
                <a:spLocks noChangeArrowheads="1"/>
              </p:cNvSpPr>
              <p:nvPr userDrawn="1"/>
            </p:nvSpPr>
            <p:spPr bwMode="auto">
              <a:xfrm rot="5400000">
                <a:off x="7061287" y="640238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5" name="Oval 28"/>
              <p:cNvSpPr>
                <a:spLocks noChangeArrowheads="1"/>
              </p:cNvSpPr>
              <p:nvPr userDrawn="1"/>
            </p:nvSpPr>
            <p:spPr bwMode="auto">
              <a:xfrm rot="5400000">
                <a:off x="7062875" y="6302375"/>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6" name="Oval 31"/>
              <p:cNvSpPr>
                <a:spLocks noChangeArrowheads="1"/>
              </p:cNvSpPr>
              <p:nvPr userDrawn="1"/>
            </p:nvSpPr>
            <p:spPr bwMode="auto">
              <a:xfrm rot="5400000">
                <a:off x="7184319"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7" name="Oval 32"/>
              <p:cNvSpPr>
                <a:spLocks noChangeArrowheads="1"/>
              </p:cNvSpPr>
              <p:nvPr userDrawn="1"/>
            </p:nvSpPr>
            <p:spPr bwMode="auto">
              <a:xfrm rot="5400000">
                <a:off x="7185906"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8" name="Oval 33"/>
              <p:cNvSpPr>
                <a:spLocks noChangeArrowheads="1"/>
              </p:cNvSpPr>
              <p:nvPr userDrawn="1"/>
            </p:nvSpPr>
            <p:spPr bwMode="auto">
              <a:xfrm rot="5400000">
                <a:off x="7184319"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9" name="Oval 34"/>
              <p:cNvSpPr>
                <a:spLocks noChangeArrowheads="1"/>
              </p:cNvSpPr>
              <p:nvPr userDrawn="1"/>
            </p:nvSpPr>
            <p:spPr bwMode="auto">
              <a:xfrm rot="5400000">
                <a:off x="7184319"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0" name="Oval 35"/>
              <p:cNvSpPr>
                <a:spLocks noChangeArrowheads="1"/>
              </p:cNvSpPr>
              <p:nvPr userDrawn="1"/>
            </p:nvSpPr>
            <p:spPr bwMode="auto">
              <a:xfrm rot="5400000">
                <a:off x="7184319"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1" name="Oval 36"/>
              <p:cNvSpPr>
                <a:spLocks noChangeArrowheads="1"/>
              </p:cNvSpPr>
              <p:nvPr userDrawn="1"/>
            </p:nvSpPr>
            <p:spPr bwMode="auto">
              <a:xfrm rot="5400000">
                <a:off x="7185906"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2" name="Oval 39"/>
              <p:cNvSpPr>
                <a:spLocks noChangeArrowheads="1"/>
              </p:cNvSpPr>
              <p:nvPr userDrawn="1"/>
            </p:nvSpPr>
            <p:spPr bwMode="auto">
              <a:xfrm rot="5400000">
                <a:off x="730655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3" name="Oval 40"/>
              <p:cNvSpPr>
                <a:spLocks noChangeArrowheads="1"/>
              </p:cNvSpPr>
              <p:nvPr userDrawn="1"/>
            </p:nvSpPr>
            <p:spPr bwMode="auto">
              <a:xfrm rot="5400000">
                <a:off x="730814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4" name="Oval 41"/>
              <p:cNvSpPr>
                <a:spLocks noChangeArrowheads="1"/>
              </p:cNvSpPr>
              <p:nvPr userDrawn="1"/>
            </p:nvSpPr>
            <p:spPr bwMode="auto">
              <a:xfrm rot="5400000">
                <a:off x="730655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5" name="Oval 42"/>
              <p:cNvSpPr>
                <a:spLocks noChangeArrowheads="1"/>
              </p:cNvSpPr>
              <p:nvPr userDrawn="1"/>
            </p:nvSpPr>
            <p:spPr bwMode="auto">
              <a:xfrm rot="5400000">
                <a:off x="730655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6" name="Oval 43"/>
              <p:cNvSpPr>
                <a:spLocks noChangeArrowheads="1"/>
              </p:cNvSpPr>
              <p:nvPr userDrawn="1"/>
            </p:nvSpPr>
            <p:spPr bwMode="auto">
              <a:xfrm rot="5400000">
                <a:off x="730655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7" name="Oval 44"/>
              <p:cNvSpPr>
                <a:spLocks noChangeArrowheads="1"/>
              </p:cNvSpPr>
              <p:nvPr userDrawn="1"/>
            </p:nvSpPr>
            <p:spPr bwMode="auto">
              <a:xfrm rot="5400000">
                <a:off x="730814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8" name="Oval 47"/>
              <p:cNvSpPr>
                <a:spLocks noChangeArrowheads="1"/>
              </p:cNvSpPr>
              <p:nvPr userDrawn="1"/>
            </p:nvSpPr>
            <p:spPr bwMode="auto">
              <a:xfrm rot="5400000">
                <a:off x="743196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9" name="Oval 48"/>
              <p:cNvSpPr>
                <a:spLocks noChangeArrowheads="1"/>
              </p:cNvSpPr>
              <p:nvPr userDrawn="1"/>
            </p:nvSpPr>
            <p:spPr bwMode="auto">
              <a:xfrm rot="5400000">
                <a:off x="743355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0" name="Oval 49"/>
              <p:cNvSpPr>
                <a:spLocks noChangeArrowheads="1"/>
              </p:cNvSpPr>
              <p:nvPr userDrawn="1"/>
            </p:nvSpPr>
            <p:spPr bwMode="auto">
              <a:xfrm rot="5400000">
                <a:off x="743196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1" name="Oval 50"/>
              <p:cNvSpPr>
                <a:spLocks noChangeArrowheads="1"/>
              </p:cNvSpPr>
              <p:nvPr userDrawn="1"/>
            </p:nvSpPr>
            <p:spPr bwMode="auto">
              <a:xfrm rot="5400000">
                <a:off x="743196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2" name="Oval 51"/>
              <p:cNvSpPr>
                <a:spLocks noChangeArrowheads="1"/>
              </p:cNvSpPr>
              <p:nvPr userDrawn="1"/>
            </p:nvSpPr>
            <p:spPr bwMode="auto">
              <a:xfrm rot="5400000">
                <a:off x="743196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3" name="Oval 52"/>
              <p:cNvSpPr>
                <a:spLocks noChangeArrowheads="1"/>
              </p:cNvSpPr>
              <p:nvPr userDrawn="1"/>
            </p:nvSpPr>
            <p:spPr bwMode="auto">
              <a:xfrm rot="5400000">
                <a:off x="743355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4" name="Oval 55"/>
              <p:cNvSpPr>
                <a:spLocks noChangeArrowheads="1"/>
              </p:cNvSpPr>
              <p:nvPr userDrawn="1"/>
            </p:nvSpPr>
            <p:spPr bwMode="auto">
              <a:xfrm rot="5400000">
                <a:off x="755261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5" name="Oval 56"/>
              <p:cNvSpPr>
                <a:spLocks noChangeArrowheads="1"/>
              </p:cNvSpPr>
              <p:nvPr userDrawn="1"/>
            </p:nvSpPr>
            <p:spPr bwMode="auto">
              <a:xfrm rot="5400000">
                <a:off x="755420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6" name="Oval 57"/>
              <p:cNvSpPr>
                <a:spLocks noChangeArrowheads="1"/>
              </p:cNvSpPr>
              <p:nvPr userDrawn="1"/>
            </p:nvSpPr>
            <p:spPr bwMode="auto">
              <a:xfrm rot="5400000">
                <a:off x="755261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7" name="Oval 58"/>
              <p:cNvSpPr>
                <a:spLocks noChangeArrowheads="1"/>
              </p:cNvSpPr>
              <p:nvPr userDrawn="1"/>
            </p:nvSpPr>
            <p:spPr bwMode="auto">
              <a:xfrm rot="5400000">
                <a:off x="755261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8" name="Oval 59"/>
              <p:cNvSpPr>
                <a:spLocks noChangeArrowheads="1"/>
              </p:cNvSpPr>
              <p:nvPr userDrawn="1"/>
            </p:nvSpPr>
            <p:spPr bwMode="auto">
              <a:xfrm rot="5400000">
                <a:off x="755261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9" name="Oval 60"/>
              <p:cNvSpPr>
                <a:spLocks noChangeArrowheads="1"/>
              </p:cNvSpPr>
              <p:nvPr userDrawn="1"/>
            </p:nvSpPr>
            <p:spPr bwMode="auto">
              <a:xfrm rot="5400000">
                <a:off x="755420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0" name="Oval 63"/>
              <p:cNvSpPr>
                <a:spLocks noChangeArrowheads="1"/>
              </p:cNvSpPr>
              <p:nvPr userDrawn="1"/>
            </p:nvSpPr>
            <p:spPr bwMode="auto">
              <a:xfrm rot="5400000">
                <a:off x="7676444"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1" name="Oval 64"/>
              <p:cNvSpPr>
                <a:spLocks noChangeArrowheads="1"/>
              </p:cNvSpPr>
              <p:nvPr userDrawn="1"/>
            </p:nvSpPr>
            <p:spPr bwMode="auto">
              <a:xfrm rot="5400000">
                <a:off x="7678031"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2" name="Oval 65"/>
              <p:cNvSpPr>
                <a:spLocks noChangeArrowheads="1"/>
              </p:cNvSpPr>
              <p:nvPr userDrawn="1"/>
            </p:nvSpPr>
            <p:spPr bwMode="auto">
              <a:xfrm rot="5400000">
                <a:off x="7676444"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3" name="Oval 66"/>
              <p:cNvSpPr>
                <a:spLocks noChangeArrowheads="1"/>
              </p:cNvSpPr>
              <p:nvPr userDrawn="1"/>
            </p:nvSpPr>
            <p:spPr bwMode="auto">
              <a:xfrm rot="5400000">
                <a:off x="7676444"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4" name="Oval 67"/>
              <p:cNvSpPr>
                <a:spLocks noChangeArrowheads="1"/>
              </p:cNvSpPr>
              <p:nvPr userDrawn="1"/>
            </p:nvSpPr>
            <p:spPr bwMode="auto">
              <a:xfrm rot="5400000">
                <a:off x="7676444"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5" name="Oval 68"/>
              <p:cNvSpPr>
                <a:spLocks noChangeArrowheads="1"/>
              </p:cNvSpPr>
              <p:nvPr userDrawn="1"/>
            </p:nvSpPr>
            <p:spPr bwMode="auto">
              <a:xfrm rot="5400000">
                <a:off x="7678031"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6" name="Oval 71"/>
              <p:cNvSpPr>
                <a:spLocks noChangeArrowheads="1"/>
              </p:cNvSpPr>
              <p:nvPr userDrawn="1"/>
            </p:nvSpPr>
            <p:spPr bwMode="auto">
              <a:xfrm rot="5400000">
                <a:off x="7799475"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7" name="Oval 72"/>
              <p:cNvSpPr>
                <a:spLocks noChangeArrowheads="1"/>
              </p:cNvSpPr>
              <p:nvPr userDrawn="1"/>
            </p:nvSpPr>
            <p:spPr bwMode="auto">
              <a:xfrm rot="5400000">
                <a:off x="7801062"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8" name="Oval 73"/>
              <p:cNvSpPr>
                <a:spLocks noChangeArrowheads="1"/>
              </p:cNvSpPr>
              <p:nvPr userDrawn="1"/>
            </p:nvSpPr>
            <p:spPr bwMode="auto">
              <a:xfrm rot="5400000">
                <a:off x="7799475"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9" name="Oval 74"/>
              <p:cNvSpPr>
                <a:spLocks noChangeArrowheads="1"/>
              </p:cNvSpPr>
              <p:nvPr userDrawn="1"/>
            </p:nvSpPr>
            <p:spPr bwMode="auto">
              <a:xfrm rot="5400000">
                <a:off x="7799475"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0" name="Oval 75"/>
              <p:cNvSpPr>
                <a:spLocks noChangeArrowheads="1"/>
              </p:cNvSpPr>
              <p:nvPr userDrawn="1"/>
            </p:nvSpPr>
            <p:spPr bwMode="auto">
              <a:xfrm rot="5400000">
                <a:off x="7799475"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1" name="Oval 76"/>
              <p:cNvSpPr>
                <a:spLocks noChangeArrowheads="1"/>
              </p:cNvSpPr>
              <p:nvPr userDrawn="1"/>
            </p:nvSpPr>
            <p:spPr bwMode="auto">
              <a:xfrm rot="5400000">
                <a:off x="7801062"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2" name="Oval 79"/>
              <p:cNvSpPr>
                <a:spLocks noChangeArrowheads="1"/>
              </p:cNvSpPr>
              <p:nvPr userDrawn="1"/>
            </p:nvSpPr>
            <p:spPr bwMode="auto">
              <a:xfrm rot="5400000">
                <a:off x="792250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3" name="Oval 80"/>
              <p:cNvSpPr>
                <a:spLocks noChangeArrowheads="1"/>
              </p:cNvSpPr>
              <p:nvPr userDrawn="1"/>
            </p:nvSpPr>
            <p:spPr bwMode="auto">
              <a:xfrm rot="5400000">
                <a:off x="792409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4" name="Oval 81"/>
              <p:cNvSpPr>
                <a:spLocks noChangeArrowheads="1"/>
              </p:cNvSpPr>
              <p:nvPr userDrawn="1"/>
            </p:nvSpPr>
            <p:spPr bwMode="auto">
              <a:xfrm rot="5400000">
                <a:off x="792250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5" name="Oval 82"/>
              <p:cNvSpPr>
                <a:spLocks noChangeArrowheads="1"/>
              </p:cNvSpPr>
              <p:nvPr userDrawn="1"/>
            </p:nvSpPr>
            <p:spPr bwMode="auto">
              <a:xfrm rot="5400000">
                <a:off x="792250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6" name="Oval 83"/>
              <p:cNvSpPr>
                <a:spLocks noChangeArrowheads="1"/>
              </p:cNvSpPr>
              <p:nvPr userDrawn="1"/>
            </p:nvSpPr>
            <p:spPr bwMode="auto">
              <a:xfrm rot="5400000">
                <a:off x="792250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7" name="Oval 84"/>
              <p:cNvSpPr>
                <a:spLocks noChangeArrowheads="1"/>
              </p:cNvSpPr>
              <p:nvPr userDrawn="1"/>
            </p:nvSpPr>
            <p:spPr bwMode="auto">
              <a:xfrm rot="5400000">
                <a:off x="792409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8" name="Oval 87"/>
              <p:cNvSpPr>
                <a:spLocks noChangeArrowheads="1"/>
              </p:cNvSpPr>
              <p:nvPr userDrawn="1"/>
            </p:nvSpPr>
            <p:spPr bwMode="auto">
              <a:xfrm rot="5400000">
                <a:off x="8045537"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9" name="Oval 88"/>
              <p:cNvSpPr>
                <a:spLocks noChangeArrowheads="1"/>
              </p:cNvSpPr>
              <p:nvPr userDrawn="1"/>
            </p:nvSpPr>
            <p:spPr bwMode="auto">
              <a:xfrm rot="5400000">
                <a:off x="8047125"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0" name="Oval 89"/>
              <p:cNvSpPr>
                <a:spLocks noChangeArrowheads="1"/>
              </p:cNvSpPr>
              <p:nvPr userDrawn="1"/>
            </p:nvSpPr>
            <p:spPr bwMode="auto">
              <a:xfrm rot="5400000">
                <a:off x="8045537"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1" name="Oval 90"/>
              <p:cNvSpPr>
                <a:spLocks noChangeArrowheads="1"/>
              </p:cNvSpPr>
              <p:nvPr userDrawn="1"/>
            </p:nvSpPr>
            <p:spPr bwMode="auto">
              <a:xfrm rot="5400000">
                <a:off x="8045537"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2" name="Oval 91"/>
              <p:cNvSpPr>
                <a:spLocks noChangeArrowheads="1"/>
              </p:cNvSpPr>
              <p:nvPr userDrawn="1"/>
            </p:nvSpPr>
            <p:spPr bwMode="auto">
              <a:xfrm rot="5400000">
                <a:off x="8045537"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3" name="Oval 92"/>
              <p:cNvSpPr>
                <a:spLocks noChangeArrowheads="1"/>
              </p:cNvSpPr>
              <p:nvPr userDrawn="1"/>
            </p:nvSpPr>
            <p:spPr bwMode="auto">
              <a:xfrm rot="5400000">
                <a:off x="8047125"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4" name="Oval 95"/>
              <p:cNvSpPr>
                <a:spLocks noChangeArrowheads="1"/>
              </p:cNvSpPr>
              <p:nvPr userDrawn="1"/>
            </p:nvSpPr>
            <p:spPr bwMode="auto">
              <a:xfrm rot="5400000">
                <a:off x="816856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5" name="Oval 96"/>
              <p:cNvSpPr>
                <a:spLocks noChangeArrowheads="1"/>
              </p:cNvSpPr>
              <p:nvPr userDrawn="1"/>
            </p:nvSpPr>
            <p:spPr bwMode="auto">
              <a:xfrm rot="5400000">
                <a:off x="817015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6" name="Oval 97"/>
              <p:cNvSpPr>
                <a:spLocks noChangeArrowheads="1"/>
              </p:cNvSpPr>
              <p:nvPr userDrawn="1"/>
            </p:nvSpPr>
            <p:spPr bwMode="auto">
              <a:xfrm rot="5400000">
                <a:off x="816856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7" name="Oval 98"/>
              <p:cNvSpPr>
                <a:spLocks noChangeArrowheads="1"/>
              </p:cNvSpPr>
              <p:nvPr userDrawn="1"/>
            </p:nvSpPr>
            <p:spPr bwMode="auto">
              <a:xfrm rot="5400000">
                <a:off x="816856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8" name="Oval 99"/>
              <p:cNvSpPr>
                <a:spLocks noChangeArrowheads="1"/>
              </p:cNvSpPr>
              <p:nvPr userDrawn="1"/>
            </p:nvSpPr>
            <p:spPr bwMode="auto">
              <a:xfrm rot="5400000">
                <a:off x="816856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9" name="Oval 100"/>
              <p:cNvSpPr>
                <a:spLocks noChangeArrowheads="1"/>
              </p:cNvSpPr>
              <p:nvPr userDrawn="1"/>
            </p:nvSpPr>
            <p:spPr bwMode="auto">
              <a:xfrm rot="5400000">
                <a:off x="817015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0" name="Oval 103"/>
              <p:cNvSpPr>
                <a:spLocks noChangeArrowheads="1"/>
              </p:cNvSpPr>
              <p:nvPr userDrawn="1"/>
            </p:nvSpPr>
            <p:spPr bwMode="auto">
              <a:xfrm rot="5400000">
                <a:off x="8290806"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1" name="Oval 104"/>
              <p:cNvSpPr>
                <a:spLocks noChangeArrowheads="1"/>
              </p:cNvSpPr>
              <p:nvPr userDrawn="1"/>
            </p:nvSpPr>
            <p:spPr bwMode="auto">
              <a:xfrm rot="5400000">
                <a:off x="8292394"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2" name="Oval 105"/>
              <p:cNvSpPr>
                <a:spLocks noChangeArrowheads="1"/>
              </p:cNvSpPr>
              <p:nvPr userDrawn="1"/>
            </p:nvSpPr>
            <p:spPr bwMode="auto">
              <a:xfrm rot="5400000">
                <a:off x="8290806"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3" name="Oval 106"/>
              <p:cNvSpPr>
                <a:spLocks noChangeArrowheads="1"/>
              </p:cNvSpPr>
              <p:nvPr userDrawn="1"/>
            </p:nvSpPr>
            <p:spPr bwMode="auto">
              <a:xfrm rot="5400000">
                <a:off x="8290806"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4" name="Oval 107"/>
              <p:cNvSpPr>
                <a:spLocks noChangeArrowheads="1"/>
              </p:cNvSpPr>
              <p:nvPr userDrawn="1"/>
            </p:nvSpPr>
            <p:spPr bwMode="auto">
              <a:xfrm rot="5400000">
                <a:off x="8290806"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5" name="Oval 108"/>
              <p:cNvSpPr>
                <a:spLocks noChangeArrowheads="1"/>
              </p:cNvSpPr>
              <p:nvPr userDrawn="1"/>
            </p:nvSpPr>
            <p:spPr bwMode="auto">
              <a:xfrm rot="5400000">
                <a:off x="8292394"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6" name="Oval 111"/>
              <p:cNvSpPr>
                <a:spLocks noChangeArrowheads="1"/>
              </p:cNvSpPr>
              <p:nvPr userDrawn="1"/>
            </p:nvSpPr>
            <p:spPr bwMode="auto">
              <a:xfrm rot="5400000">
                <a:off x="8413044"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7" name="Oval 112"/>
              <p:cNvSpPr>
                <a:spLocks noChangeArrowheads="1"/>
              </p:cNvSpPr>
              <p:nvPr userDrawn="1"/>
            </p:nvSpPr>
            <p:spPr bwMode="auto">
              <a:xfrm rot="5400000">
                <a:off x="8414631"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8" name="Oval 113"/>
              <p:cNvSpPr>
                <a:spLocks noChangeArrowheads="1"/>
              </p:cNvSpPr>
              <p:nvPr userDrawn="1"/>
            </p:nvSpPr>
            <p:spPr bwMode="auto">
              <a:xfrm rot="5400000">
                <a:off x="8413044"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9" name="Oval 114"/>
              <p:cNvSpPr>
                <a:spLocks noChangeArrowheads="1"/>
              </p:cNvSpPr>
              <p:nvPr userDrawn="1"/>
            </p:nvSpPr>
            <p:spPr bwMode="auto">
              <a:xfrm rot="5400000">
                <a:off x="8413044"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0" name="Oval 115"/>
              <p:cNvSpPr>
                <a:spLocks noChangeArrowheads="1"/>
              </p:cNvSpPr>
              <p:nvPr userDrawn="1"/>
            </p:nvSpPr>
            <p:spPr bwMode="auto">
              <a:xfrm rot="5400000">
                <a:off x="8413044"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1" name="Oval 116"/>
              <p:cNvSpPr>
                <a:spLocks noChangeArrowheads="1"/>
              </p:cNvSpPr>
              <p:nvPr userDrawn="1"/>
            </p:nvSpPr>
            <p:spPr bwMode="auto">
              <a:xfrm rot="5400000">
                <a:off x="8414631"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2" name="Oval 119"/>
              <p:cNvSpPr>
                <a:spLocks noChangeArrowheads="1"/>
              </p:cNvSpPr>
              <p:nvPr userDrawn="1"/>
            </p:nvSpPr>
            <p:spPr bwMode="auto">
              <a:xfrm rot="5400000">
                <a:off x="853845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3" name="Oval 120"/>
              <p:cNvSpPr>
                <a:spLocks noChangeArrowheads="1"/>
              </p:cNvSpPr>
              <p:nvPr userDrawn="1"/>
            </p:nvSpPr>
            <p:spPr bwMode="auto">
              <a:xfrm rot="5400000">
                <a:off x="854004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4" name="Oval 121"/>
              <p:cNvSpPr>
                <a:spLocks noChangeArrowheads="1"/>
              </p:cNvSpPr>
              <p:nvPr userDrawn="1"/>
            </p:nvSpPr>
            <p:spPr bwMode="auto">
              <a:xfrm rot="5400000">
                <a:off x="853845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5" name="Oval 122"/>
              <p:cNvSpPr>
                <a:spLocks noChangeArrowheads="1"/>
              </p:cNvSpPr>
              <p:nvPr userDrawn="1"/>
            </p:nvSpPr>
            <p:spPr bwMode="auto">
              <a:xfrm rot="5400000">
                <a:off x="853845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6" name="Oval 123"/>
              <p:cNvSpPr>
                <a:spLocks noChangeArrowheads="1"/>
              </p:cNvSpPr>
              <p:nvPr userDrawn="1"/>
            </p:nvSpPr>
            <p:spPr bwMode="auto">
              <a:xfrm rot="5400000">
                <a:off x="853845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7" name="Oval 124"/>
              <p:cNvSpPr>
                <a:spLocks noChangeArrowheads="1"/>
              </p:cNvSpPr>
              <p:nvPr userDrawn="1"/>
            </p:nvSpPr>
            <p:spPr bwMode="auto">
              <a:xfrm rot="5400000">
                <a:off x="854004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8" name="Oval 127"/>
              <p:cNvSpPr>
                <a:spLocks noChangeArrowheads="1"/>
              </p:cNvSpPr>
              <p:nvPr userDrawn="1"/>
            </p:nvSpPr>
            <p:spPr bwMode="auto">
              <a:xfrm rot="5400000">
                <a:off x="865910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9" name="Oval 128"/>
              <p:cNvSpPr>
                <a:spLocks noChangeArrowheads="1"/>
              </p:cNvSpPr>
              <p:nvPr userDrawn="1"/>
            </p:nvSpPr>
            <p:spPr bwMode="auto">
              <a:xfrm rot="5400000">
                <a:off x="866069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0" name="Oval 129"/>
              <p:cNvSpPr>
                <a:spLocks noChangeArrowheads="1"/>
              </p:cNvSpPr>
              <p:nvPr userDrawn="1"/>
            </p:nvSpPr>
            <p:spPr bwMode="auto">
              <a:xfrm rot="5400000">
                <a:off x="865910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1" name="Oval 130"/>
              <p:cNvSpPr>
                <a:spLocks noChangeArrowheads="1"/>
              </p:cNvSpPr>
              <p:nvPr userDrawn="1"/>
            </p:nvSpPr>
            <p:spPr bwMode="auto">
              <a:xfrm rot="5400000">
                <a:off x="865910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2" name="Oval 131"/>
              <p:cNvSpPr>
                <a:spLocks noChangeArrowheads="1"/>
              </p:cNvSpPr>
              <p:nvPr userDrawn="1"/>
            </p:nvSpPr>
            <p:spPr bwMode="auto">
              <a:xfrm rot="5400000">
                <a:off x="865910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3" name="Oval 132"/>
              <p:cNvSpPr>
                <a:spLocks noChangeArrowheads="1"/>
              </p:cNvSpPr>
              <p:nvPr userDrawn="1"/>
            </p:nvSpPr>
            <p:spPr bwMode="auto">
              <a:xfrm rot="5400000">
                <a:off x="866069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4" name="Oval 135"/>
              <p:cNvSpPr>
                <a:spLocks noChangeArrowheads="1"/>
              </p:cNvSpPr>
              <p:nvPr userDrawn="1"/>
            </p:nvSpPr>
            <p:spPr bwMode="auto">
              <a:xfrm rot="5400000">
                <a:off x="8783725" y="680243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5" name="Oval 136"/>
              <p:cNvSpPr>
                <a:spLocks noChangeArrowheads="1"/>
              </p:cNvSpPr>
              <p:nvPr userDrawn="1"/>
            </p:nvSpPr>
            <p:spPr bwMode="auto">
              <a:xfrm rot="5400000">
                <a:off x="8785312" y="6700837"/>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6" name="Oval 137"/>
              <p:cNvSpPr>
                <a:spLocks noChangeArrowheads="1"/>
              </p:cNvSpPr>
              <p:nvPr userDrawn="1"/>
            </p:nvSpPr>
            <p:spPr bwMode="auto">
              <a:xfrm rot="5400000">
                <a:off x="8783725" y="6600825"/>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7" name="Oval 138"/>
              <p:cNvSpPr>
                <a:spLocks noChangeArrowheads="1"/>
              </p:cNvSpPr>
              <p:nvPr userDrawn="1"/>
            </p:nvSpPr>
            <p:spPr bwMode="auto">
              <a:xfrm rot="5400000">
                <a:off x="8783725" y="6502400"/>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8" name="Oval 139"/>
              <p:cNvSpPr>
                <a:spLocks noChangeArrowheads="1"/>
              </p:cNvSpPr>
              <p:nvPr userDrawn="1"/>
            </p:nvSpPr>
            <p:spPr bwMode="auto">
              <a:xfrm rot="5400000">
                <a:off x="8783725" y="640238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9" name="Oval 140"/>
              <p:cNvSpPr>
                <a:spLocks noChangeArrowheads="1"/>
              </p:cNvSpPr>
              <p:nvPr userDrawn="1"/>
            </p:nvSpPr>
            <p:spPr bwMode="auto">
              <a:xfrm rot="5400000">
                <a:off x="8785312" y="6302375"/>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0" name="Oval 143"/>
              <p:cNvSpPr>
                <a:spLocks noChangeArrowheads="1"/>
              </p:cNvSpPr>
              <p:nvPr userDrawn="1"/>
            </p:nvSpPr>
            <p:spPr bwMode="auto">
              <a:xfrm rot="5400000">
                <a:off x="890516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1" name="Oval 144"/>
              <p:cNvSpPr>
                <a:spLocks noChangeArrowheads="1"/>
              </p:cNvSpPr>
              <p:nvPr userDrawn="1"/>
            </p:nvSpPr>
            <p:spPr bwMode="auto">
              <a:xfrm rot="5400000">
                <a:off x="890675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2" name="Oval 145"/>
              <p:cNvSpPr>
                <a:spLocks noChangeArrowheads="1"/>
              </p:cNvSpPr>
              <p:nvPr userDrawn="1"/>
            </p:nvSpPr>
            <p:spPr bwMode="auto">
              <a:xfrm rot="5400000">
                <a:off x="890516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3" name="Oval 146"/>
              <p:cNvSpPr>
                <a:spLocks noChangeArrowheads="1"/>
              </p:cNvSpPr>
              <p:nvPr userDrawn="1"/>
            </p:nvSpPr>
            <p:spPr bwMode="auto">
              <a:xfrm rot="5400000">
                <a:off x="890516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4" name="Oval 147"/>
              <p:cNvSpPr>
                <a:spLocks noChangeArrowheads="1"/>
              </p:cNvSpPr>
              <p:nvPr userDrawn="1"/>
            </p:nvSpPr>
            <p:spPr bwMode="auto">
              <a:xfrm rot="5400000">
                <a:off x="890516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5" name="Oval 148"/>
              <p:cNvSpPr>
                <a:spLocks noChangeArrowheads="1"/>
              </p:cNvSpPr>
              <p:nvPr userDrawn="1"/>
            </p:nvSpPr>
            <p:spPr bwMode="auto">
              <a:xfrm rot="5400000">
                <a:off x="890675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6" name="Oval 151"/>
              <p:cNvSpPr>
                <a:spLocks noChangeArrowheads="1"/>
              </p:cNvSpPr>
              <p:nvPr userDrawn="1"/>
            </p:nvSpPr>
            <p:spPr bwMode="auto">
              <a:xfrm rot="5400000">
                <a:off x="9028994"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7" name="Oval 152"/>
              <p:cNvSpPr>
                <a:spLocks noChangeArrowheads="1"/>
              </p:cNvSpPr>
              <p:nvPr userDrawn="1"/>
            </p:nvSpPr>
            <p:spPr bwMode="auto">
              <a:xfrm rot="5400000">
                <a:off x="9030581"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8" name="Oval 153"/>
              <p:cNvSpPr>
                <a:spLocks noChangeArrowheads="1"/>
              </p:cNvSpPr>
              <p:nvPr userDrawn="1"/>
            </p:nvSpPr>
            <p:spPr bwMode="auto">
              <a:xfrm rot="5400000">
                <a:off x="9028994"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9" name="Oval 154"/>
              <p:cNvSpPr>
                <a:spLocks noChangeArrowheads="1"/>
              </p:cNvSpPr>
              <p:nvPr userDrawn="1"/>
            </p:nvSpPr>
            <p:spPr bwMode="auto">
              <a:xfrm rot="5400000">
                <a:off x="9028994"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0" name="Oval 155"/>
              <p:cNvSpPr>
                <a:spLocks noChangeArrowheads="1"/>
              </p:cNvSpPr>
              <p:nvPr userDrawn="1"/>
            </p:nvSpPr>
            <p:spPr bwMode="auto">
              <a:xfrm rot="5400000">
                <a:off x="9028994"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1" name="Oval 156"/>
              <p:cNvSpPr>
                <a:spLocks noChangeArrowheads="1"/>
              </p:cNvSpPr>
              <p:nvPr userDrawn="1"/>
            </p:nvSpPr>
            <p:spPr bwMode="auto">
              <a:xfrm rot="5400000">
                <a:off x="9030581"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2" name="Oval 159"/>
              <p:cNvSpPr>
                <a:spLocks noChangeArrowheads="1"/>
              </p:cNvSpPr>
              <p:nvPr userDrawn="1"/>
            </p:nvSpPr>
            <p:spPr bwMode="auto">
              <a:xfrm rot="5400000">
                <a:off x="9152025"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3" name="Oval 160"/>
              <p:cNvSpPr>
                <a:spLocks noChangeArrowheads="1"/>
              </p:cNvSpPr>
              <p:nvPr userDrawn="1"/>
            </p:nvSpPr>
            <p:spPr bwMode="auto">
              <a:xfrm rot="5400000">
                <a:off x="9153612"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4" name="Oval 161"/>
              <p:cNvSpPr>
                <a:spLocks noChangeArrowheads="1"/>
              </p:cNvSpPr>
              <p:nvPr userDrawn="1"/>
            </p:nvSpPr>
            <p:spPr bwMode="auto">
              <a:xfrm rot="5400000">
                <a:off x="9152025"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5" name="Oval 162"/>
              <p:cNvSpPr>
                <a:spLocks noChangeArrowheads="1"/>
              </p:cNvSpPr>
              <p:nvPr userDrawn="1"/>
            </p:nvSpPr>
            <p:spPr bwMode="auto">
              <a:xfrm rot="5400000">
                <a:off x="9152025"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6" name="Oval 163"/>
              <p:cNvSpPr>
                <a:spLocks noChangeArrowheads="1"/>
              </p:cNvSpPr>
              <p:nvPr userDrawn="1"/>
            </p:nvSpPr>
            <p:spPr bwMode="auto">
              <a:xfrm rot="5400000">
                <a:off x="9152025"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7" name="Oval 164"/>
              <p:cNvSpPr>
                <a:spLocks noChangeArrowheads="1"/>
              </p:cNvSpPr>
              <p:nvPr userDrawn="1"/>
            </p:nvSpPr>
            <p:spPr bwMode="auto">
              <a:xfrm rot="5400000">
                <a:off x="9153612"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8" name="Oval 167"/>
              <p:cNvSpPr>
                <a:spLocks noChangeArrowheads="1"/>
              </p:cNvSpPr>
              <p:nvPr userDrawn="1"/>
            </p:nvSpPr>
            <p:spPr bwMode="auto">
              <a:xfrm rot="5400000">
                <a:off x="927505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9" name="Oval 168"/>
              <p:cNvSpPr>
                <a:spLocks noChangeArrowheads="1"/>
              </p:cNvSpPr>
              <p:nvPr userDrawn="1"/>
            </p:nvSpPr>
            <p:spPr bwMode="auto">
              <a:xfrm rot="5400000">
                <a:off x="927664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0" name="Oval 169"/>
              <p:cNvSpPr>
                <a:spLocks noChangeArrowheads="1"/>
              </p:cNvSpPr>
              <p:nvPr userDrawn="1"/>
            </p:nvSpPr>
            <p:spPr bwMode="auto">
              <a:xfrm rot="5400000">
                <a:off x="927505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1" name="Oval 170"/>
              <p:cNvSpPr>
                <a:spLocks noChangeArrowheads="1"/>
              </p:cNvSpPr>
              <p:nvPr userDrawn="1"/>
            </p:nvSpPr>
            <p:spPr bwMode="auto">
              <a:xfrm rot="5400000">
                <a:off x="927505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2" name="Oval 171"/>
              <p:cNvSpPr>
                <a:spLocks noChangeArrowheads="1"/>
              </p:cNvSpPr>
              <p:nvPr userDrawn="1"/>
            </p:nvSpPr>
            <p:spPr bwMode="auto">
              <a:xfrm rot="5400000">
                <a:off x="927505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3" name="Oval 172"/>
              <p:cNvSpPr>
                <a:spLocks noChangeArrowheads="1"/>
              </p:cNvSpPr>
              <p:nvPr userDrawn="1"/>
            </p:nvSpPr>
            <p:spPr bwMode="auto">
              <a:xfrm rot="5400000">
                <a:off x="927664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4" name="Oval 175"/>
              <p:cNvSpPr>
                <a:spLocks noChangeArrowheads="1"/>
              </p:cNvSpPr>
              <p:nvPr userDrawn="1"/>
            </p:nvSpPr>
            <p:spPr bwMode="auto">
              <a:xfrm rot="5400000">
                <a:off x="9398087"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5" name="Oval 176"/>
              <p:cNvSpPr>
                <a:spLocks noChangeArrowheads="1"/>
              </p:cNvSpPr>
              <p:nvPr userDrawn="1"/>
            </p:nvSpPr>
            <p:spPr bwMode="auto">
              <a:xfrm rot="5400000">
                <a:off x="9399675"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6" name="Oval 177"/>
              <p:cNvSpPr>
                <a:spLocks noChangeArrowheads="1"/>
              </p:cNvSpPr>
              <p:nvPr userDrawn="1"/>
            </p:nvSpPr>
            <p:spPr bwMode="auto">
              <a:xfrm rot="5400000">
                <a:off x="9398087"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7" name="Oval 178"/>
              <p:cNvSpPr>
                <a:spLocks noChangeArrowheads="1"/>
              </p:cNvSpPr>
              <p:nvPr userDrawn="1"/>
            </p:nvSpPr>
            <p:spPr bwMode="auto">
              <a:xfrm rot="5400000">
                <a:off x="9398087"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8" name="Oval 179"/>
              <p:cNvSpPr>
                <a:spLocks noChangeArrowheads="1"/>
              </p:cNvSpPr>
              <p:nvPr userDrawn="1"/>
            </p:nvSpPr>
            <p:spPr bwMode="auto">
              <a:xfrm rot="5400000">
                <a:off x="9398087"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9" name="Oval 180"/>
              <p:cNvSpPr>
                <a:spLocks noChangeArrowheads="1"/>
              </p:cNvSpPr>
              <p:nvPr userDrawn="1"/>
            </p:nvSpPr>
            <p:spPr bwMode="auto">
              <a:xfrm rot="5400000">
                <a:off x="9399675"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0" name="Oval 183"/>
              <p:cNvSpPr>
                <a:spLocks noChangeArrowheads="1"/>
              </p:cNvSpPr>
              <p:nvPr userDrawn="1"/>
            </p:nvSpPr>
            <p:spPr bwMode="auto">
              <a:xfrm rot="5400000">
                <a:off x="9520325" y="680243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1" name="Oval 184"/>
              <p:cNvSpPr>
                <a:spLocks noChangeArrowheads="1"/>
              </p:cNvSpPr>
              <p:nvPr userDrawn="1"/>
            </p:nvSpPr>
            <p:spPr bwMode="auto">
              <a:xfrm rot="5400000">
                <a:off x="9521912" y="6700837"/>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2" name="Oval 185"/>
              <p:cNvSpPr>
                <a:spLocks noChangeArrowheads="1"/>
              </p:cNvSpPr>
              <p:nvPr userDrawn="1"/>
            </p:nvSpPr>
            <p:spPr bwMode="auto">
              <a:xfrm rot="5400000">
                <a:off x="9520325" y="6600825"/>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3" name="Oval 186"/>
              <p:cNvSpPr>
                <a:spLocks noChangeArrowheads="1"/>
              </p:cNvSpPr>
              <p:nvPr userDrawn="1"/>
            </p:nvSpPr>
            <p:spPr bwMode="auto">
              <a:xfrm rot="5400000">
                <a:off x="9520325" y="6502400"/>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4" name="Oval 187"/>
              <p:cNvSpPr>
                <a:spLocks noChangeArrowheads="1"/>
              </p:cNvSpPr>
              <p:nvPr userDrawn="1"/>
            </p:nvSpPr>
            <p:spPr bwMode="auto">
              <a:xfrm rot="5400000">
                <a:off x="9520325" y="640238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5" name="Oval 188"/>
              <p:cNvSpPr>
                <a:spLocks noChangeArrowheads="1"/>
              </p:cNvSpPr>
              <p:nvPr userDrawn="1"/>
            </p:nvSpPr>
            <p:spPr bwMode="auto">
              <a:xfrm rot="5400000">
                <a:off x="9521912" y="6302375"/>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6" name="Oval 288"/>
              <p:cNvSpPr>
                <a:spLocks noChangeArrowheads="1"/>
              </p:cNvSpPr>
              <p:nvPr userDrawn="1"/>
            </p:nvSpPr>
            <p:spPr bwMode="auto">
              <a:xfrm rot="5400000">
                <a:off x="9643356"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7" name="Oval 289"/>
              <p:cNvSpPr>
                <a:spLocks noChangeArrowheads="1"/>
              </p:cNvSpPr>
              <p:nvPr userDrawn="1"/>
            </p:nvSpPr>
            <p:spPr bwMode="auto">
              <a:xfrm rot="5400000">
                <a:off x="9644943"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8" name="Oval 290"/>
              <p:cNvSpPr>
                <a:spLocks noChangeArrowheads="1"/>
              </p:cNvSpPr>
              <p:nvPr userDrawn="1"/>
            </p:nvSpPr>
            <p:spPr bwMode="auto">
              <a:xfrm rot="5400000">
                <a:off x="9643356"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9" name="Oval 291"/>
              <p:cNvSpPr>
                <a:spLocks noChangeArrowheads="1"/>
              </p:cNvSpPr>
              <p:nvPr userDrawn="1"/>
            </p:nvSpPr>
            <p:spPr bwMode="auto">
              <a:xfrm rot="5400000">
                <a:off x="9643356"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00" name="Oval 292"/>
              <p:cNvSpPr>
                <a:spLocks noChangeArrowheads="1"/>
              </p:cNvSpPr>
              <p:nvPr userDrawn="1"/>
            </p:nvSpPr>
            <p:spPr bwMode="auto">
              <a:xfrm rot="5400000">
                <a:off x="9643356"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01" name="Oval 293"/>
              <p:cNvSpPr>
                <a:spLocks noChangeArrowheads="1"/>
              </p:cNvSpPr>
              <p:nvPr userDrawn="1"/>
            </p:nvSpPr>
            <p:spPr bwMode="auto">
              <a:xfrm rot="5400000">
                <a:off x="9644943"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grpSp>
        <p:sp>
          <p:nvSpPr>
            <p:cNvPr id="222" name="Oval 151"/>
            <p:cNvSpPr>
              <a:spLocks noChangeArrowheads="1"/>
            </p:cNvSpPr>
            <p:nvPr userDrawn="1"/>
          </p:nvSpPr>
          <p:spPr bwMode="auto">
            <a:xfrm rot="5400000">
              <a:off x="6072150"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3" name="Oval 152"/>
            <p:cNvSpPr>
              <a:spLocks noChangeArrowheads="1"/>
            </p:cNvSpPr>
            <p:nvPr userDrawn="1"/>
          </p:nvSpPr>
          <p:spPr bwMode="auto">
            <a:xfrm rot="5400000">
              <a:off x="6073737"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4" name="Oval 153"/>
            <p:cNvSpPr>
              <a:spLocks noChangeArrowheads="1"/>
            </p:cNvSpPr>
            <p:nvPr userDrawn="1"/>
          </p:nvSpPr>
          <p:spPr bwMode="auto">
            <a:xfrm rot="5400000">
              <a:off x="6072150"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5" name="Oval 154"/>
            <p:cNvSpPr>
              <a:spLocks noChangeArrowheads="1"/>
            </p:cNvSpPr>
            <p:nvPr userDrawn="1"/>
          </p:nvSpPr>
          <p:spPr bwMode="auto">
            <a:xfrm rot="5400000">
              <a:off x="6072150"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6" name="Oval 155"/>
            <p:cNvSpPr>
              <a:spLocks noChangeArrowheads="1"/>
            </p:cNvSpPr>
            <p:nvPr userDrawn="1"/>
          </p:nvSpPr>
          <p:spPr bwMode="auto">
            <a:xfrm rot="5400000">
              <a:off x="6072150"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7" name="Oval 156"/>
            <p:cNvSpPr>
              <a:spLocks noChangeArrowheads="1"/>
            </p:cNvSpPr>
            <p:nvPr userDrawn="1"/>
          </p:nvSpPr>
          <p:spPr bwMode="auto">
            <a:xfrm rot="5400000">
              <a:off x="6073737"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8" name="Oval 159"/>
            <p:cNvSpPr>
              <a:spLocks noChangeArrowheads="1"/>
            </p:cNvSpPr>
            <p:nvPr userDrawn="1"/>
          </p:nvSpPr>
          <p:spPr bwMode="auto">
            <a:xfrm rot="5400000">
              <a:off x="6195181"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9" name="Oval 160"/>
            <p:cNvSpPr>
              <a:spLocks noChangeArrowheads="1"/>
            </p:cNvSpPr>
            <p:nvPr userDrawn="1"/>
          </p:nvSpPr>
          <p:spPr bwMode="auto">
            <a:xfrm rot="5400000">
              <a:off x="6196768"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0" name="Oval 161"/>
            <p:cNvSpPr>
              <a:spLocks noChangeArrowheads="1"/>
            </p:cNvSpPr>
            <p:nvPr userDrawn="1"/>
          </p:nvSpPr>
          <p:spPr bwMode="auto">
            <a:xfrm rot="5400000">
              <a:off x="6195181"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1" name="Oval 162"/>
            <p:cNvSpPr>
              <a:spLocks noChangeArrowheads="1"/>
            </p:cNvSpPr>
            <p:nvPr userDrawn="1"/>
          </p:nvSpPr>
          <p:spPr bwMode="auto">
            <a:xfrm rot="5400000">
              <a:off x="6195181"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2" name="Oval 163"/>
            <p:cNvSpPr>
              <a:spLocks noChangeArrowheads="1"/>
            </p:cNvSpPr>
            <p:nvPr userDrawn="1"/>
          </p:nvSpPr>
          <p:spPr bwMode="auto">
            <a:xfrm rot="5400000">
              <a:off x="6195181"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3" name="Oval 164"/>
            <p:cNvSpPr>
              <a:spLocks noChangeArrowheads="1"/>
            </p:cNvSpPr>
            <p:nvPr userDrawn="1"/>
          </p:nvSpPr>
          <p:spPr bwMode="auto">
            <a:xfrm rot="5400000">
              <a:off x="6196768"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4" name="Oval 167"/>
            <p:cNvSpPr>
              <a:spLocks noChangeArrowheads="1"/>
            </p:cNvSpPr>
            <p:nvPr userDrawn="1"/>
          </p:nvSpPr>
          <p:spPr bwMode="auto">
            <a:xfrm rot="5400000">
              <a:off x="6318212"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5" name="Oval 168"/>
            <p:cNvSpPr>
              <a:spLocks noChangeArrowheads="1"/>
            </p:cNvSpPr>
            <p:nvPr userDrawn="1"/>
          </p:nvSpPr>
          <p:spPr bwMode="auto">
            <a:xfrm rot="5400000">
              <a:off x="6319800"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6" name="Oval 169"/>
            <p:cNvSpPr>
              <a:spLocks noChangeArrowheads="1"/>
            </p:cNvSpPr>
            <p:nvPr userDrawn="1"/>
          </p:nvSpPr>
          <p:spPr bwMode="auto">
            <a:xfrm rot="5400000">
              <a:off x="6318212"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7" name="Oval 170"/>
            <p:cNvSpPr>
              <a:spLocks noChangeArrowheads="1"/>
            </p:cNvSpPr>
            <p:nvPr userDrawn="1"/>
          </p:nvSpPr>
          <p:spPr bwMode="auto">
            <a:xfrm rot="5400000">
              <a:off x="6318212"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8" name="Oval 171"/>
            <p:cNvSpPr>
              <a:spLocks noChangeArrowheads="1"/>
            </p:cNvSpPr>
            <p:nvPr userDrawn="1"/>
          </p:nvSpPr>
          <p:spPr bwMode="auto">
            <a:xfrm rot="5400000">
              <a:off x="6318212"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9" name="Oval 172"/>
            <p:cNvSpPr>
              <a:spLocks noChangeArrowheads="1"/>
            </p:cNvSpPr>
            <p:nvPr userDrawn="1"/>
          </p:nvSpPr>
          <p:spPr bwMode="auto">
            <a:xfrm rot="5400000">
              <a:off x="6319800"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0" name="Oval 175"/>
            <p:cNvSpPr>
              <a:spLocks noChangeArrowheads="1"/>
            </p:cNvSpPr>
            <p:nvPr userDrawn="1"/>
          </p:nvSpPr>
          <p:spPr bwMode="auto">
            <a:xfrm rot="5400000">
              <a:off x="6441243"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1" name="Oval 176"/>
            <p:cNvSpPr>
              <a:spLocks noChangeArrowheads="1"/>
            </p:cNvSpPr>
            <p:nvPr userDrawn="1"/>
          </p:nvSpPr>
          <p:spPr bwMode="auto">
            <a:xfrm rot="5400000">
              <a:off x="6442831"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2" name="Oval 177"/>
            <p:cNvSpPr>
              <a:spLocks noChangeArrowheads="1"/>
            </p:cNvSpPr>
            <p:nvPr userDrawn="1"/>
          </p:nvSpPr>
          <p:spPr bwMode="auto">
            <a:xfrm rot="5400000">
              <a:off x="6441243"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3" name="Oval 178"/>
            <p:cNvSpPr>
              <a:spLocks noChangeArrowheads="1"/>
            </p:cNvSpPr>
            <p:nvPr userDrawn="1"/>
          </p:nvSpPr>
          <p:spPr bwMode="auto">
            <a:xfrm rot="5400000">
              <a:off x="6441243"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4" name="Oval 179"/>
            <p:cNvSpPr>
              <a:spLocks noChangeArrowheads="1"/>
            </p:cNvSpPr>
            <p:nvPr userDrawn="1"/>
          </p:nvSpPr>
          <p:spPr bwMode="auto">
            <a:xfrm rot="5400000">
              <a:off x="6441243"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5" name="Oval 180"/>
            <p:cNvSpPr>
              <a:spLocks noChangeArrowheads="1"/>
            </p:cNvSpPr>
            <p:nvPr userDrawn="1"/>
          </p:nvSpPr>
          <p:spPr bwMode="auto">
            <a:xfrm rot="5400000">
              <a:off x="6442831"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6" name="Oval 183"/>
            <p:cNvSpPr>
              <a:spLocks noChangeArrowheads="1"/>
            </p:cNvSpPr>
            <p:nvPr userDrawn="1"/>
          </p:nvSpPr>
          <p:spPr bwMode="auto">
            <a:xfrm rot="5400000">
              <a:off x="6563481" y="680243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7" name="Oval 184"/>
            <p:cNvSpPr>
              <a:spLocks noChangeArrowheads="1"/>
            </p:cNvSpPr>
            <p:nvPr userDrawn="1"/>
          </p:nvSpPr>
          <p:spPr bwMode="auto">
            <a:xfrm rot="5400000">
              <a:off x="6565068" y="6700837"/>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8" name="Oval 185"/>
            <p:cNvSpPr>
              <a:spLocks noChangeArrowheads="1"/>
            </p:cNvSpPr>
            <p:nvPr userDrawn="1"/>
          </p:nvSpPr>
          <p:spPr bwMode="auto">
            <a:xfrm rot="5400000">
              <a:off x="6563481" y="6600825"/>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9" name="Oval 186"/>
            <p:cNvSpPr>
              <a:spLocks noChangeArrowheads="1"/>
            </p:cNvSpPr>
            <p:nvPr userDrawn="1"/>
          </p:nvSpPr>
          <p:spPr bwMode="auto">
            <a:xfrm rot="5400000">
              <a:off x="6563481" y="6502400"/>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0" name="Oval 187"/>
            <p:cNvSpPr>
              <a:spLocks noChangeArrowheads="1"/>
            </p:cNvSpPr>
            <p:nvPr userDrawn="1"/>
          </p:nvSpPr>
          <p:spPr bwMode="auto">
            <a:xfrm rot="5400000">
              <a:off x="6563481" y="640238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1" name="Oval 188"/>
            <p:cNvSpPr>
              <a:spLocks noChangeArrowheads="1"/>
            </p:cNvSpPr>
            <p:nvPr userDrawn="1"/>
          </p:nvSpPr>
          <p:spPr bwMode="auto">
            <a:xfrm rot="5400000">
              <a:off x="6565068" y="6302375"/>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2" name="Oval 288"/>
            <p:cNvSpPr>
              <a:spLocks noChangeArrowheads="1"/>
            </p:cNvSpPr>
            <p:nvPr userDrawn="1"/>
          </p:nvSpPr>
          <p:spPr bwMode="auto">
            <a:xfrm rot="5400000">
              <a:off x="6686512"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3" name="Oval 289"/>
            <p:cNvSpPr>
              <a:spLocks noChangeArrowheads="1"/>
            </p:cNvSpPr>
            <p:nvPr userDrawn="1"/>
          </p:nvSpPr>
          <p:spPr bwMode="auto">
            <a:xfrm rot="5400000">
              <a:off x="6688099"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4" name="Oval 290"/>
            <p:cNvSpPr>
              <a:spLocks noChangeArrowheads="1"/>
            </p:cNvSpPr>
            <p:nvPr userDrawn="1"/>
          </p:nvSpPr>
          <p:spPr bwMode="auto">
            <a:xfrm rot="5400000">
              <a:off x="6686512"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5" name="Oval 291"/>
            <p:cNvSpPr>
              <a:spLocks noChangeArrowheads="1"/>
            </p:cNvSpPr>
            <p:nvPr userDrawn="1"/>
          </p:nvSpPr>
          <p:spPr bwMode="auto">
            <a:xfrm rot="5400000">
              <a:off x="6686512"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6" name="Oval 292"/>
            <p:cNvSpPr>
              <a:spLocks noChangeArrowheads="1"/>
            </p:cNvSpPr>
            <p:nvPr userDrawn="1"/>
          </p:nvSpPr>
          <p:spPr bwMode="auto">
            <a:xfrm rot="5400000">
              <a:off x="6686512"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7" name="Oval 293"/>
            <p:cNvSpPr>
              <a:spLocks noChangeArrowheads="1"/>
            </p:cNvSpPr>
            <p:nvPr userDrawn="1"/>
          </p:nvSpPr>
          <p:spPr bwMode="auto">
            <a:xfrm rot="5400000">
              <a:off x="6688099"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grpSp>
      <p:grpSp>
        <p:nvGrpSpPr>
          <p:cNvPr id="402" name="Gruppo 401"/>
          <p:cNvGrpSpPr/>
          <p:nvPr userDrawn="1"/>
        </p:nvGrpSpPr>
        <p:grpSpPr>
          <a:xfrm>
            <a:off x="7939458" y="24483"/>
            <a:ext cx="3684588" cy="533128"/>
            <a:chOff x="7939458" y="46187"/>
            <a:chExt cx="3684588" cy="533128"/>
          </a:xfrm>
        </p:grpSpPr>
        <p:sp>
          <p:nvSpPr>
            <p:cNvPr id="403" name="Oval 191"/>
            <p:cNvSpPr>
              <a:spLocks noChangeArrowheads="1"/>
            </p:cNvSpPr>
            <p:nvPr/>
          </p:nvSpPr>
          <p:spPr bwMode="auto">
            <a:xfrm>
              <a:off x="7939458" y="46187"/>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04" name="Oval 193"/>
            <p:cNvSpPr>
              <a:spLocks noChangeArrowheads="1"/>
            </p:cNvSpPr>
            <p:nvPr/>
          </p:nvSpPr>
          <p:spPr bwMode="auto">
            <a:xfrm>
              <a:off x="8098208" y="46187"/>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05" name="Oval 195"/>
            <p:cNvSpPr>
              <a:spLocks noChangeArrowheads="1"/>
            </p:cNvSpPr>
            <p:nvPr/>
          </p:nvSpPr>
          <p:spPr bwMode="auto">
            <a:xfrm>
              <a:off x="8256958" y="46187"/>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06" name="Oval 197"/>
            <p:cNvSpPr>
              <a:spLocks noChangeArrowheads="1"/>
            </p:cNvSpPr>
            <p:nvPr/>
          </p:nvSpPr>
          <p:spPr bwMode="auto">
            <a:xfrm>
              <a:off x="8415708" y="46187"/>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07" name="Oval 199"/>
            <p:cNvSpPr>
              <a:spLocks noChangeArrowheads="1"/>
            </p:cNvSpPr>
            <p:nvPr/>
          </p:nvSpPr>
          <p:spPr bwMode="auto">
            <a:xfrm>
              <a:off x="8574458" y="46187"/>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08" name="Oval 201"/>
            <p:cNvSpPr>
              <a:spLocks noChangeArrowheads="1"/>
            </p:cNvSpPr>
            <p:nvPr/>
          </p:nvSpPr>
          <p:spPr bwMode="auto">
            <a:xfrm>
              <a:off x="8728446" y="46187"/>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09" name="Oval 203"/>
            <p:cNvSpPr>
              <a:spLocks noChangeArrowheads="1"/>
            </p:cNvSpPr>
            <p:nvPr/>
          </p:nvSpPr>
          <p:spPr bwMode="auto">
            <a:xfrm>
              <a:off x="8887196" y="46187"/>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0" name="Oval 206"/>
            <p:cNvSpPr>
              <a:spLocks noChangeArrowheads="1"/>
            </p:cNvSpPr>
            <p:nvPr/>
          </p:nvSpPr>
          <p:spPr bwMode="auto">
            <a:xfrm>
              <a:off x="90459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1" name="Oval 208"/>
            <p:cNvSpPr>
              <a:spLocks noChangeArrowheads="1"/>
            </p:cNvSpPr>
            <p:nvPr/>
          </p:nvSpPr>
          <p:spPr bwMode="auto">
            <a:xfrm>
              <a:off x="920469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2" name="Oval 210"/>
            <p:cNvSpPr>
              <a:spLocks noChangeArrowheads="1"/>
            </p:cNvSpPr>
            <p:nvPr/>
          </p:nvSpPr>
          <p:spPr bwMode="auto">
            <a:xfrm>
              <a:off x="93634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3" name="Oval 212"/>
            <p:cNvSpPr>
              <a:spLocks noChangeArrowheads="1"/>
            </p:cNvSpPr>
            <p:nvPr/>
          </p:nvSpPr>
          <p:spPr bwMode="auto">
            <a:xfrm>
              <a:off x="9522196" y="461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4" name="Oval 214"/>
            <p:cNvSpPr>
              <a:spLocks noChangeArrowheads="1"/>
            </p:cNvSpPr>
            <p:nvPr/>
          </p:nvSpPr>
          <p:spPr bwMode="auto">
            <a:xfrm>
              <a:off x="967935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5" name="Oval 216"/>
            <p:cNvSpPr>
              <a:spLocks noChangeArrowheads="1"/>
            </p:cNvSpPr>
            <p:nvPr/>
          </p:nvSpPr>
          <p:spPr bwMode="auto">
            <a:xfrm>
              <a:off x="983810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6" name="Oval 218"/>
            <p:cNvSpPr>
              <a:spLocks noChangeArrowheads="1"/>
            </p:cNvSpPr>
            <p:nvPr/>
          </p:nvSpPr>
          <p:spPr bwMode="auto">
            <a:xfrm>
              <a:off x="999685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7" name="Oval 220"/>
            <p:cNvSpPr>
              <a:spLocks noChangeArrowheads="1"/>
            </p:cNvSpPr>
            <p:nvPr/>
          </p:nvSpPr>
          <p:spPr bwMode="auto">
            <a:xfrm>
              <a:off x="101508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8" name="Oval 222"/>
            <p:cNvSpPr>
              <a:spLocks noChangeArrowheads="1"/>
            </p:cNvSpPr>
            <p:nvPr/>
          </p:nvSpPr>
          <p:spPr bwMode="auto">
            <a:xfrm>
              <a:off x="1030959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9" name="Oval 224"/>
            <p:cNvSpPr>
              <a:spLocks noChangeArrowheads="1"/>
            </p:cNvSpPr>
            <p:nvPr/>
          </p:nvSpPr>
          <p:spPr bwMode="auto">
            <a:xfrm>
              <a:off x="104683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0" name="Oval 226"/>
            <p:cNvSpPr>
              <a:spLocks noChangeArrowheads="1"/>
            </p:cNvSpPr>
            <p:nvPr/>
          </p:nvSpPr>
          <p:spPr bwMode="auto">
            <a:xfrm>
              <a:off x="1062709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1" name="Oval 228"/>
            <p:cNvSpPr>
              <a:spLocks noChangeArrowheads="1"/>
            </p:cNvSpPr>
            <p:nvPr/>
          </p:nvSpPr>
          <p:spPr bwMode="auto">
            <a:xfrm>
              <a:off x="107858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2" name="Oval 230"/>
            <p:cNvSpPr>
              <a:spLocks noChangeArrowheads="1"/>
            </p:cNvSpPr>
            <p:nvPr/>
          </p:nvSpPr>
          <p:spPr bwMode="auto">
            <a:xfrm>
              <a:off x="10944596" y="461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3" name="Oval 232"/>
            <p:cNvSpPr>
              <a:spLocks noChangeArrowheads="1"/>
            </p:cNvSpPr>
            <p:nvPr/>
          </p:nvSpPr>
          <p:spPr bwMode="auto">
            <a:xfrm>
              <a:off x="11103346" y="461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4" name="Oval 234"/>
            <p:cNvSpPr>
              <a:spLocks noChangeArrowheads="1"/>
            </p:cNvSpPr>
            <p:nvPr/>
          </p:nvSpPr>
          <p:spPr bwMode="auto">
            <a:xfrm>
              <a:off x="1126050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5" name="Oval 236"/>
            <p:cNvSpPr>
              <a:spLocks noChangeArrowheads="1"/>
            </p:cNvSpPr>
            <p:nvPr/>
          </p:nvSpPr>
          <p:spPr bwMode="auto">
            <a:xfrm>
              <a:off x="1141925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6" name="Oval 238"/>
            <p:cNvSpPr>
              <a:spLocks noChangeArrowheads="1"/>
            </p:cNvSpPr>
            <p:nvPr/>
          </p:nvSpPr>
          <p:spPr bwMode="auto">
            <a:xfrm>
              <a:off x="1157800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7" name="Oval 240"/>
            <p:cNvSpPr>
              <a:spLocks noChangeArrowheads="1"/>
            </p:cNvSpPr>
            <p:nvPr/>
          </p:nvSpPr>
          <p:spPr bwMode="auto">
            <a:xfrm>
              <a:off x="79394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8" name="Oval 241"/>
            <p:cNvSpPr>
              <a:spLocks noChangeArrowheads="1"/>
            </p:cNvSpPr>
            <p:nvPr/>
          </p:nvSpPr>
          <p:spPr bwMode="auto">
            <a:xfrm>
              <a:off x="79394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9" name="Oval 242"/>
            <p:cNvSpPr>
              <a:spLocks noChangeArrowheads="1"/>
            </p:cNvSpPr>
            <p:nvPr/>
          </p:nvSpPr>
          <p:spPr bwMode="auto">
            <a:xfrm>
              <a:off x="80982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0" name="Oval 243"/>
            <p:cNvSpPr>
              <a:spLocks noChangeArrowheads="1"/>
            </p:cNvSpPr>
            <p:nvPr/>
          </p:nvSpPr>
          <p:spPr bwMode="auto">
            <a:xfrm>
              <a:off x="80982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1" name="Oval 244"/>
            <p:cNvSpPr>
              <a:spLocks noChangeArrowheads="1"/>
            </p:cNvSpPr>
            <p:nvPr/>
          </p:nvSpPr>
          <p:spPr bwMode="auto">
            <a:xfrm>
              <a:off x="82569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2" name="Oval 245"/>
            <p:cNvSpPr>
              <a:spLocks noChangeArrowheads="1"/>
            </p:cNvSpPr>
            <p:nvPr/>
          </p:nvSpPr>
          <p:spPr bwMode="auto">
            <a:xfrm>
              <a:off x="82569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3" name="Oval 246"/>
            <p:cNvSpPr>
              <a:spLocks noChangeArrowheads="1"/>
            </p:cNvSpPr>
            <p:nvPr/>
          </p:nvSpPr>
          <p:spPr bwMode="auto">
            <a:xfrm>
              <a:off x="84157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4" name="Oval 247"/>
            <p:cNvSpPr>
              <a:spLocks noChangeArrowheads="1"/>
            </p:cNvSpPr>
            <p:nvPr/>
          </p:nvSpPr>
          <p:spPr bwMode="auto">
            <a:xfrm>
              <a:off x="84157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5" name="Oval 248"/>
            <p:cNvSpPr>
              <a:spLocks noChangeArrowheads="1"/>
            </p:cNvSpPr>
            <p:nvPr/>
          </p:nvSpPr>
          <p:spPr bwMode="auto">
            <a:xfrm>
              <a:off x="8574458" y="285900"/>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6" name="Oval 249"/>
            <p:cNvSpPr>
              <a:spLocks noChangeArrowheads="1"/>
            </p:cNvSpPr>
            <p:nvPr/>
          </p:nvSpPr>
          <p:spPr bwMode="auto">
            <a:xfrm>
              <a:off x="8574458" y="1604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7" name="Oval 250"/>
            <p:cNvSpPr>
              <a:spLocks noChangeArrowheads="1"/>
            </p:cNvSpPr>
            <p:nvPr/>
          </p:nvSpPr>
          <p:spPr bwMode="auto">
            <a:xfrm>
              <a:off x="87284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8" name="Oval 251"/>
            <p:cNvSpPr>
              <a:spLocks noChangeArrowheads="1"/>
            </p:cNvSpPr>
            <p:nvPr/>
          </p:nvSpPr>
          <p:spPr bwMode="auto">
            <a:xfrm>
              <a:off x="87284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9" name="Oval 252"/>
            <p:cNvSpPr>
              <a:spLocks noChangeArrowheads="1"/>
            </p:cNvSpPr>
            <p:nvPr/>
          </p:nvSpPr>
          <p:spPr bwMode="auto">
            <a:xfrm>
              <a:off x="888719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0" name="Oval 253"/>
            <p:cNvSpPr>
              <a:spLocks noChangeArrowheads="1"/>
            </p:cNvSpPr>
            <p:nvPr/>
          </p:nvSpPr>
          <p:spPr bwMode="auto">
            <a:xfrm>
              <a:off x="888719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1" name="Oval 254"/>
            <p:cNvSpPr>
              <a:spLocks noChangeArrowheads="1"/>
            </p:cNvSpPr>
            <p:nvPr/>
          </p:nvSpPr>
          <p:spPr bwMode="auto">
            <a:xfrm>
              <a:off x="90459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2" name="Oval 255"/>
            <p:cNvSpPr>
              <a:spLocks noChangeArrowheads="1"/>
            </p:cNvSpPr>
            <p:nvPr/>
          </p:nvSpPr>
          <p:spPr bwMode="auto">
            <a:xfrm>
              <a:off x="90459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3" name="Oval 256"/>
            <p:cNvSpPr>
              <a:spLocks noChangeArrowheads="1"/>
            </p:cNvSpPr>
            <p:nvPr/>
          </p:nvSpPr>
          <p:spPr bwMode="auto">
            <a:xfrm>
              <a:off x="920469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4" name="Oval 257"/>
            <p:cNvSpPr>
              <a:spLocks noChangeArrowheads="1"/>
            </p:cNvSpPr>
            <p:nvPr/>
          </p:nvSpPr>
          <p:spPr bwMode="auto">
            <a:xfrm>
              <a:off x="920469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5" name="Oval 258"/>
            <p:cNvSpPr>
              <a:spLocks noChangeArrowheads="1"/>
            </p:cNvSpPr>
            <p:nvPr/>
          </p:nvSpPr>
          <p:spPr bwMode="auto">
            <a:xfrm>
              <a:off x="93634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6" name="Oval 259"/>
            <p:cNvSpPr>
              <a:spLocks noChangeArrowheads="1"/>
            </p:cNvSpPr>
            <p:nvPr/>
          </p:nvSpPr>
          <p:spPr bwMode="auto">
            <a:xfrm>
              <a:off x="93634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7" name="Oval 260"/>
            <p:cNvSpPr>
              <a:spLocks noChangeArrowheads="1"/>
            </p:cNvSpPr>
            <p:nvPr/>
          </p:nvSpPr>
          <p:spPr bwMode="auto">
            <a:xfrm>
              <a:off x="9522196" y="285900"/>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8" name="Oval 261"/>
            <p:cNvSpPr>
              <a:spLocks noChangeArrowheads="1"/>
            </p:cNvSpPr>
            <p:nvPr/>
          </p:nvSpPr>
          <p:spPr bwMode="auto">
            <a:xfrm>
              <a:off x="9522196" y="1604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9" name="Oval 262"/>
            <p:cNvSpPr>
              <a:spLocks noChangeArrowheads="1"/>
            </p:cNvSpPr>
            <p:nvPr/>
          </p:nvSpPr>
          <p:spPr bwMode="auto">
            <a:xfrm>
              <a:off x="96793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0" name="Oval 263"/>
            <p:cNvSpPr>
              <a:spLocks noChangeArrowheads="1"/>
            </p:cNvSpPr>
            <p:nvPr/>
          </p:nvSpPr>
          <p:spPr bwMode="auto">
            <a:xfrm>
              <a:off x="96793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1" name="Oval 264"/>
            <p:cNvSpPr>
              <a:spLocks noChangeArrowheads="1"/>
            </p:cNvSpPr>
            <p:nvPr/>
          </p:nvSpPr>
          <p:spPr bwMode="auto">
            <a:xfrm>
              <a:off x="98381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2" name="Oval 265"/>
            <p:cNvSpPr>
              <a:spLocks noChangeArrowheads="1"/>
            </p:cNvSpPr>
            <p:nvPr/>
          </p:nvSpPr>
          <p:spPr bwMode="auto">
            <a:xfrm>
              <a:off x="98381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3" name="Oval 266"/>
            <p:cNvSpPr>
              <a:spLocks noChangeArrowheads="1"/>
            </p:cNvSpPr>
            <p:nvPr/>
          </p:nvSpPr>
          <p:spPr bwMode="auto">
            <a:xfrm>
              <a:off x="99968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4" name="Oval 267"/>
            <p:cNvSpPr>
              <a:spLocks noChangeArrowheads="1"/>
            </p:cNvSpPr>
            <p:nvPr/>
          </p:nvSpPr>
          <p:spPr bwMode="auto">
            <a:xfrm>
              <a:off x="99968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5" name="Oval 268"/>
            <p:cNvSpPr>
              <a:spLocks noChangeArrowheads="1"/>
            </p:cNvSpPr>
            <p:nvPr/>
          </p:nvSpPr>
          <p:spPr bwMode="auto">
            <a:xfrm>
              <a:off x="101508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6" name="Oval 269"/>
            <p:cNvSpPr>
              <a:spLocks noChangeArrowheads="1"/>
            </p:cNvSpPr>
            <p:nvPr/>
          </p:nvSpPr>
          <p:spPr bwMode="auto">
            <a:xfrm>
              <a:off x="101508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7" name="Oval 270"/>
            <p:cNvSpPr>
              <a:spLocks noChangeArrowheads="1"/>
            </p:cNvSpPr>
            <p:nvPr/>
          </p:nvSpPr>
          <p:spPr bwMode="auto">
            <a:xfrm>
              <a:off x="1030959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8" name="Oval 271"/>
            <p:cNvSpPr>
              <a:spLocks noChangeArrowheads="1"/>
            </p:cNvSpPr>
            <p:nvPr/>
          </p:nvSpPr>
          <p:spPr bwMode="auto">
            <a:xfrm>
              <a:off x="1030959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9" name="Oval 272"/>
            <p:cNvSpPr>
              <a:spLocks noChangeArrowheads="1"/>
            </p:cNvSpPr>
            <p:nvPr/>
          </p:nvSpPr>
          <p:spPr bwMode="auto">
            <a:xfrm>
              <a:off x="104683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0" name="Oval 273"/>
            <p:cNvSpPr>
              <a:spLocks noChangeArrowheads="1"/>
            </p:cNvSpPr>
            <p:nvPr/>
          </p:nvSpPr>
          <p:spPr bwMode="auto">
            <a:xfrm>
              <a:off x="104683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1" name="Oval 274"/>
            <p:cNvSpPr>
              <a:spLocks noChangeArrowheads="1"/>
            </p:cNvSpPr>
            <p:nvPr/>
          </p:nvSpPr>
          <p:spPr bwMode="auto">
            <a:xfrm>
              <a:off x="1062709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2" name="Oval 275"/>
            <p:cNvSpPr>
              <a:spLocks noChangeArrowheads="1"/>
            </p:cNvSpPr>
            <p:nvPr/>
          </p:nvSpPr>
          <p:spPr bwMode="auto">
            <a:xfrm>
              <a:off x="1062709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3" name="Oval 276"/>
            <p:cNvSpPr>
              <a:spLocks noChangeArrowheads="1"/>
            </p:cNvSpPr>
            <p:nvPr/>
          </p:nvSpPr>
          <p:spPr bwMode="auto">
            <a:xfrm>
              <a:off x="107858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4" name="Oval 277"/>
            <p:cNvSpPr>
              <a:spLocks noChangeArrowheads="1"/>
            </p:cNvSpPr>
            <p:nvPr/>
          </p:nvSpPr>
          <p:spPr bwMode="auto">
            <a:xfrm>
              <a:off x="107858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5" name="Oval 278"/>
            <p:cNvSpPr>
              <a:spLocks noChangeArrowheads="1"/>
            </p:cNvSpPr>
            <p:nvPr/>
          </p:nvSpPr>
          <p:spPr bwMode="auto">
            <a:xfrm>
              <a:off x="10944596" y="285900"/>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6" name="Oval 279"/>
            <p:cNvSpPr>
              <a:spLocks noChangeArrowheads="1"/>
            </p:cNvSpPr>
            <p:nvPr/>
          </p:nvSpPr>
          <p:spPr bwMode="auto">
            <a:xfrm>
              <a:off x="10944596" y="1604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7" name="Oval 280"/>
            <p:cNvSpPr>
              <a:spLocks noChangeArrowheads="1"/>
            </p:cNvSpPr>
            <p:nvPr/>
          </p:nvSpPr>
          <p:spPr bwMode="auto">
            <a:xfrm>
              <a:off x="11103346" y="285900"/>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8" name="Oval 281"/>
            <p:cNvSpPr>
              <a:spLocks noChangeArrowheads="1"/>
            </p:cNvSpPr>
            <p:nvPr/>
          </p:nvSpPr>
          <p:spPr bwMode="auto">
            <a:xfrm>
              <a:off x="11103346" y="1604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9" name="Oval 282"/>
            <p:cNvSpPr>
              <a:spLocks noChangeArrowheads="1"/>
            </p:cNvSpPr>
            <p:nvPr/>
          </p:nvSpPr>
          <p:spPr bwMode="auto">
            <a:xfrm>
              <a:off x="112605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0" name="Oval 283"/>
            <p:cNvSpPr>
              <a:spLocks noChangeArrowheads="1"/>
            </p:cNvSpPr>
            <p:nvPr/>
          </p:nvSpPr>
          <p:spPr bwMode="auto">
            <a:xfrm>
              <a:off x="112605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1" name="Oval 284"/>
            <p:cNvSpPr>
              <a:spLocks noChangeArrowheads="1"/>
            </p:cNvSpPr>
            <p:nvPr/>
          </p:nvSpPr>
          <p:spPr bwMode="auto">
            <a:xfrm>
              <a:off x="114192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2" name="Oval 285"/>
            <p:cNvSpPr>
              <a:spLocks noChangeArrowheads="1"/>
            </p:cNvSpPr>
            <p:nvPr/>
          </p:nvSpPr>
          <p:spPr bwMode="auto">
            <a:xfrm>
              <a:off x="114192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3" name="Oval 286"/>
            <p:cNvSpPr>
              <a:spLocks noChangeArrowheads="1"/>
            </p:cNvSpPr>
            <p:nvPr/>
          </p:nvSpPr>
          <p:spPr bwMode="auto">
            <a:xfrm>
              <a:off x="115780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4" name="Oval 287"/>
            <p:cNvSpPr>
              <a:spLocks noChangeArrowheads="1"/>
            </p:cNvSpPr>
            <p:nvPr/>
          </p:nvSpPr>
          <p:spPr bwMode="auto">
            <a:xfrm>
              <a:off x="115780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5" name="Oval 240"/>
            <p:cNvSpPr>
              <a:spLocks noChangeArrowheads="1"/>
            </p:cNvSpPr>
            <p:nvPr userDrawn="1"/>
          </p:nvSpPr>
          <p:spPr bwMode="auto">
            <a:xfrm>
              <a:off x="793945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6" name="Oval 241"/>
            <p:cNvSpPr>
              <a:spLocks noChangeArrowheads="1"/>
            </p:cNvSpPr>
            <p:nvPr userDrawn="1"/>
          </p:nvSpPr>
          <p:spPr bwMode="auto">
            <a:xfrm>
              <a:off x="793945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7" name="Oval 242"/>
            <p:cNvSpPr>
              <a:spLocks noChangeArrowheads="1"/>
            </p:cNvSpPr>
            <p:nvPr userDrawn="1"/>
          </p:nvSpPr>
          <p:spPr bwMode="auto">
            <a:xfrm>
              <a:off x="809820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8" name="Oval 243"/>
            <p:cNvSpPr>
              <a:spLocks noChangeArrowheads="1"/>
            </p:cNvSpPr>
            <p:nvPr userDrawn="1"/>
          </p:nvSpPr>
          <p:spPr bwMode="auto">
            <a:xfrm>
              <a:off x="809820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9" name="Oval 244"/>
            <p:cNvSpPr>
              <a:spLocks noChangeArrowheads="1"/>
            </p:cNvSpPr>
            <p:nvPr userDrawn="1"/>
          </p:nvSpPr>
          <p:spPr bwMode="auto">
            <a:xfrm>
              <a:off x="825695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0" name="Oval 245"/>
            <p:cNvSpPr>
              <a:spLocks noChangeArrowheads="1"/>
            </p:cNvSpPr>
            <p:nvPr userDrawn="1"/>
          </p:nvSpPr>
          <p:spPr bwMode="auto">
            <a:xfrm>
              <a:off x="825695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1" name="Oval 246"/>
            <p:cNvSpPr>
              <a:spLocks noChangeArrowheads="1"/>
            </p:cNvSpPr>
            <p:nvPr userDrawn="1"/>
          </p:nvSpPr>
          <p:spPr bwMode="auto">
            <a:xfrm>
              <a:off x="841570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2" name="Oval 247"/>
            <p:cNvSpPr>
              <a:spLocks noChangeArrowheads="1"/>
            </p:cNvSpPr>
            <p:nvPr userDrawn="1"/>
          </p:nvSpPr>
          <p:spPr bwMode="auto">
            <a:xfrm>
              <a:off x="841570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3" name="Oval 248"/>
            <p:cNvSpPr>
              <a:spLocks noChangeArrowheads="1"/>
            </p:cNvSpPr>
            <p:nvPr userDrawn="1"/>
          </p:nvSpPr>
          <p:spPr bwMode="auto">
            <a:xfrm>
              <a:off x="8574458" y="530102"/>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4" name="Oval 249"/>
            <p:cNvSpPr>
              <a:spLocks noChangeArrowheads="1"/>
            </p:cNvSpPr>
            <p:nvPr userDrawn="1"/>
          </p:nvSpPr>
          <p:spPr bwMode="auto">
            <a:xfrm>
              <a:off x="8574458" y="404690"/>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5" name="Oval 250"/>
            <p:cNvSpPr>
              <a:spLocks noChangeArrowheads="1"/>
            </p:cNvSpPr>
            <p:nvPr userDrawn="1"/>
          </p:nvSpPr>
          <p:spPr bwMode="auto">
            <a:xfrm>
              <a:off x="87284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6" name="Oval 251"/>
            <p:cNvSpPr>
              <a:spLocks noChangeArrowheads="1"/>
            </p:cNvSpPr>
            <p:nvPr userDrawn="1"/>
          </p:nvSpPr>
          <p:spPr bwMode="auto">
            <a:xfrm>
              <a:off x="87284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7" name="Oval 252"/>
            <p:cNvSpPr>
              <a:spLocks noChangeArrowheads="1"/>
            </p:cNvSpPr>
            <p:nvPr userDrawn="1"/>
          </p:nvSpPr>
          <p:spPr bwMode="auto">
            <a:xfrm>
              <a:off x="888719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8" name="Oval 253"/>
            <p:cNvSpPr>
              <a:spLocks noChangeArrowheads="1"/>
            </p:cNvSpPr>
            <p:nvPr userDrawn="1"/>
          </p:nvSpPr>
          <p:spPr bwMode="auto">
            <a:xfrm>
              <a:off x="888719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9" name="Oval 254"/>
            <p:cNvSpPr>
              <a:spLocks noChangeArrowheads="1"/>
            </p:cNvSpPr>
            <p:nvPr userDrawn="1"/>
          </p:nvSpPr>
          <p:spPr bwMode="auto">
            <a:xfrm>
              <a:off x="90459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0" name="Oval 255"/>
            <p:cNvSpPr>
              <a:spLocks noChangeArrowheads="1"/>
            </p:cNvSpPr>
            <p:nvPr userDrawn="1"/>
          </p:nvSpPr>
          <p:spPr bwMode="auto">
            <a:xfrm>
              <a:off x="90459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1" name="Oval 256"/>
            <p:cNvSpPr>
              <a:spLocks noChangeArrowheads="1"/>
            </p:cNvSpPr>
            <p:nvPr userDrawn="1"/>
          </p:nvSpPr>
          <p:spPr bwMode="auto">
            <a:xfrm>
              <a:off x="920469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2" name="Oval 257"/>
            <p:cNvSpPr>
              <a:spLocks noChangeArrowheads="1"/>
            </p:cNvSpPr>
            <p:nvPr userDrawn="1"/>
          </p:nvSpPr>
          <p:spPr bwMode="auto">
            <a:xfrm>
              <a:off x="920469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3" name="Oval 258"/>
            <p:cNvSpPr>
              <a:spLocks noChangeArrowheads="1"/>
            </p:cNvSpPr>
            <p:nvPr userDrawn="1"/>
          </p:nvSpPr>
          <p:spPr bwMode="auto">
            <a:xfrm>
              <a:off x="93634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4" name="Oval 259"/>
            <p:cNvSpPr>
              <a:spLocks noChangeArrowheads="1"/>
            </p:cNvSpPr>
            <p:nvPr userDrawn="1"/>
          </p:nvSpPr>
          <p:spPr bwMode="auto">
            <a:xfrm>
              <a:off x="93634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5" name="Oval 260"/>
            <p:cNvSpPr>
              <a:spLocks noChangeArrowheads="1"/>
            </p:cNvSpPr>
            <p:nvPr userDrawn="1"/>
          </p:nvSpPr>
          <p:spPr bwMode="auto">
            <a:xfrm>
              <a:off x="9522196" y="530102"/>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6" name="Oval 261"/>
            <p:cNvSpPr>
              <a:spLocks noChangeArrowheads="1"/>
            </p:cNvSpPr>
            <p:nvPr userDrawn="1"/>
          </p:nvSpPr>
          <p:spPr bwMode="auto">
            <a:xfrm>
              <a:off x="9522196" y="404690"/>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7" name="Oval 262"/>
            <p:cNvSpPr>
              <a:spLocks noChangeArrowheads="1"/>
            </p:cNvSpPr>
            <p:nvPr userDrawn="1"/>
          </p:nvSpPr>
          <p:spPr bwMode="auto">
            <a:xfrm>
              <a:off x="967935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8" name="Oval 263"/>
            <p:cNvSpPr>
              <a:spLocks noChangeArrowheads="1"/>
            </p:cNvSpPr>
            <p:nvPr userDrawn="1"/>
          </p:nvSpPr>
          <p:spPr bwMode="auto">
            <a:xfrm>
              <a:off x="967935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9" name="Oval 264"/>
            <p:cNvSpPr>
              <a:spLocks noChangeArrowheads="1"/>
            </p:cNvSpPr>
            <p:nvPr userDrawn="1"/>
          </p:nvSpPr>
          <p:spPr bwMode="auto">
            <a:xfrm>
              <a:off x="983810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0" name="Oval 265"/>
            <p:cNvSpPr>
              <a:spLocks noChangeArrowheads="1"/>
            </p:cNvSpPr>
            <p:nvPr userDrawn="1"/>
          </p:nvSpPr>
          <p:spPr bwMode="auto">
            <a:xfrm>
              <a:off x="983810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1" name="Oval 266"/>
            <p:cNvSpPr>
              <a:spLocks noChangeArrowheads="1"/>
            </p:cNvSpPr>
            <p:nvPr userDrawn="1"/>
          </p:nvSpPr>
          <p:spPr bwMode="auto">
            <a:xfrm>
              <a:off x="999685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2" name="Oval 267"/>
            <p:cNvSpPr>
              <a:spLocks noChangeArrowheads="1"/>
            </p:cNvSpPr>
            <p:nvPr userDrawn="1"/>
          </p:nvSpPr>
          <p:spPr bwMode="auto">
            <a:xfrm>
              <a:off x="999685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3" name="Oval 268"/>
            <p:cNvSpPr>
              <a:spLocks noChangeArrowheads="1"/>
            </p:cNvSpPr>
            <p:nvPr userDrawn="1"/>
          </p:nvSpPr>
          <p:spPr bwMode="auto">
            <a:xfrm>
              <a:off x="101508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4" name="Oval 269"/>
            <p:cNvSpPr>
              <a:spLocks noChangeArrowheads="1"/>
            </p:cNvSpPr>
            <p:nvPr userDrawn="1"/>
          </p:nvSpPr>
          <p:spPr bwMode="auto">
            <a:xfrm>
              <a:off x="101508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5" name="Oval 270"/>
            <p:cNvSpPr>
              <a:spLocks noChangeArrowheads="1"/>
            </p:cNvSpPr>
            <p:nvPr userDrawn="1"/>
          </p:nvSpPr>
          <p:spPr bwMode="auto">
            <a:xfrm>
              <a:off x="1030959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6" name="Oval 271"/>
            <p:cNvSpPr>
              <a:spLocks noChangeArrowheads="1"/>
            </p:cNvSpPr>
            <p:nvPr userDrawn="1"/>
          </p:nvSpPr>
          <p:spPr bwMode="auto">
            <a:xfrm>
              <a:off x="1030959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7" name="Oval 272"/>
            <p:cNvSpPr>
              <a:spLocks noChangeArrowheads="1"/>
            </p:cNvSpPr>
            <p:nvPr userDrawn="1"/>
          </p:nvSpPr>
          <p:spPr bwMode="auto">
            <a:xfrm>
              <a:off x="104683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8" name="Oval 273"/>
            <p:cNvSpPr>
              <a:spLocks noChangeArrowheads="1"/>
            </p:cNvSpPr>
            <p:nvPr userDrawn="1"/>
          </p:nvSpPr>
          <p:spPr bwMode="auto">
            <a:xfrm>
              <a:off x="104683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9" name="Oval 274"/>
            <p:cNvSpPr>
              <a:spLocks noChangeArrowheads="1"/>
            </p:cNvSpPr>
            <p:nvPr userDrawn="1"/>
          </p:nvSpPr>
          <p:spPr bwMode="auto">
            <a:xfrm>
              <a:off x="1062709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0" name="Oval 275"/>
            <p:cNvSpPr>
              <a:spLocks noChangeArrowheads="1"/>
            </p:cNvSpPr>
            <p:nvPr userDrawn="1"/>
          </p:nvSpPr>
          <p:spPr bwMode="auto">
            <a:xfrm>
              <a:off x="1062709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1" name="Oval 276"/>
            <p:cNvSpPr>
              <a:spLocks noChangeArrowheads="1"/>
            </p:cNvSpPr>
            <p:nvPr userDrawn="1"/>
          </p:nvSpPr>
          <p:spPr bwMode="auto">
            <a:xfrm>
              <a:off x="107858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2" name="Oval 277"/>
            <p:cNvSpPr>
              <a:spLocks noChangeArrowheads="1"/>
            </p:cNvSpPr>
            <p:nvPr userDrawn="1"/>
          </p:nvSpPr>
          <p:spPr bwMode="auto">
            <a:xfrm>
              <a:off x="107858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3" name="Oval 278"/>
            <p:cNvSpPr>
              <a:spLocks noChangeArrowheads="1"/>
            </p:cNvSpPr>
            <p:nvPr userDrawn="1"/>
          </p:nvSpPr>
          <p:spPr bwMode="auto">
            <a:xfrm>
              <a:off x="10944596" y="530102"/>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4" name="Oval 279"/>
            <p:cNvSpPr>
              <a:spLocks noChangeArrowheads="1"/>
            </p:cNvSpPr>
            <p:nvPr userDrawn="1"/>
          </p:nvSpPr>
          <p:spPr bwMode="auto">
            <a:xfrm>
              <a:off x="10944596" y="404690"/>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5" name="Oval 280"/>
            <p:cNvSpPr>
              <a:spLocks noChangeArrowheads="1"/>
            </p:cNvSpPr>
            <p:nvPr userDrawn="1"/>
          </p:nvSpPr>
          <p:spPr bwMode="auto">
            <a:xfrm>
              <a:off x="11103346" y="530102"/>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6" name="Oval 281"/>
            <p:cNvSpPr>
              <a:spLocks noChangeArrowheads="1"/>
            </p:cNvSpPr>
            <p:nvPr userDrawn="1"/>
          </p:nvSpPr>
          <p:spPr bwMode="auto">
            <a:xfrm>
              <a:off x="11103346" y="404690"/>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7" name="Oval 282"/>
            <p:cNvSpPr>
              <a:spLocks noChangeArrowheads="1"/>
            </p:cNvSpPr>
            <p:nvPr userDrawn="1"/>
          </p:nvSpPr>
          <p:spPr bwMode="auto">
            <a:xfrm>
              <a:off x="1126050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8" name="Oval 283"/>
            <p:cNvSpPr>
              <a:spLocks noChangeArrowheads="1"/>
            </p:cNvSpPr>
            <p:nvPr userDrawn="1"/>
          </p:nvSpPr>
          <p:spPr bwMode="auto">
            <a:xfrm>
              <a:off x="1126050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9" name="Oval 284"/>
            <p:cNvSpPr>
              <a:spLocks noChangeArrowheads="1"/>
            </p:cNvSpPr>
            <p:nvPr userDrawn="1"/>
          </p:nvSpPr>
          <p:spPr bwMode="auto">
            <a:xfrm>
              <a:off x="1141925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20" name="Oval 285"/>
            <p:cNvSpPr>
              <a:spLocks noChangeArrowheads="1"/>
            </p:cNvSpPr>
            <p:nvPr userDrawn="1"/>
          </p:nvSpPr>
          <p:spPr bwMode="auto">
            <a:xfrm>
              <a:off x="1141925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21" name="Oval 286"/>
            <p:cNvSpPr>
              <a:spLocks noChangeArrowheads="1"/>
            </p:cNvSpPr>
            <p:nvPr userDrawn="1"/>
          </p:nvSpPr>
          <p:spPr bwMode="auto">
            <a:xfrm>
              <a:off x="1157800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22" name="Oval 287"/>
            <p:cNvSpPr>
              <a:spLocks noChangeArrowheads="1"/>
            </p:cNvSpPr>
            <p:nvPr userDrawn="1"/>
          </p:nvSpPr>
          <p:spPr bwMode="auto">
            <a:xfrm>
              <a:off x="1157800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grpSp>
    </p:spTree>
    <p:extLst>
      <p:ext uri="{BB962C8B-B14F-4D97-AF65-F5344CB8AC3E}">
        <p14:creationId xmlns:p14="http://schemas.microsoft.com/office/powerpoint/2010/main" val="1435009532"/>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age #8">
    <p:spTree>
      <p:nvGrpSpPr>
        <p:cNvPr id="1" name=""/>
        <p:cNvGrpSpPr/>
        <p:nvPr/>
      </p:nvGrpSpPr>
      <p:grpSpPr>
        <a:xfrm>
          <a:off x="0" y="0"/>
          <a:ext cx="0" cy="0"/>
          <a:chOff x="0" y="0"/>
          <a:chExt cx="0" cy="0"/>
        </a:xfrm>
      </p:grpSpPr>
      <p:sp>
        <p:nvSpPr>
          <p:cNvPr id="2" name="Rettangolo 1"/>
          <p:cNvSpPr/>
          <p:nvPr userDrawn="1"/>
        </p:nvSpPr>
        <p:spPr>
          <a:xfrm>
            <a:off x="0" y="6101697"/>
            <a:ext cx="1777525" cy="756303"/>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F2F2F2"/>
              </a:solidFill>
            </a:endParaRPr>
          </a:p>
        </p:txBody>
      </p:sp>
      <p:sp>
        <p:nvSpPr>
          <p:cNvPr id="4" name="Picture Placeholder 8"/>
          <p:cNvSpPr>
            <a:spLocks noGrp="1"/>
          </p:cNvSpPr>
          <p:nvPr>
            <p:ph type="pic" sz="quarter" idx="15"/>
          </p:nvPr>
        </p:nvSpPr>
        <p:spPr>
          <a:xfrm>
            <a:off x="1150800" y="0"/>
            <a:ext cx="11041200" cy="6858000"/>
          </a:xfrm>
          <a:prstGeom prst="rect">
            <a:avLst/>
          </a:prstGeom>
          <a:solidFill>
            <a:schemeClr val="bg2"/>
          </a:solidFill>
          <a:ln>
            <a:noFill/>
          </a:ln>
        </p:spPr>
        <p:txBody>
          <a:bodyPr wrap="square" anchor="ctr">
            <a:noAutofit/>
          </a:bodyPr>
          <a:lstStyle>
            <a:lvl1pPr algn="ctr">
              <a:defRPr sz="1200">
                <a:solidFill>
                  <a:schemeClr val="tx1"/>
                </a:solidFill>
              </a:defRPr>
            </a:lvl1pPr>
          </a:lstStyle>
          <a:p>
            <a:endParaRPr lang="en-US"/>
          </a:p>
        </p:txBody>
      </p:sp>
      <p:sp>
        <p:nvSpPr>
          <p:cNvPr id="6" name="Segnaposto testo 10"/>
          <p:cNvSpPr>
            <a:spLocks noGrp="1"/>
          </p:cNvSpPr>
          <p:nvPr>
            <p:ph type="body" sz="quarter" idx="16" hasCustomPrompt="1"/>
          </p:nvPr>
        </p:nvSpPr>
        <p:spPr>
          <a:xfrm>
            <a:off x="2521009" y="2472895"/>
            <a:ext cx="9120129" cy="387798"/>
          </a:xfrm>
          <a:prstGeom prst="rect">
            <a:avLst/>
          </a:prstGeom>
          <a:noFill/>
        </p:spPr>
        <p:txBody>
          <a:bodyPr wrap="square" lIns="0" tIns="0" rIns="0" bIns="0" rtlCol="0" anchor="t" anchorCtr="0">
            <a:spAutoFit/>
          </a:bodyPr>
          <a:lstStyle>
            <a:lvl1pPr marL="0" indent="0">
              <a:buNone/>
              <a:defRPr lang="it-IT" sz="2800" b="1" baseline="0" dirty="0" smtClean="0">
                <a:solidFill>
                  <a:schemeClr val="bg1"/>
                </a:solidFill>
                <a:latin typeface="Arial" panose="020B0604020202020204" pitchFamily="34" charset="0"/>
                <a:cs typeface="Arial" panose="020B0604020202020204" pitchFamily="34" charset="0"/>
              </a:defRPr>
            </a:lvl1pPr>
            <a:lvl2pPr>
              <a:defRPr lang="it-IT" dirty="0" smtClean="0"/>
            </a:lvl2pPr>
            <a:lvl3pPr>
              <a:defRPr lang="it-IT" sz="2400" dirty="0" smtClean="0"/>
            </a:lvl3pPr>
            <a:lvl4pPr>
              <a:defRPr lang="it-IT" sz="2400" dirty="0" smtClean="0"/>
            </a:lvl4pPr>
            <a:lvl5pPr>
              <a:defRPr lang="it-IT" sz="2400" dirty="0"/>
            </a:lvl5pPr>
          </a:lstStyle>
          <a:p>
            <a:pPr marL="0" lvl="0" defTabSz="609508"/>
            <a:r>
              <a:rPr lang="it-IT" dirty="0"/>
              <a:t>Title (</a:t>
            </a:r>
            <a:r>
              <a:rPr lang="it-IT" dirty="0" err="1"/>
              <a:t>Arial</a:t>
            </a:r>
            <a:r>
              <a:rPr lang="it-IT" dirty="0"/>
              <a:t> / 28 </a:t>
            </a:r>
            <a:r>
              <a:rPr lang="it-IT" dirty="0" err="1"/>
              <a:t>pt</a:t>
            </a:r>
            <a:r>
              <a:rPr lang="it-IT" dirty="0"/>
              <a:t>)</a:t>
            </a:r>
          </a:p>
        </p:txBody>
      </p:sp>
      <p:sp>
        <p:nvSpPr>
          <p:cNvPr id="8" name="Segnaposto testo 10"/>
          <p:cNvSpPr>
            <a:spLocks noGrp="1"/>
          </p:cNvSpPr>
          <p:nvPr>
            <p:ph type="body" sz="quarter" idx="17" hasCustomPrompt="1"/>
          </p:nvPr>
        </p:nvSpPr>
        <p:spPr>
          <a:xfrm>
            <a:off x="2521009" y="2949885"/>
            <a:ext cx="9120129" cy="221599"/>
          </a:xfrm>
          <a:prstGeom prst="rect">
            <a:avLst/>
          </a:prstGeom>
          <a:noFill/>
        </p:spPr>
        <p:txBody>
          <a:bodyPr wrap="square" lIns="0" tIns="0" rIns="0" bIns="0" rtlCol="0">
            <a:spAutoFit/>
          </a:bodyPr>
          <a:lstStyle>
            <a:lvl1pPr marL="0" indent="0" defTabSz="609508">
              <a:buNone/>
              <a:defRPr lang="it-IT" sz="1600" baseline="0" dirty="0" smtClean="0">
                <a:solidFill>
                  <a:schemeClr val="bg1"/>
                </a:solidFill>
                <a:latin typeface="Arial" panose="020B0604020202020204" pitchFamily="34" charset="0"/>
                <a:cs typeface="Arial" panose="020B0604020202020204" pitchFamily="34" charset="0"/>
              </a:defRPr>
            </a:lvl1pPr>
            <a:lvl2pPr>
              <a:defRPr lang="it-IT" dirty="0" smtClean="0"/>
            </a:lvl2pPr>
            <a:lvl3pPr>
              <a:defRPr lang="it-IT" sz="2400" dirty="0" smtClean="0"/>
            </a:lvl3pPr>
            <a:lvl4pPr>
              <a:defRPr lang="it-IT" sz="2400" dirty="0" smtClean="0"/>
            </a:lvl4pPr>
            <a:lvl5pPr>
              <a:defRPr lang="it-IT" sz="2400" dirty="0"/>
            </a:lvl5pPr>
          </a:lstStyle>
          <a:p>
            <a:pPr marL="0" lvl="0" defTabSz="609508"/>
            <a:r>
              <a:rPr lang="it-IT" dirty="0" err="1"/>
              <a:t>Highlights</a:t>
            </a:r>
            <a:r>
              <a:rPr lang="it-IT" dirty="0"/>
              <a:t> (</a:t>
            </a:r>
            <a:r>
              <a:rPr lang="it-IT" dirty="0" err="1"/>
              <a:t>Arial</a:t>
            </a:r>
            <a:r>
              <a:rPr lang="it-IT" dirty="0"/>
              <a:t> / 16 </a:t>
            </a:r>
            <a:r>
              <a:rPr lang="it-IT" dirty="0" err="1"/>
              <a:t>pt</a:t>
            </a:r>
            <a:r>
              <a:rPr lang="it-IT" dirty="0"/>
              <a:t>)</a:t>
            </a:r>
          </a:p>
        </p:txBody>
      </p:sp>
      <p:sp>
        <p:nvSpPr>
          <p:cNvPr id="9" name="Rettangolo 8"/>
          <p:cNvSpPr/>
          <p:nvPr userDrawn="1"/>
        </p:nvSpPr>
        <p:spPr>
          <a:xfrm>
            <a:off x="2521009" y="3253252"/>
            <a:ext cx="855748"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bg1"/>
              </a:solidFill>
            </a:endParaRPr>
          </a:p>
        </p:txBody>
      </p:sp>
      <p:grpSp>
        <p:nvGrpSpPr>
          <p:cNvPr id="38" name="Gruppo 37"/>
          <p:cNvGrpSpPr/>
          <p:nvPr userDrawn="1"/>
        </p:nvGrpSpPr>
        <p:grpSpPr>
          <a:xfrm>
            <a:off x="54168" y="25602"/>
            <a:ext cx="422839" cy="1466852"/>
            <a:chOff x="-12795" y="18778"/>
            <a:chExt cx="422839" cy="1466852"/>
          </a:xfrm>
        </p:grpSpPr>
        <p:sp>
          <p:nvSpPr>
            <p:cNvPr id="39" name="Oval 90"/>
            <p:cNvSpPr>
              <a:spLocks noChangeArrowheads="1"/>
            </p:cNvSpPr>
            <p:nvPr/>
          </p:nvSpPr>
          <p:spPr bwMode="auto">
            <a:xfrm rot="5400000">
              <a:off x="109212" y="16397"/>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40" name="Oval 91"/>
            <p:cNvSpPr>
              <a:spLocks noChangeArrowheads="1"/>
            </p:cNvSpPr>
            <p:nvPr/>
          </p:nvSpPr>
          <p:spPr bwMode="auto">
            <a:xfrm rot="5400000">
              <a:off x="236212" y="17984"/>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41" name="Oval 92"/>
            <p:cNvSpPr>
              <a:spLocks noChangeArrowheads="1"/>
            </p:cNvSpPr>
            <p:nvPr/>
          </p:nvSpPr>
          <p:spPr bwMode="auto">
            <a:xfrm rot="5400000">
              <a:off x="364800" y="17984"/>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42" name="Oval 98"/>
            <p:cNvSpPr>
              <a:spLocks noChangeArrowheads="1"/>
            </p:cNvSpPr>
            <p:nvPr/>
          </p:nvSpPr>
          <p:spPr bwMode="auto">
            <a:xfrm rot="5400000">
              <a:off x="108418" y="174353"/>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43" name="Oval 99"/>
            <p:cNvSpPr>
              <a:spLocks noChangeArrowheads="1"/>
            </p:cNvSpPr>
            <p:nvPr/>
          </p:nvSpPr>
          <p:spPr bwMode="auto">
            <a:xfrm rot="5400000">
              <a:off x="235418" y="1759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44" name="Oval 100"/>
            <p:cNvSpPr>
              <a:spLocks noChangeArrowheads="1"/>
            </p:cNvSpPr>
            <p:nvPr/>
          </p:nvSpPr>
          <p:spPr bwMode="auto">
            <a:xfrm rot="5400000">
              <a:off x="364006" y="1759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45" name="Oval 106"/>
            <p:cNvSpPr>
              <a:spLocks noChangeArrowheads="1"/>
            </p:cNvSpPr>
            <p:nvPr/>
          </p:nvSpPr>
          <p:spPr bwMode="auto">
            <a:xfrm rot="5400000">
              <a:off x="108418" y="333103"/>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46" name="Oval 107"/>
            <p:cNvSpPr>
              <a:spLocks noChangeArrowheads="1"/>
            </p:cNvSpPr>
            <p:nvPr/>
          </p:nvSpPr>
          <p:spPr bwMode="auto">
            <a:xfrm rot="5400000">
              <a:off x="235418" y="33469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47" name="Oval 108"/>
            <p:cNvSpPr>
              <a:spLocks noChangeArrowheads="1"/>
            </p:cNvSpPr>
            <p:nvPr/>
          </p:nvSpPr>
          <p:spPr bwMode="auto">
            <a:xfrm rot="5400000">
              <a:off x="364006" y="33469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48" name="Oval 114"/>
            <p:cNvSpPr>
              <a:spLocks noChangeArrowheads="1"/>
            </p:cNvSpPr>
            <p:nvPr/>
          </p:nvSpPr>
          <p:spPr bwMode="auto">
            <a:xfrm rot="5400000">
              <a:off x="108418" y="491853"/>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49" name="Oval 115"/>
            <p:cNvSpPr>
              <a:spLocks noChangeArrowheads="1"/>
            </p:cNvSpPr>
            <p:nvPr/>
          </p:nvSpPr>
          <p:spPr bwMode="auto">
            <a:xfrm rot="5400000">
              <a:off x="235418" y="4934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50" name="Oval 116"/>
            <p:cNvSpPr>
              <a:spLocks noChangeArrowheads="1"/>
            </p:cNvSpPr>
            <p:nvPr/>
          </p:nvSpPr>
          <p:spPr bwMode="auto">
            <a:xfrm rot="5400000">
              <a:off x="364006" y="4934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51" name="Oval 122"/>
            <p:cNvSpPr>
              <a:spLocks noChangeArrowheads="1"/>
            </p:cNvSpPr>
            <p:nvPr/>
          </p:nvSpPr>
          <p:spPr bwMode="auto">
            <a:xfrm rot="5400000">
              <a:off x="106831" y="64742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52" name="Oval 123"/>
            <p:cNvSpPr>
              <a:spLocks noChangeArrowheads="1"/>
            </p:cNvSpPr>
            <p:nvPr/>
          </p:nvSpPr>
          <p:spPr bwMode="auto">
            <a:xfrm rot="5400000">
              <a:off x="233831" y="649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53" name="Oval 124"/>
            <p:cNvSpPr>
              <a:spLocks noChangeArrowheads="1"/>
            </p:cNvSpPr>
            <p:nvPr/>
          </p:nvSpPr>
          <p:spPr bwMode="auto">
            <a:xfrm rot="5400000">
              <a:off x="362418" y="649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54" name="Oval 130"/>
            <p:cNvSpPr>
              <a:spLocks noChangeArrowheads="1"/>
            </p:cNvSpPr>
            <p:nvPr/>
          </p:nvSpPr>
          <p:spPr bwMode="auto">
            <a:xfrm rot="5400000">
              <a:off x="106831" y="80617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55" name="Oval 131"/>
            <p:cNvSpPr>
              <a:spLocks noChangeArrowheads="1"/>
            </p:cNvSpPr>
            <p:nvPr/>
          </p:nvSpPr>
          <p:spPr bwMode="auto">
            <a:xfrm rot="5400000">
              <a:off x="233831" y="8077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56" name="Oval 132"/>
            <p:cNvSpPr>
              <a:spLocks noChangeArrowheads="1"/>
            </p:cNvSpPr>
            <p:nvPr/>
          </p:nvSpPr>
          <p:spPr bwMode="auto">
            <a:xfrm rot="5400000">
              <a:off x="362418" y="8077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57" name="Oval 138"/>
            <p:cNvSpPr>
              <a:spLocks noChangeArrowheads="1"/>
            </p:cNvSpPr>
            <p:nvPr/>
          </p:nvSpPr>
          <p:spPr bwMode="auto">
            <a:xfrm rot="5400000">
              <a:off x="106831" y="96492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58" name="Oval 139"/>
            <p:cNvSpPr>
              <a:spLocks noChangeArrowheads="1"/>
            </p:cNvSpPr>
            <p:nvPr/>
          </p:nvSpPr>
          <p:spPr bwMode="auto">
            <a:xfrm rot="5400000">
              <a:off x="233831" y="9665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59" name="Oval 140"/>
            <p:cNvSpPr>
              <a:spLocks noChangeArrowheads="1"/>
            </p:cNvSpPr>
            <p:nvPr/>
          </p:nvSpPr>
          <p:spPr bwMode="auto">
            <a:xfrm rot="5400000">
              <a:off x="362418" y="9665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60" name="Oval 146"/>
            <p:cNvSpPr>
              <a:spLocks noChangeArrowheads="1"/>
            </p:cNvSpPr>
            <p:nvPr/>
          </p:nvSpPr>
          <p:spPr bwMode="auto">
            <a:xfrm rot="5400000">
              <a:off x="106831" y="112367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61" name="Oval 147"/>
            <p:cNvSpPr>
              <a:spLocks noChangeArrowheads="1"/>
            </p:cNvSpPr>
            <p:nvPr/>
          </p:nvSpPr>
          <p:spPr bwMode="auto">
            <a:xfrm rot="5400000">
              <a:off x="233831" y="11252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62" name="Oval 148"/>
            <p:cNvSpPr>
              <a:spLocks noChangeArrowheads="1"/>
            </p:cNvSpPr>
            <p:nvPr/>
          </p:nvSpPr>
          <p:spPr bwMode="auto">
            <a:xfrm rot="5400000">
              <a:off x="362418" y="11252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63" name="Oval 154"/>
            <p:cNvSpPr>
              <a:spLocks noChangeArrowheads="1"/>
            </p:cNvSpPr>
            <p:nvPr/>
          </p:nvSpPr>
          <p:spPr bwMode="auto">
            <a:xfrm rot="5400000">
              <a:off x="106831" y="128242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64" name="Oval 155"/>
            <p:cNvSpPr>
              <a:spLocks noChangeArrowheads="1"/>
            </p:cNvSpPr>
            <p:nvPr/>
          </p:nvSpPr>
          <p:spPr bwMode="auto">
            <a:xfrm rot="5400000">
              <a:off x="233831" y="1284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65" name="Oval 156"/>
            <p:cNvSpPr>
              <a:spLocks noChangeArrowheads="1"/>
            </p:cNvSpPr>
            <p:nvPr/>
          </p:nvSpPr>
          <p:spPr bwMode="auto">
            <a:xfrm rot="5400000">
              <a:off x="362418" y="1284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66" name="Oval 162"/>
            <p:cNvSpPr>
              <a:spLocks noChangeArrowheads="1"/>
            </p:cNvSpPr>
            <p:nvPr/>
          </p:nvSpPr>
          <p:spPr bwMode="auto">
            <a:xfrm rot="5400000">
              <a:off x="109212" y="1438797"/>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67" name="Oval 163"/>
            <p:cNvSpPr>
              <a:spLocks noChangeArrowheads="1"/>
            </p:cNvSpPr>
            <p:nvPr/>
          </p:nvSpPr>
          <p:spPr bwMode="auto">
            <a:xfrm rot="5400000">
              <a:off x="236212" y="1440385"/>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68" name="Oval 164"/>
            <p:cNvSpPr>
              <a:spLocks noChangeArrowheads="1"/>
            </p:cNvSpPr>
            <p:nvPr/>
          </p:nvSpPr>
          <p:spPr bwMode="auto">
            <a:xfrm rot="5400000">
              <a:off x="364800" y="1440385"/>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69" name="Oval 90"/>
            <p:cNvSpPr>
              <a:spLocks noChangeArrowheads="1"/>
            </p:cNvSpPr>
            <p:nvPr userDrawn="1"/>
          </p:nvSpPr>
          <p:spPr bwMode="auto">
            <a:xfrm rot="5400000">
              <a:off x="-10413" y="16398"/>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70" name="Oval 98"/>
            <p:cNvSpPr>
              <a:spLocks noChangeArrowheads="1"/>
            </p:cNvSpPr>
            <p:nvPr userDrawn="1"/>
          </p:nvSpPr>
          <p:spPr bwMode="auto">
            <a:xfrm rot="5400000">
              <a:off x="-11207" y="174354"/>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71" name="Oval 106"/>
            <p:cNvSpPr>
              <a:spLocks noChangeArrowheads="1"/>
            </p:cNvSpPr>
            <p:nvPr userDrawn="1"/>
          </p:nvSpPr>
          <p:spPr bwMode="auto">
            <a:xfrm rot="5400000">
              <a:off x="-11207" y="333104"/>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72" name="Oval 114"/>
            <p:cNvSpPr>
              <a:spLocks noChangeArrowheads="1"/>
            </p:cNvSpPr>
            <p:nvPr userDrawn="1"/>
          </p:nvSpPr>
          <p:spPr bwMode="auto">
            <a:xfrm rot="5400000">
              <a:off x="-11207" y="491854"/>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73" name="Oval 122"/>
            <p:cNvSpPr>
              <a:spLocks noChangeArrowheads="1"/>
            </p:cNvSpPr>
            <p:nvPr userDrawn="1"/>
          </p:nvSpPr>
          <p:spPr bwMode="auto">
            <a:xfrm rot="5400000">
              <a:off x="-12794" y="64742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74" name="Oval 130"/>
            <p:cNvSpPr>
              <a:spLocks noChangeArrowheads="1"/>
            </p:cNvSpPr>
            <p:nvPr userDrawn="1"/>
          </p:nvSpPr>
          <p:spPr bwMode="auto">
            <a:xfrm rot="5400000">
              <a:off x="-12794" y="80617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75" name="Oval 138"/>
            <p:cNvSpPr>
              <a:spLocks noChangeArrowheads="1"/>
            </p:cNvSpPr>
            <p:nvPr userDrawn="1"/>
          </p:nvSpPr>
          <p:spPr bwMode="auto">
            <a:xfrm rot="5400000">
              <a:off x="-12794" y="96492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76" name="Oval 146"/>
            <p:cNvSpPr>
              <a:spLocks noChangeArrowheads="1"/>
            </p:cNvSpPr>
            <p:nvPr userDrawn="1"/>
          </p:nvSpPr>
          <p:spPr bwMode="auto">
            <a:xfrm rot="5400000">
              <a:off x="-12794" y="112367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77" name="Oval 154"/>
            <p:cNvSpPr>
              <a:spLocks noChangeArrowheads="1"/>
            </p:cNvSpPr>
            <p:nvPr userDrawn="1"/>
          </p:nvSpPr>
          <p:spPr bwMode="auto">
            <a:xfrm rot="5400000">
              <a:off x="-12794" y="128242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78" name="Oval 162"/>
            <p:cNvSpPr>
              <a:spLocks noChangeArrowheads="1"/>
            </p:cNvSpPr>
            <p:nvPr userDrawn="1"/>
          </p:nvSpPr>
          <p:spPr bwMode="auto">
            <a:xfrm rot="5400000">
              <a:off x="-10413" y="1438798"/>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grpSp>
    </p:spTree>
    <p:extLst>
      <p:ext uri="{BB962C8B-B14F-4D97-AF65-F5344CB8AC3E}">
        <p14:creationId xmlns:p14="http://schemas.microsoft.com/office/powerpoint/2010/main" val="230932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5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age #9">
    <p:spTree>
      <p:nvGrpSpPr>
        <p:cNvPr id="1" name=""/>
        <p:cNvGrpSpPr/>
        <p:nvPr/>
      </p:nvGrpSpPr>
      <p:grpSpPr>
        <a:xfrm>
          <a:off x="0" y="0"/>
          <a:ext cx="0" cy="0"/>
          <a:chOff x="0" y="0"/>
          <a:chExt cx="0" cy="0"/>
        </a:xfrm>
      </p:grpSpPr>
      <p:sp>
        <p:nvSpPr>
          <p:cNvPr id="5" name="Picture Placeholder 8"/>
          <p:cNvSpPr>
            <a:spLocks noGrp="1"/>
          </p:cNvSpPr>
          <p:nvPr>
            <p:ph type="pic" sz="quarter" idx="14"/>
          </p:nvPr>
        </p:nvSpPr>
        <p:spPr>
          <a:xfrm>
            <a:off x="9133840" y="0"/>
            <a:ext cx="3058160" cy="3413760"/>
          </a:xfrm>
          <a:prstGeom prst="rect">
            <a:avLst/>
          </a:prstGeom>
          <a:solidFill>
            <a:schemeClr val="bg2"/>
          </a:solidFill>
          <a:ln>
            <a:noFill/>
          </a:ln>
        </p:spPr>
        <p:txBody>
          <a:bodyPr wrap="square" anchor="ctr">
            <a:noAutofit/>
          </a:bodyPr>
          <a:lstStyle>
            <a:lvl1pPr>
              <a:defRPr lang="en-US" sz="1200"/>
            </a:lvl1pPr>
          </a:lstStyle>
          <a:p>
            <a:pPr lvl="0" algn="ctr"/>
            <a:endParaRPr lang="en-US"/>
          </a:p>
        </p:txBody>
      </p:sp>
      <p:sp>
        <p:nvSpPr>
          <p:cNvPr id="6" name="Picture Placeholder 8"/>
          <p:cNvSpPr>
            <a:spLocks noGrp="1"/>
          </p:cNvSpPr>
          <p:nvPr>
            <p:ph type="pic" sz="quarter" idx="15"/>
          </p:nvPr>
        </p:nvSpPr>
        <p:spPr>
          <a:xfrm>
            <a:off x="6017472" y="0"/>
            <a:ext cx="3048000" cy="6858000"/>
          </a:xfrm>
          <a:prstGeom prst="rect">
            <a:avLst/>
          </a:prstGeom>
          <a:solidFill>
            <a:schemeClr val="bg2"/>
          </a:solidFill>
          <a:ln>
            <a:noFill/>
          </a:ln>
        </p:spPr>
        <p:txBody>
          <a:bodyPr wrap="square" anchor="ctr">
            <a:noAutofit/>
          </a:bodyPr>
          <a:lstStyle>
            <a:lvl1pPr>
              <a:defRPr lang="en-US" sz="1200"/>
            </a:lvl1pPr>
          </a:lstStyle>
          <a:p>
            <a:pPr lvl="0" algn="ctr"/>
            <a:endParaRPr lang="en-US"/>
          </a:p>
        </p:txBody>
      </p:sp>
      <p:sp>
        <p:nvSpPr>
          <p:cNvPr id="9" name="Picture Placeholder 8"/>
          <p:cNvSpPr>
            <a:spLocks noGrp="1"/>
          </p:cNvSpPr>
          <p:nvPr>
            <p:ph type="pic" sz="quarter" idx="16"/>
          </p:nvPr>
        </p:nvSpPr>
        <p:spPr>
          <a:xfrm>
            <a:off x="9133840" y="3486684"/>
            <a:ext cx="3058160" cy="3371316"/>
          </a:xfrm>
          <a:prstGeom prst="rect">
            <a:avLst/>
          </a:prstGeom>
          <a:solidFill>
            <a:schemeClr val="bg2"/>
          </a:solidFill>
          <a:ln>
            <a:noFill/>
          </a:ln>
        </p:spPr>
        <p:txBody>
          <a:bodyPr wrap="square" anchor="ctr">
            <a:noAutofit/>
          </a:bodyPr>
          <a:lstStyle>
            <a:lvl1pPr>
              <a:defRPr lang="en-US" sz="1200"/>
            </a:lvl1pPr>
          </a:lstStyle>
          <a:p>
            <a:pPr lvl="0" algn="ctr"/>
            <a:endParaRPr lang="en-US"/>
          </a:p>
        </p:txBody>
      </p:sp>
      <p:sp>
        <p:nvSpPr>
          <p:cNvPr id="15" name="Segnaposto testo 10"/>
          <p:cNvSpPr>
            <a:spLocks noGrp="1"/>
          </p:cNvSpPr>
          <p:nvPr>
            <p:ph type="body" sz="quarter" idx="10" hasCustomPrompt="1"/>
          </p:nvPr>
        </p:nvSpPr>
        <p:spPr>
          <a:xfrm>
            <a:off x="550863" y="404813"/>
            <a:ext cx="5303007" cy="387798"/>
          </a:xfrm>
          <a:prstGeom prst="rect">
            <a:avLst/>
          </a:prstGeom>
          <a:noFill/>
        </p:spPr>
        <p:txBody>
          <a:bodyPr wrap="square" lIns="0" tIns="0" rIns="0" bIns="0" rtlCol="0" anchor="t" anchorCtr="0">
            <a:spAutoFit/>
          </a:bodyPr>
          <a:lstStyle>
            <a:lvl1pPr marL="0" indent="0">
              <a:buNone/>
              <a:defRPr lang="it-IT" sz="2800" b="1" baseline="0" dirty="0" smtClean="0">
                <a:solidFill>
                  <a:schemeClr val="accent1"/>
                </a:solidFill>
                <a:latin typeface="Arial" panose="020B0604020202020204" pitchFamily="34" charset="0"/>
                <a:cs typeface="Arial" panose="020B0604020202020204" pitchFamily="34" charset="0"/>
              </a:defRPr>
            </a:lvl1pPr>
            <a:lvl2pPr>
              <a:defRPr lang="it-IT" dirty="0" smtClean="0"/>
            </a:lvl2pPr>
            <a:lvl3pPr>
              <a:defRPr lang="it-IT" sz="2400" dirty="0" smtClean="0"/>
            </a:lvl3pPr>
            <a:lvl4pPr>
              <a:defRPr lang="it-IT" sz="2400" dirty="0" smtClean="0"/>
            </a:lvl4pPr>
            <a:lvl5pPr>
              <a:defRPr lang="it-IT" sz="2400" dirty="0"/>
            </a:lvl5pPr>
          </a:lstStyle>
          <a:p>
            <a:pPr marL="0" lvl="0" defTabSz="609508"/>
            <a:r>
              <a:rPr lang="it-IT" dirty="0"/>
              <a:t>Title (</a:t>
            </a:r>
            <a:r>
              <a:rPr lang="it-IT" dirty="0" err="1"/>
              <a:t>Arial</a:t>
            </a:r>
            <a:r>
              <a:rPr lang="it-IT" dirty="0"/>
              <a:t> / 28 </a:t>
            </a:r>
            <a:r>
              <a:rPr lang="it-IT" dirty="0" err="1"/>
              <a:t>pt</a:t>
            </a:r>
            <a:r>
              <a:rPr lang="it-IT" dirty="0"/>
              <a:t>)</a:t>
            </a:r>
          </a:p>
        </p:txBody>
      </p:sp>
      <p:sp>
        <p:nvSpPr>
          <p:cNvPr id="41" name="Segnaposto data 3"/>
          <p:cNvSpPr>
            <a:spLocks noGrp="1"/>
          </p:cNvSpPr>
          <p:nvPr>
            <p:ph type="dt" sz="half" idx="2"/>
          </p:nvPr>
        </p:nvSpPr>
        <p:spPr>
          <a:xfrm>
            <a:off x="677593" y="6662346"/>
            <a:ext cx="2743200" cy="172637"/>
          </a:xfrm>
          <a:prstGeom prst="rect">
            <a:avLst/>
          </a:prstGeom>
        </p:spPr>
        <p:txBody>
          <a:bodyPr lIns="0" tIns="0" rIns="0" bIns="0"/>
          <a:lstStyle>
            <a:lvl1pPr>
              <a:defRPr lang="it-IT" sz="909" kern="1200" cap="all" baseline="0" smtClean="0">
                <a:solidFill>
                  <a:schemeClr val="accent1"/>
                </a:solidFill>
                <a:latin typeface="Arial" panose="020B0604020202020204" pitchFamily="34" charset="0"/>
                <a:ea typeface="+mn-ea"/>
                <a:cs typeface="Arial" panose="020B0604020202020204" pitchFamily="34" charset="0"/>
              </a:defRPr>
            </a:lvl1pPr>
          </a:lstStyle>
          <a:p>
            <a:fld id="{7A4AF16A-B0B8-4637-BCC3-1D6538DB946A}" type="datetime4">
              <a:rPr lang="it-IT" smtClean="0"/>
              <a:t>18 settembre 2023</a:t>
            </a:fld>
            <a:endParaRPr lang="it-IT" dirty="0"/>
          </a:p>
        </p:txBody>
      </p:sp>
      <p:grpSp>
        <p:nvGrpSpPr>
          <p:cNvPr id="42" name="Gruppo 41"/>
          <p:cNvGrpSpPr/>
          <p:nvPr userDrawn="1"/>
        </p:nvGrpSpPr>
        <p:grpSpPr>
          <a:xfrm>
            <a:off x="54168" y="25602"/>
            <a:ext cx="422839" cy="1466852"/>
            <a:chOff x="-12795" y="18778"/>
            <a:chExt cx="422839" cy="1466852"/>
          </a:xfrm>
        </p:grpSpPr>
        <p:sp>
          <p:nvSpPr>
            <p:cNvPr id="43" name="Oval 90"/>
            <p:cNvSpPr>
              <a:spLocks noChangeArrowheads="1"/>
            </p:cNvSpPr>
            <p:nvPr/>
          </p:nvSpPr>
          <p:spPr bwMode="auto">
            <a:xfrm rot="5400000">
              <a:off x="109212" y="16397"/>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44" name="Oval 91"/>
            <p:cNvSpPr>
              <a:spLocks noChangeArrowheads="1"/>
            </p:cNvSpPr>
            <p:nvPr/>
          </p:nvSpPr>
          <p:spPr bwMode="auto">
            <a:xfrm rot="5400000">
              <a:off x="236212" y="17984"/>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45" name="Oval 92"/>
            <p:cNvSpPr>
              <a:spLocks noChangeArrowheads="1"/>
            </p:cNvSpPr>
            <p:nvPr/>
          </p:nvSpPr>
          <p:spPr bwMode="auto">
            <a:xfrm rot="5400000">
              <a:off x="364800" y="17984"/>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46" name="Oval 98"/>
            <p:cNvSpPr>
              <a:spLocks noChangeArrowheads="1"/>
            </p:cNvSpPr>
            <p:nvPr/>
          </p:nvSpPr>
          <p:spPr bwMode="auto">
            <a:xfrm rot="5400000">
              <a:off x="108418" y="174353"/>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47" name="Oval 99"/>
            <p:cNvSpPr>
              <a:spLocks noChangeArrowheads="1"/>
            </p:cNvSpPr>
            <p:nvPr/>
          </p:nvSpPr>
          <p:spPr bwMode="auto">
            <a:xfrm rot="5400000">
              <a:off x="235418" y="1759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48" name="Oval 100"/>
            <p:cNvSpPr>
              <a:spLocks noChangeArrowheads="1"/>
            </p:cNvSpPr>
            <p:nvPr/>
          </p:nvSpPr>
          <p:spPr bwMode="auto">
            <a:xfrm rot="5400000">
              <a:off x="364006" y="1759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49" name="Oval 106"/>
            <p:cNvSpPr>
              <a:spLocks noChangeArrowheads="1"/>
            </p:cNvSpPr>
            <p:nvPr/>
          </p:nvSpPr>
          <p:spPr bwMode="auto">
            <a:xfrm rot="5400000">
              <a:off x="108418" y="333103"/>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50" name="Oval 107"/>
            <p:cNvSpPr>
              <a:spLocks noChangeArrowheads="1"/>
            </p:cNvSpPr>
            <p:nvPr/>
          </p:nvSpPr>
          <p:spPr bwMode="auto">
            <a:xfrm rot="5400000">
              <a:off x="235418" y="33469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51" name="Oval 108"/>
            <p:cNvSpPr>
              <a:spLocks noChangeArrowheads="1"/>
            </p:cNvSpPr>
            <p:nvPr/>
          </p:nvSpPr>
          <p:spPr bwMode="auto">
            <a:xfrm rot="5400000">
              <a:off x="364006" y="33469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52" name="Oval 114"/>
            <p:cNvSpPr>
              <a:spLocks noChangeArrowheads="1"/>
            </p:cNvSpPr>
            <p:nvPr/>
          </p:nvSpPr>
          <p:spPr bwMode="auto">
            <a:xfrm rot="5400000">
              <a:off x="108418" y="491853"/>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53" name="Oval 115"/>
            <p:cNvSpPr>
              <a:spLocks noChangeArrowheads="1"/>
            </p:cNvSpPr>
            <p:nvPr/>
          </p:nvSpPr>
          <p:spPr bwMode="auto">
            <a:xfrm rot="5400000">
              <a:off x="235418" y="4934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54" name="Oval 116"/>
            <p:cNvSpPr>
              <a:spLocks noChangeArrowheads="1"/>
            </p:cNvSpPr>
            <p:nvPr/>
          </p:nvSpPr>
          <p:spPr bwMode="auto">
            <a:xfrm rot="5400000">
              <a:off x="364006" y="4934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55" name="Oval 122"/>
            <p:cNvSpPr>
              <a:spLocks noChangeArrowheads="1"/>
            </p:cNvSpPr>
            <p:nvPr/>
          </p:nvSpPr>
          <p:spPr bwMode="auto">
            <a:xfrm rot="5400000">
              <a:off x="106831" y="64742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56" name="Oval 123"/>
            <p:cNvSpPr>
              <a:spLocks noChangeArrowheads="1"/>
            </p:cNvSpPr>
            <p:nvPr/>
          </p:nvSpPr>
          <p:spPr bwMode="auto">
            <a:xfrm rot="5400000">
              <a:off x="233831" y="649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57" name="Oval 124"/>
            <p:cNvSpPr>
              <a:spLocks noChangeArrowheads="1"/>
            </p:cNvSpPr>
            <p:nvPr/>
          </p:nvSpPr>
          <p:spPr bwMode="auto">
            <a:xfrm rot="5400000">
              <a:off x="362418" y="649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58" name="Oval 130"/>
            <p:cNvSpPr>
              <a:spLocks noChangeArrowheads="1"/>
            </p:cNvSpPr>
            <p:nvPr/>
          </p:nvSpPr>
          <p:spPr bwMode="auto">
            <a:xfrm rot="5400000">
              <a:off x="106831" y="80617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59" name="Oval 131"/>
            <p:cNvSpPr>
              <a:spLocks noChangeArrowheads="1"/>
            </p:cNvSpPr>
            <p:nvPr/>
          </p:nvSpPr>
          <p:spPr bwMode="auto">
            <a:xfrm rot="5400000">
              <a:off x="233831" y="8077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60" name="Oval 132"/>
            <p:cNvSpPr>
              <a:spLocks noChangeArrowheads="1"/>
            </p:cNvSpPr>
            <p:nvPr/>
          </p:nvSpPr>
          <p:spPr bwMode="auto">
            <a:xfrm rot="5400000">
              <a:off x="362418" y="8077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61" name="Oval 138"/>
            <p:cNvSpPr>
              <a:spLocks noChangeArrowheads="1"/>
            </p:cNvSpPr>
            <p:nvPr/>
          </p:nvSpPr>
          <p:spPr bwMode="auto">
            <a:xfrm rot="5400000">
              <a:off x="106831" y="96492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62" name="Oval 139"/>
            <p:cNvSpPr>
              <a:spLocks noChangeArrowheads="1"/>
            </p:cNvSpPr>
            <p:nvPr/>
          </p:nvSpPr>
          <p:spPr bwMode="auto">
            <a:xfrm rot="5400000">
              <a:off x="233831" y="9665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63" name="Oval 140"/>
            <p:cNvSpPr>
              <a:spLocks noChangeArrowheads="1"/>
            </p:cNvSpPr>
            <p:nvPr/>
          </p:nvSpPr>
          <p:spPr bwMode="auto">
            <a:xfrm rot="5400000">
              <a:off x="362418" y="9665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64" name="Oval 146"/>
            <p:cNvSpPr>
              <a:spLocks noChangeArrowheads="1"/>
            </p:cNvSpPr>
            <p:nvPr/>
          </p:nvSpPr>
          <p:spPr bwMode="auto">
            <a:xfrm rot="5400000">
              <a:off x="106831" y="112367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65" name="Oval 147"/>
            <p:cNvSpPr>
              <a:spLocks noChangeArrowheads="1"/>
            </p:cNvSpPr>
            <p:nvPr/>
          </p:nvSpPr>
          <p:spPr bwMode="auto">
            <a:xfrm rot="5400000">
              <a:off x="233831" y="11252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66" name="Oval 148"/>
            <p:cNvSpPr>
              <a:spLocks noChangeArrowheads="1"/>
            </p:cNvSpPr>
            <p:nvPr/>
          </p:nvSpPr>
          <p:spPr bwMode="auto">
            <a:xfrm rot="5400000">
              <a:off x="362418" y="11252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67" name="Oval 154"/>
            <p:cNvSpPr>
              <a:spLocks noChangeArrowheads="1"/>
            </p:cNvSpPr>
            <p:nvPr/>
          </p:nvSpPr>
          <p:spPr bwMode="auto">
            <a:xfrm rot="5400000">
              <a:off x="106831" y="128242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68" name="Oval 155"/>
            <p:cNvSpPr>
              <a:spLocks noChangeArrowheads="1"/>
            </p:cNvSpPr>
            <p:nvPr/>
          </p:nvSpPr>
          <p:spPr bwMode="auto">
            <a:xfrm rot="5400000">
              <a:off x="233831" y="1284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69" name="Oval 156"/>
            <p:cNvSpPr>
              <a:spLocks noChangeArrowheads="1"/>
            </p:cNvSpPr>
            <p:nvPr/>
          </p:nvSpPr>
          <p:spPr bwMode="auto">
            <a:xfrm rot="5400000">
              <a:off x="362418" y="1284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70" name="Oval 162"/>
            <p:cNvSpPr>
              <a:spLocks noChangeArrowheads="1"/>
            </p:cNvSpPr>
            <p:nvPr/>
          </p:nvSpPr>
          <p:spPr bwMode="auto">
            <a:xfrm rot="5400000">
              <a:off x="109212" y="1438797"/>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71" name="Oval 163"/>
            <p:cNvSpPr>
              <a:spLocks noChangeArrowheads="1"/>
            </p:cNvSpPr>
            <p:nvPr/>
          </p:nvSpPr>
          <p:spPr bwMode="auto">
            <a:xfrm rot="5400000">
              <a:off x="236212" y="1440385"/>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72" name="Oval 164"/>
            <p:cNvSpPr>
              <a:spLocks noChangeArrowheads="1"/>
            </p:cNvSpPr>
            <p:nvPr/>
          </p:nvSpPr>
          <p:spPr bwMode="auto">
            <a:xfrm rot="5400000">
              <a:off x="364800" y="1440385"/>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73" name="Oval 90"/>
            <p:cNvSpPr>
              <a:spLocks noChangeArrowheads="1"/>
            </p:cNvSpPr>
            <p:nvPr userDrawn="1"/>
          </p:nvSpPr>
          <p:spPr bwMode="auto">
            <a:xfrm rot="5400000">
              <a:off x="-10413" y="16398"/>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74" name="Oval 98"/>
            <p:cNvSpPr>
              <a:spLocks noChangeArrowheads="1"/>
            </p:cNvSpPr>
            <p:nvPr userDrawn="1"/>
          </p:nvSpPr>
          <p:spPr bwMode="auto">
            <a:xfrm rot="5400000">
              <a:off x="-11207" y="174354"/>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75" name="Oval 106"/>
            <p:cNvSpPr>
              <a:spLocks noChangeArrowheads="1"/>
            </p:cNvSpPr>
            <p:nvPr userDrawn="1"/>
          </p:nvSpPr>
          <p:spPr bwMode="auto">
            <a:xfrm rot="5400000">
              <a:off x="-11207" y="333104"/>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76" name="Oval 114"/>
            <p:cNvSpPr>
              <a:spLocks noChangeArrowheads="1"/>
            </p:cNvSpPr>
            <p:nvPr userDrawn="1"/>
          </p:nvSpPr>
          <p:spPr bwMode="auto">
            <a:xfrm rot="5400000">
              <a:off x="-11207" y="491854"/>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77" name="Oval 122"/>
            <p:cNvSpPr>
              <a:spLocks noChangeArrowheads="1"/>
            </p:cNvSpPr>
            <p:nvPr userDrawn="1"/>
          </p:nvSpPr>
          <p:spPr bwMode="auto">
            <a:xfrm rot="5400000">
              <a:off x="-12794" y="64742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78" name="Oval 130"/>
            <p:cNvSpPr>
              <a:spLocks noChangeArrowheads="1"/>
            </p:cNvSpPr>
            <p:nvPr userDrawn="1"/>
          </p:nvSpPr>
          <p:spPr bwMode="auto">
            <a:xfrm rot="5400000">
              <a:off x="-12794" y="80617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79" name="Oval 138"/>
            <p:cNvSpPr>
              <a:spLocks noChangeArrowheads="1"/>
            </p:cNvSpPr>
            <p:nvPr userDrawn="1"/>
          </p:nvSpPr>
          <p:spPr bwMode="auto">
            <a:xfrm rot="5400000">
              <a:off x="-12794" y="96492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80" name="Oval 146"/>
            <p:cNvSpPr>
              <a:spLocks noChangeArrowheads="1"/>
            </p:cNvSpPr>
            <p:nvPr userDrawn="1"/>
          </p:nvSpPr>
          <p:spPr bwMode="auto">
            <a:xfrm rot="5400000">
              <a:off x="-12794" y="112367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81" name="Oval 154"/>
            <p:cNvSpPr>
              <a:spLocks noChangeArrowheads="1"/>
            </p:cNvSpPr>
            <p:nvPr userDrawn="1"/>
          </p:nvSpPr>
          <p:spPr bwMode="auto">
            <a:xfrm rot="5400000">
              <a:off x="-12794" y="128242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82" name="Oval 162"/>
            <p:cNvSpPr>
              <a:spLocks noChangeArrowheads="1"/>
            </p:cNvSpPr>
            <p:nvPr userDrawn="1"/>
          </p:nvSpPr>
          <p:spPr bwMode="auto">
            <a:xfrm rot="5400000">
              <a:off x="-10413" y="1438798"/>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grpSp>
      <p:sp>
        <p:nvSpPr>
          <p:cNvPr id="83" name="Segnaposto testo 10"/>
          <p:cNvSpPr>
            <a:spLocks noGrp="1"/>
          </p:cNvSpPr>
          <p:nvPr>
            <p:ph type="body" sz="quarter" idx="11" hasCustomPrompt="1"/>
          </p:nvPr>
        </p:nvSpPr>
        <p:spPr>
          <a:xfrm>
            <a:off x="550863" y="1300544"/>
            <a:ext cx="5303007" cy="221599"/>
          </a:xfrm>
          <a:prstGeom prst="rect">
            <a:avLst/>
          </a:prstGeom>
          <a:noFill/>
        </p:spPr>
        <p:txBody>
          <a:bodyPr wrap="square" lIns="0" tIns="0" rIns="0" bIns="0" rtlCol="0">
            <a:spAutoFit/>
          </a:bodyPr>
          <a:lstStyle>
            <a:lvl1pPr marL="0" indent="0" defTabSz="609508">
              <a:buNone/>
              <a:defRPr lang="it-IT" sz="1600" baseline="0" dirty="0" smtClean="0">
                <a:solidFill>
                  <a:schemeClr val="accent2"/>
                </a:solidFill>
                <a:latin typeface="Arial" panose="020B0604020202020204" pitchFamily="34" charset="0"/>
                <a:cs typeface="Arial" panose="020B0604020202020204" pitchFamily="34" charset="0"/>
              </a:defRPr>
            </a:lvl1pPr>
            <a:lvl2pPr>
              <a:defRPr lang="it-IT" dirty="0" smtClean="0"/>
            </a:lvl2pPr>
            <a:lvl3pPr>
              <a:defRPr lang="it-IT" sz="2400" dirty="0" smtClean="0"/>
            </a:lvl3pPr>
            <a:lvl4pPr>
              <a:defRPr lang="it-IT" sz="2400" dirty="0" smtClean="0"/>
            </a:lvl4pPr>
            <a:lvl5pPr>
              <a:defRPr lang="it-IT" sz="2400" dirty="0"/>
            </a:lvl5pPr>
          </a:lstStyle>
          <a:p>
            <a:pPr marL="0" lvl="0" defTabSz="609508"/>
            <a:r>
              <a:rPr lang="it-IT" dirty="0" err="1"/>
              <a:t>Highlights</a:t>
            </a:r>
            <a:r>
              <a:rPr lang="it-IT" dirty="0"/>
              <a:t> (</a:t>
            </a:r>
            <a:r>
              <a:rPr lang="it-IT" dirty="0" err="1"/>
              <a:t>Arial</a:t>
            </a:r>
            <a:r>
              <a:rPr lang="it-IT" dirty="0"/>
              <a:t> / 16 </a:t>
            </a:r>
            <a:r>
              <a:rPr lang="it-IT" dirty="0" err="1"/>
              <a:t>pt</a:t>
            </a:r>
            <a:r>
              <a:rPr lang="it-IT" dirty="0"/>
              <a:t>)</a:t>
            </a:r>
          </a:p>
        </p:txBody>
      </p:sp>
      <p:sp>
        <p:nvSpPr>
          <p:cNvPr id="84" name="Rettangolo 83"/>
          <p:cNvSpPr/>
          <p:nvPr userDrawn="1"/>
        </p:nvSpPr>
        <p:spPr>
          <a:xfrm>
            <a:off x="550863" y="1603911"/>
            <a:ext cx="855748" cy="45719"/>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5" name="Segnaposto testo 10"/>
          <p:cNvSpPr>
            <a:spLocks noGrp="1"/>
          </p:cNvSpPr>
          <p:nvPr>
            <p:ph type="body" sz="quarter" idx="17" hasCustomPrompt="1"/>
          </p:nvPr>
        </p:nvSpPr>
        <p:spPr>
          <a:xfrm>
            <a:off x="550863" y="2001409"/>
            <a:ext cx="5303007" cy="945900"/>
          </a:xfrm>
          <a:prstGeom prst="rect">
            <a:avLst/>
          </a:prstGeom>
          <a:noFill/>
        </p:spPr>
        <p:txBody>
          <a:bodyPr wrap="square" lIns="0" tIns="0" rIns="0" bIns="0" rtlCol="0">
            <a:spAutoFit/>
          </a:bodyPr>
          <a:lstStyle>
            <a:lvl1pPr marL="207900" marR="0" indent="-207900" algn="l" defTabSz="609508" rtl="0" eaLnBrk="1" fontAlgn="auto" latinLnBrk="0" hangingPunct="1">
              <a:lnSpc>
                <a:spcPct val="100000"/>
              </a:lnSpc>
              <a:spcBef>
                <a:spcPts val="1000"/>
              </a:spcBef>
              <a:spcAft>
                <a:spcPts val="0"/>
              </a:spcAft>
              <a:buClr>
                <a:schemeClr val="accent1"/>
              </a:buClr>
              <a:buSzTx/>
              <a:buFont typeface="Arial" panose="020B0604020202020204" pitchFamily="34" charset="0"/>
              <a:buChar char="•"/>
              <a:tabLst/>
              <a:defRPr lang="it-IT" sz="1600" kern="1200" dirty="0" smtClean="0">
                <a:solidFill>
                  <a:schemeClr val="bg2">
                    <a:lumMod val="25000"/>
                  </a:schemeClr>
                </a:solidFill>
                <a:latin typeface="+mj-lt"/>
                <a:ea typeface="+mn-ea"/>
                <a:cs typeface="Arial" panose="020B0604020202020204" pitchFamily="34" charset="0"/>
              </a:defRPr>
            </a:lvl1pPr>
            <a:lvl2pPr>
              <a:lnSpc>
                <a:spcPct val="100000"/>
              </a:lnSpc>
              <a:buClr>
                <a:schemeClr val="accent1"/>
              </a:buClr>
              <a:defRPr lang="it-IT" sz="1600" dirty="0" smtClean="0">
                <a:latin typeface="+mj-lt"/>
              </a:defRPr>
            </a:lvl2pPr>
            <a:lvl3pPr>
              <a:lnSpc>
                <a:spcPct val="100000"/>
              </a:lnSpc>
              <a:buClr>
                <a:schemeClr val="accent1"/>
              </a:buClr>
              <a:defRPr lang="it-IT" sz="1600" dirty="0" smtClean="0">
                <a:latin typeface="+mj-lt"/>
              </a:defRPr>
            </a:lvl3pPr>
            <a:lvl4pPr>
              <a:defRPr lang="it-IT" sz="2400" dirty="0" smtClean="0"/>
            </a:lvl4pPr>
            <a:lvl5pPr>
              <a:defRPr lang="it-IT" sz="2400" dirty="0"/>
            </a:lvl5pPr>
          </a:lstStyle>
          <a:p>
            <a:pPr marL="0" lvl="0" defTabSz="609508"/>
            <a:r>
              <a:rPr lang="it-IT" dirty="0"/>
              <a:t>Text (</a:t>
            </a:r>
            <a:r>
              <a:rPr lang="it-IT" dirty="0" err="1"/>
              <a:t>Arial</a:t>
            </a:r>
            <a:r>
              <a:rPr lang="it-IT" dirty="0"/>
              <a:t> / 16 </a:t>
            </a:r>
            <a:r>
              <a:rPr lang="it-IT" dirty="0" err="1"/>
              <a:t>pt</a:t>
            </a:r>
            <a:r>
              <a:rPr lang="it-IT" dirty="0"/>
              <a:t>)</a:t>
            </a:r>
          </a:p>
          <a:p>
            <a:pPr marL="477797" marR="0" lvl="1" indent="-207900" algn="l" defTabSz="609508" rtl="0" eaLnBrk="1" fontAlgn="auto" latinLnBrk="0" hangingPunct="1">
              <a:lnSpc>
                <a:spcPct val="90000"/>
              </a:lnSpc>
              <a:spcBef>
                <a:spcPts val="1000"/>
              </a:spcBef>
              <a:spcAft>
                <a:spcPts val="0"/>
              </a:spcAft>
              <a:buClr>
                <a:schemeClr val="accent1"/>
              </a:buClr>
              <a:buSzTx/>
              <a:buFont typeface="Arial" panose="020B0604020202020204" pitchFamily="34" charset="0"/>
              <a:buChar char="•"/>
              <a:tabLst/>
              <a:defRPr/>
            </a:pPr>
            <a:r>
              <a:rPr lang="it-IT" dirty="0"/>
              <a:t>Text (</a:t>
            </a:r>
            <a:r>
              <a:rPr lang="it-IT" dirty="0" err="1"/>
              <a:t>Arial</a:t>
            </a:r>
            <a:r>
              <a:rPr lang="it-IT" dirty="0"/>
              <a:t> / 16 </a:t>
            </a:r>
            <a:r>
              <a:rPr lang="it-IT" dirty="0" err="1"/>
              <a:t>pt</a:t>
            </a:r>
            <a:r>
              <a:rPr lang="it-IT" dirty="0"/>
              <a:t>)</a:t>
            </a:r>
          </a:p>
          <a:p>
            <a:pPr marL="934927" marR="0" lvl="2" indent="-207900" algn="l" defTabSz="609508" rtl="0" eaLnBrk="1" fontAlgn="auto" latinLnBrk="0" hangingPunct="1">
              <a:lnSpc>
                <a:spcPct val="90000"/>
              </a:lnSpc>
              <a:spcBef>
                <a:spcPts val="1000"/>
              </a:spcBef>
              <a:spcAft>
                <a:spcPts val="0"/>
              </a:spcAft>
              <a:buClr>
                <a:schemeClr val="accent1"/>
              </a:buClr>
              <a:buSzTx/>
              <a:buFont typeface="Arial" panose="020B0604020202020204" pitchFamily="34" charset="0"/>
              <a:buChar char="•"/>
              <a:tabLst/>
              <a:defRPr/>
            </a:pPr>
            <a:r>
              <a:rPr lang="it-IT" dirty="0"/>
              <a:t>Text (</a:t>
            </a:r>
            <a:r>
              <a:rPr lang="it-IT" dirty="0" err="1"/>
              <a:t>Arial</a:t>
            </a:r>
            <a:r>
              <a:rPr lang="it-IT" dirty="0"/>
              <a:t> / 16 </a:t>
            </a:r>
            <a:r>
              <a:rPr lang="it-IT" dirty="0" err="1"/>
              <a:t>pt</a:t>
            </a:r>
            <a:r>
              <a:rPr lang="it-IT" dirty="0"/>
              <a:t>)</a:t>
            </a:r>
          </a:p>
        </p:txBody>
      </p:sp>
    </p:spTree>
    <p:extLst>
      <p:ext uri="{BB962C8B-B14F-4D97-AF65-F5344CB8AC3E}">
        <p14:creationId xmlns:p14="http://schemas.microsoft.com/office/powerpoint/2010/main" val="1721779656"/>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age #10">
    <p:spTree>
      <p:nvGrpSpPr>
        <p:cNvPr id="1" name=""/>
        <p:cNvGrpSpPr/>
        <p:nvPr/>
      </p:nvGrpSpPr>
      <p:grpSpPr>
        <a:xfrm>
          <a:off x="0" y="0"/>
          <a:ext cx="0" cy="0"/>
          <a:chOff x="0" y="0"/>
          <a:chExt cx="0" cy="0"/>
        </a:xfrm>
      </p:grpSpPr>
      <p:sp>
        <p:nvSpPr>
          <p:cNvPr id="11" name="Picture Placeholder 14"/>
          <p:cNvSpPr>
            <a:spLocks noGrp="1"/>
          </p:cNvSpPr>
          <p:nvPr>
            <p:ph type="pic" sz="quarter" idx="13"/>
          </p:nvPr>
        </p:nvSpPr>
        <p:spPr>
          <a:xfrm>
            <a:off x="4358595" y="785075"/>
            <a:ext cx="7282543" cy="5452213"/>
          </a:xfrm>
          <a:custGeom>
            <a:avLst/>
            <a:gdLst>
              <a:gd name="connsiteX0" fmla="*/ 3868838 w 7282543"/>
              <a:gd name="connsiteY0" fmla="*/ 3467804 h 5452213"/>
              <a:gd name="connsiteX1" fmla="*/ 6440201 w 7282543"/>
              <a:gd name="connsiteY1" fmla="*/ 3467804 h 5452213"/>
              <a:gd name="connsiteX2" fmla="*/ 6440201 w 7282543"/>
              <a:gd name="connsiteY2" fmla="*/ 4823489 h 5452213"/>
              <a:gd name="connsiteX3" fmla="*/ 3868838 w 7282543"/>
              <a:gd name="connsiteY3" fmla="*/ 4823489 h 5452213"/>
              <a:gd name="connsiteX4" fmla="*/ 0 w 7282543"/>
              <a:gd name="connsiteY4" fmla="*/ 2829256 h 5452213"/>
              <a:gd name="connsiteX5" fmla="*/ 3768376 w 7282543"/>
              <a:gd name="connsiteY5" fmla="*/ 2829256 h 5452213"/>
              <a:gd name="connsiteX6" fmla="*/ 3768376 w 7282543"/>
              <a:gd name="connsiteY6" fmla="*/ 5452213 h 5452213"/>
              <a:gd name="connsiteX7" fmla="*/ 0 w 7282543"/>
              <a:gd name="connsiteY7" fmla="*/ 5452213 h 5452213"/>
              <a:gd name="connsiteX8" fmla="*/ 3868837 w 7282543"/>
              <a:gd name="connsiteY8" fmla="*/ 1552161 h 5452213"/>
              <a:gd name="connsiteX9" fmla="*/ 7282543 w 7282543"/>
              <a:gd name="connsiteY9" fmla="*/ 1552161 h 5452213"/>
              <a:gd name="connsiteX10" fmla="*/ 7282543 w 7282543"/>
              <a:gd name="connsiteY10" fmla="*/ 3359741 h 5452213"/>
              <a:gd name="connsiteX11" fmla="*/ 3868837 w 7282543"/>
              <a:gd name="connsiteY11" fmla="*/ 3359741 h 5452213"/>
              <a:gd name="connsiteX12" fmla="*/ 1296765 w 7282543"/>
              <a:gd name="connsiteY12" fmla="*/ 697490 h 5452213"/>
              <a:gd name="connsiteX13" fmla="*/ 3768377 w 7282543"/>
              <a:gd name="connsiteY13" fmla="*/ 697490 h 5452213"/>
              <a:gd name="connsiteX14" fmla="*/ 3768377 w 7282543"/>
              <a:gd name="connsiteY14" fmla="*/ 2711369 h 5452213"/>
              <a:gd name="connsiteX15" fmla="*/ 1296765 w 7282543"/>
              <a:gd name="connsiteY15" fmla="*/ 2711369 h 5452213"/>
              <a:gd name="connsiteX16" fmla="*/ 3868839 w 7282543"/>
              <a:gd name="connsiteY16" fmla="*/ 0 h 5452213"/>
              <a:gd name="connsiteX17" fmla="*/ 5952529 w 7282543"/>
              <a:gd name="connsiteY17" fmla="*/ 0 h 5452213"/>
              <a:gd name="connsiteX18" fmla="*/ 5952529 w 7282543"/>
              <a:gd name="connsiteY18" fmla="*/ 1444098 h 5452213"/>
              <a:gd name="connsiteX19" fmla="*/ 3868839 w 7282543"/>
              <a:gd name="connsiteY19" fmla="*/ 1444098 h 545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82543" h="5452213">
                <a:moveTo>
                  <a:pt x="3868838" y="3467804"/>
                </a:moveTo>
                <a:lnTo>
                  <a:pt x="6440201" y="3467804"/>
                </a:lnTo>
                <a:lnTo>
                  <a:pt x="6440201" y="4823489"/>
                </a:lnTo>
                <a:lnTo>
                  <a:pt x="3868838" y="4823489"/>
                </a:lnTo>
                <a:close/>
                <a:moveTo>
                  <a:pt x="0" y="2829256"/>
                </a:moveTo>
                <a:lnTo>
                  <a:pt x="3768376" y="2829256"/>
                </a:lnTo>
                <a:lnTo>
                  <a:pt x="3768376" y="5452213"/>
                </a:lnTo>
                <a:lnTo>
                  <a:pt x="0" y="5452213"/>
                </a:lnTo>
                <a:close/>
                <a:moveTo>
                  <a:pt x="3868837" y="1552161"/>
                </a:moveTo>
                <a:lnTo>
                  <a:pt x="7282543" y="1552161"/>
                </a:lnTo>
                <a:lnTo>
                  <a:pt x="7282543" y="3359741"/>
                </a:lnTo>
                <a:lnTo>
                  <a:pt x="3868837" y="3359741"/>
                </a:lnTo>
                <a:close/>
                <a:moveTo>
                  <a:pt x="1296765" y="697490"/>
                </a:moveTo>
                <a:lnTo>
                  <a:pt x="3768377" y="697490"/>
                </a:lnTo>
                <a:lnTo>
                  <a:pt x="3768377" y="2711369"/>
                </a:lnTo>
                <a:lnTo>
                  <a:pt x="1296765" y="2711369"/>
                </a:lnTo>
                <a:close/>
                <a:moveTo>
                  <a:pt x="3868839" y="0"/>
                </a:moveTo>
                <a:lnTo>
                  <a:pt x="5952529" y="0"/>
                </a:lnTo>
                <a:lnTo>
                  <a:pt x="5952529" y="1444098"/>
                </a:lnTo>
                <a:lnTo>
                  <a:pt x="3868839" y="1444098"/>
                </a:lnTo>
                <a:close/>
              </a:path>
            </a:pathLst>
          </a:custGeom>
          <a:solidFill>
            <a:schemeClr val="bg2"/>
          </a:solidFill>
        </p:spPr>
        <p:txBody>
          <a:bodyPr wrap="square" anchor="ctr" anchorCtr="0">
            <a:noAutofit/>
          </a:bodyPr>
          <a:lstStyle>
            <a:lvl1pPr marL="0" indent="0" algn="ctr">
              <a:buNone/>
              <a:defRPr sz="1400"/>
            </a:lvl1pPr>
          </a:lstStyle>
          <a:p>
            <a:endParaRPr lang="en-US" dirty="0"/>
          </a:p>
        </p:txBody>
      </p:sp>
      <p:sp>
        <p:nvSpPr>
          <p:cNvPr id="14" name="Segnaposto testo 10"/>
          <p:cNvSpPr>
            <a:spLocks noGrp="1"/>
          </p:cNvSpPr>
          <p:nvPr>
            <p:ph type="body" sz="quarter" idx="10" hasCustomPrompt="1"/>
          </p:nvPr>
        </p:nvSpPr>
        <p:spPr>
          <a:xfrm>
            <a:off x="550863" y="404813"/>
            <a:ext cx="11090275" cy="387798"/>
          </a:xfrm>
          <a:prstGeom prst="rect">
            <a:avLst/>
          </a:prstGeom>
          <a:noFill/>
        </p:spPr>
        <p:txBody>
          <a:bodyPr wrap="square" lIns="0" tIns="0" rIns="0" bIns="0" rtlCol="0" anchor="t" anchorCtr="0">
            <a:spAutoFit/>
          </a:bodyPr>
          <a:lstStyle>
            <a:lvl1pPr marL="0" indent="0">
              <a:buNone/>
              <a:defRPr lang="it-IT" sz="2800" b="1" baseline="0" dirty="0" smtClean="0">
                <a:solidFill>
                  <a:schemeClr val="accent1"/>
                </a:solidFill>
                <a:latin typeface="Arial" panose="020B0604020202020204" pitchFamily="34" charset="0"/>
                <a:cs typeface="Arial" panose="020B0604020202020204" pitchFamily="34" charset="0"/>
              </a:defRPr>
            </a:lvl1pPr>
            <a:lvl2pPr>
              <a:defRPr lang="it-IT" dirty="0" smtClean="0"/>
            </a:lvl2pPr>
            <a:lvl3pPr>
              <a:defRPr lang="it-IT" sz="2400" dirty="0" smtClean="0"/>
            </a:lvl3pPr>
            <a:lvl4pPr>
              <a:defRPr lang="it-IT" sz="2400" dirty="0" smtClean="0"/>
            </a:lvl4pPr>
            <a:lvl5pPr>
              <a:defRPr lang="it-IT" sz="2400" dirty="0"/>
            </a:lvl5pPr>
          </a:lstStyle>
          <a:p>
            <a:pPr marL="0" lvl="0" defTabSz="609508"/>
            <a:r>
              <a:rPr lang="it-IT" dirty="0"/>
              <a:t>Title (</a:t>
            </a:r>
            <a:r>
              <a:rPr lang="it-IT" dirty="0" err="1"/>
              <a:t>Arial</a:t>
            </a:r>
            <a:r>
              <a:rPr lang="it-IT" dirty="0"/>
              <a:t> / 28 </a:t>
            </a:r>
            <a:r>
              <a:rPr lang="it-IT" dirty="0" err="1"/>
              <a:t>pt</a:t>
            </a:r>
            <a:r>
              <a:rPr lang="it-IT" dirty="0"/>
              <a:t>)</a:t>
            </a:r>
          </a:p>
        </p:txBody>
      </p:sp>
      <p:sp>
        <p:nvSpPr>
          <p:cNvPr id="15" name="Segnaposto testo 10"/>
          <p:cNvSpPr>
            <a:spLocks noGrp="1"/>
          </p:cNvSpPr>
          <p:nvPr>
            <p:ph type="body" sz="quarter" idx="14" hasCustomPrompt="1"/>
          </p:nvPr>
        </p:nvSpPr>
        <p:spPr>
          <a:xfrm>
            <a:off x="550863" y="888952"/>
            <a:ext cx="11090275" cy="221599"/>
          </a:xfrm>
          <a:prstGeom prst="rect">
            <a:avLst/>
          </a:prstGeom>
          <a:noFill/>
        </p:spPr>
        <p:txBody>
          <a:bodyPr wrap="square" lIns="0" tIns="0" rIns="0" bIns="0" rtlCol="0">
            <a:spAutoFit/>
          </a:bodyPr>
          <a:lstStyle>
            <a:lvl1pPr marL="0" indent="0" defTabSz="609508">
              <a:buNone/>
              <a:defRPr lang="it-IT" sz="1600" baseline="0" dirty="0" smtClean="0">
                <a:solidFill>
                  <a:schemeClr val="accent2"/>
                </a:solidFill>
                <a:latin typeface="Arial" panose="020B0604020202020204" pitchFamily="34" charset="0"/>
                <a:cs typeface="Arial" panose="020B0604020202020204" pitchFamily="34" charset="0"/>
              </a:defRPr>
            </a:lvl1pPr>
            <a:lvl2pPr>
              <a:defRPr lang="it-IT" dirty="0" smtClean="0"/>
            </a:lvl2pPr>
            <a:lvl3pPr>
              <a:defRPr lang="it-IT" sz="2400" dirty="0" smtClean="0"/>
            </a:lvl3pPr>
            <a:lvl4pPr>
              <a:defRPr lang="it-IT" sz="2400" dirty="0" smtClean="0"/>
            </a:lvl4pPr>
            <a:lvl5pPr>
              <a:defRPr lang="it-IT" sz="2400" dirty="0"/>
            </a:lvl5pPr>
          </a:lstStyle>
          <a:p>
            <a:pPr marL="0" lvl="0" defTabSz="609508"/>
            <a:r>
              <a:rPr lang="it-IT" dirty="0" err="1"/>
              <a:t>Highlights</a:t>
            </a:r>
            <a:r>
              <a:rPr lang="it-IT" dirty="0"/>
              <a:t> (</a:t>
            </a:r>
            <a:r>
              <a:rPr lang="it-IT" dirty="0" err="1"/>
              <a:t>Arial</a:t>
            </a:r>
            <a:r>
              <a:rPr lang="it-IT" dirty="0"/>
              <a:t> / 16 </a:t>
            </a:r>
            <a:r>
              <a:rPr lang="it-IT" dirty="0" err="1"/>
              <a:t>pt</a:t>
            </a:r>
            <a:r>
              <a:rPr lang="it-IT" dirty="0"/>
              <a:t>)</a:t>
            </a:r>
          </a:p>
        </p:txBody>
      </p:sp>
      <p:sp>
        <p:nvSpPr>
          <p:cNvPr id="16" name="Rettangolo 15"/>
          <p:cNvSpPr/>
          <p:nvPr userDrawn="1"/>
        </p:nvSpPr>
        <p:spPr>
          <a:xfrm>
            <a:off x="550863" y="1192319"/>
            <a:ext cx="855748" cy="45719"/>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Segnaposto testo 10"/>
          <p:cNvSpPr>
            <a:spLocks noGrp="1"/>
          </p:cNvSpPr>
          <p:nvPr>
            <p:ph type="body" sz="quarter" idx="12" hasCustomPrompt="1"/>
          </p:nvPr>
        </p:nvSpPr>
        <p:spPr>
          <a:xfrm>
            <a:off x="550864" y="1565884"/>
            <a:ext cx="3585300" cy="945900"/>
          </a:xfrm>
          <a:prstGeom prst="rect">
            <a:avLst/>
          </a:prstGeom>
          <a:noFill/>
        </p:spPr>
        <p:txBody>
          <a:bodyPr wrap="square" lIns="0" tIns="0" rIns="0" bIns="0" rtlCol="0">
            <a:spAutoFit/>
          </a:bodyPr>
          <a:lstStyle>
            <a:lvl1pPr marL="207900" marR="0" indent="-207900" algn="l" defTabSz="609508" rtl="0" eaLnBrk="1" fontAlgn="auto" latinLnBrk="0" hangingPunct="1">
              <a:lnSpc>
                <a:spcPct val="100000"/>
              </a:lnSpc>
              <a:spcBef>
                <a:spcPts val="1000"/>
              </a:spcBef>
              <a:spcAft>
                <a:spcPts val="0"/>
              </a:spcAft>
              <a:buClr>
                <a:schemeClr val="accent1"/>
              </a:buClr>
              <a:buSzTx/>
              <a:buFont typeface="Arial" panose="020B0604020202020204" pitchFamily="34" charset="0"/>
              <a:buChar char="•"/>
              <a:tabLst/>
              <a:defRPr lang="it-IT" sz="1600" kern="1200" dirty="0" smtClean="0">
                <a:solidFill>
                  <a:schemeClr val="bg2">
                    <a:lumMod val="25000"/>
                  </a:schemeClr>
                </a:solidFill>
                <a:latin typeface="+mj-lt"/>
                <a:ea typeface="+mn-ea"/>
                <a:cs typeface="Arial" panose="020B0604020202020204" pitchFamily="34" charset="0"/>
              </a:defRPr>
            </a:lvl1pPr>
            <a:lvl2pPr>
              <a:lnSpc>
                <a:spcPct val="100000"/>
              </a:lnSpc>
              <a:buClr>
                <a:schemeClr val="accent1"/>
              </a:buClr>
              <a:defRPr lang="it-IT" sz="1600" dirty="0" smtClean="0">
                <a:latin typeface="+mj-lt"/>
              </a:defRPr>
            </a:lvl2pPr>
            <a:lvl3pPr>
              <a:lnSpc>
                <a:spcPct val="100000"/>
              </a:lnSpc>
              <a:buClr>
                <a:schemeClr val="accent1"/>
              </a:buClr>
              <a:defRPr lang="it-IT" sz="1600" dirty="0" smtClean="0">
                <a:latin typeface="+mj-lt"/>
              </a:defRPr>
            </a:lvl3pPr>
            <a:lvl4pPr>
              <a:defRPr lang="it-IT" sz="2400" dirty="0" smtClean="0"/>
            </a:lvl4pPr>
            <a:lvl5pPr>
              <a:defRPr lang="it-IT" sz="2400" dirty="0"/>
            </a:lvl5pPr>
          </a:lstStyle>
          <a:p>
            <a:pPr marL="0" lvl="0" defTabSz="609508"/>
            <a:r>
              <a:rPr lang="it-IT" dirty="0"/>
              <a:t>Text (</a:t>
            </a:r>
            <a:r>
              <a:rPr lang="it-IT" dirty="0" err="1"/>
              <a:t>Arial</a:t>
            </a:r>
            <a:r>
              <a:rPr lang="it-IT" dirty="0"/>
              <a:t> / 16 </a:t>
            </a:r>
            <a:r>
              <a:rPr lang="it-IT" dirty="0" err="1"/>
              <a:t>pt</a:t>
            </a:r>
            <a:r>
              <a:rPr lang="it-IT" dirty="0"/>
              <a:t>)</a:t>
            </a:r>
          </a:p>
          <a:p>
            <a:pPr marL="477797" marR="0" lvl="1" indent="-207900" algn="l" defTabSz="609508" rtl="0" eaLnBrk="1" fontAlgn="auto" latinLnBrk="0" hangingPunct="1">
              <a:lnSpc>
                <a:spcPct val="90000"/>
              </a:lnSpc>
              <a:spcBef>
                <a:spcPts val="1000"/>
              </a:spcBef>
              <a:spcAft>
                <a:spcPts val="0"/>
              </a:spcAft>
              <a:buClr>
                <a:schemeClr val="accent1"/>
              </a:buClr>
              <a:buSzTx/>
              <a:buFont typeface="Arial" panose="020B0604020202020204" pitchFamily="34" charset="0"/>
              <a:buChar char="•"/>
              <a:tabLst/>
              <a:defRPr/>
            </a:pPr>
            <a:r>
              <a:rPr lang="it-IT" dirty="0"/>
              <a:t>Text (</a:t>
            </a:r>
            <a:r>
              <a:rPr lang="it-IT" dirty="0" err="1"/>
              <a:t>Arial</a:t>
            </a:r>
            <a:r>
              <a:rPr lang="it-IT" dirty="0"/>
              <a:t> / 16 </a:t>
            </a:r>
            <a:r>
              <a:rPr lang="it-IT" dirty="0" err="1"/>
              <a:t>pt</a:t>
            </a:r>
            <a:r>
              <a:rPr lang="it-IT" dirty="0"/>
              <a:t>)</a:t>
            </a:r>
          </a:p>
          <a:p>
            <a:pPr marL="934927" marR="0" lvl="2" indent="-207900" algn="l" defTabSz="609508" rtl="0" eaLnBrk="1" fontAlgn="auto" latinLnBrk="0" hangingPunct="1">
              <a:lnSpc>
                <a:spcPct val="90000"/>
              </a:lnSpc>
              <a:spcBef>
                <a:spcPts val="1000"/>
              </a:spcBef>
              <a:spcAft>
                <a:spcPts val="0"/>
              </a:spcAft>
              <a:buClr>
                <a:schemeClr val="accent1"/>
              </a:buClr>
              <a:buSzTx/>
              <a:buFont typeface="Arial" panose="020B0604020202020204" pitchFamily="34" charset="0"/>
              <a:buChar char="•"/>
              <a:tabLst/>
              <a:defRPr/>
            </a:pPr>
            <a:r>
              <a:rPr lang="it-IT" dirty="0"/>
              <a:t>Text (</a:t>
            </a:r>
            <a:r>
              <a:rPr lang="it-IT" dirty="0" err="1"/>
              <a:t>Arial</a:t>
            </a:r>
            <a:r>
              <a:rPr lang="it-IT" dirty="0"/>
              <a:t> / 16 </a:t>
            </a:r>
            <a:r>
              <a:rPr lang="it-IT" dirty="0" err="1"/>
              <a:t>pt</a:t>
            </a:r>
            <a:r>
              <a:rPr lang="it-IT" dirty="0"/>
              <a:t>)</a:t>
            </a:r>
          </a:p>
        </p:txBody>
      </p:sp>
      <p:sp>
        <p:nvSpPr>
          <p:cNvPr id="184" name="Segnaposto data 3"/>
          <p:cNvSpPr>
            <a:spLocks noGrp="1"/>
          </p:cNvSpPr>
          <p:nvPr>
            <p:ph type="dt" sz="half" idx="2"/>
          </p:nvPr>
        </p:nvSpPr>
        <p:spPr>
          <a:xfrm>
            <a:off x="677593" y="6662346"/>
            <a:ext cx="2743200" cy="172637"/>
          </a:xfrm>
          <a:prstGeom prst="rect">
            <a:avLst/>
          </a:prstGeom>
        </p:spPr>
        <p:txBody>
          <a:bodyPr lIns="0" tIns="0" rIns="0" bIns="0"/>
          <a:lstStyle>
            <a:lvl1pPr>
              <a:defRPr lang="it-IT" sz="909" kern="1200" cap="all" baseline="0" smtClean="0">
                <a:solidFill>
                  <a:schemeClr val="accent1"/>
                </a:solidFill>
                <a:latin typeface="Arial" panose="020B0604020202020204" pitchFamily="34" charset="0"/>
                <a:ea typeface="+mn-ea"/>
                <a:cs typeface="Arial" panose="020B0604020202020204" pitchFamily="34" charset="0"/>
              </a:defRPr>
            </a:lvl1pPr>
          </a:lstStyle>
          <a:p>
            <a:fld id="{7A4AF16A-B0B8-4637-BCC3-1D6538DB946A}" type="datetime4">
              <a:rPr lang="it-IT" smtClean="0"/>
              <a:t>18 settembre 2023</a:t>
            </a:fld>
            <a:endParaRPr lang="it-IT" dirty="0"/>
          </a:p>
        </p:txBody>
      </p:sp>
      <p:grpSp>
        <p:nvGrpSpPr>
          <p:cNvPr id="183" name="Gruppo 182"/>
          <p:cNvGrpSpPr/>
          <p:nvPr userDrawn="1"/>
        </p:nvGrpSpPr>
        <p:grpSpPr>
          <a:xfrm>
            <a:off x="54168" y="25602"/>
            <a:ext cx="422839" cy="1466852"/>
            <a:chOff x="-12795" y="18778"/>
            <a:chExt cx="422839" cy="1466852"/>
          </a:xfrm>
        </p:grpSpPr>
        <p:sp>
          <p:nvSpPr>
            <p:cNvPr id="185" name="Oval 90"/>
            <p:cNvSpPr>
              <a:spLocks noChangeArrowheads="1"/>
            </p:cNvSpPr>
            <p:nvPr/>
          </p:nvSpPr>
          <p:spPr bwMode="auto">
            <a:xfrm rot="5400000">
              <a:off x="109212" y="16397"/>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6" name="Oval 91"/>
            <p:cNvSpPr>
              <a:spLocks noChangeArrowheads="1"/>
            </p:cNvSpPr>
            <p:nvPr/>
          </p:nvSpPr>
          <p:spPr bwMode="auto">
            <a:xfrm rot="5400000">
              <a:off x="236212" y="17984"/>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7" name="Oval 92"/>
            <p:cNvSpPr>
              <a:spLocks noChangeArrowheads="1"/>
            </p:cNvSpPr>
            <p:nvPr/>
          </p:nvSpPr>
          <p:spPr bwMode="auto">
            <a:xfrm rot="5400000">
              <a:off x="364800" y="17984"/>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8" name="Oval 98"/>
            <p:cNvSpPr>
              <a:spLocks noChangeArrowheads="1"/>
            </p:cNvSpPr>
            <p:nvPr/>
          </p:nvSpPr>
          <p:spPr bwMode="auto">
            <a:xfrm rot="5400000">
              <a:off x="108418" y="174353"/>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9" name="Oval 99"/>
            <p:cNvSpPr>
              <a:spLocks noChangeArrowheads="1"/>
            </p:cNvSpPr>
            <p:nvPr/>
          </p:nvSpPr>
          <p:spPr bwMode="auto">
            <a:xfrm rot="5400000">
              <a:off x="235418" y="1759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0" name="Oval 100"/>
            <p:cNvSpPr>
              <a:spLocks noChangeArrowheads="1"/>
            </p:cNvSpPr>
            <p:nvPr/>
          </p:nvSpPr>
          <p:spPr bwMode="auto">
            <a:xfrm rot="5400000">
              <a:off x="364006" y="1759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1" name="Oval 106"/>
            <p:cNvSpPr>
              <a:spLocks noChangeArrowheads="1"/>
            </p:cNvSpPr>
            <p:nvPr/>
          </p:nvSpPr>
          <p:spPr bwMode="auto">
            <a:xfrm rot="5400000">
              <a:off x="108418" y="333103"/>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2" name="Oval 107"/>
            <p:cNvSpPr>
              <a:spLocks noChangeArrowheads="1"/>
            </p:cNvSpPr>
            <p:nvPr/>
          </p:nvSpPr>
          <p:spPr bwMode="auto">
            <a:xfrm rot="5400000">
              <a:off x="235418" y="33469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3" name="Oval 108"/>
            <p:cNvSpPr>
              <a:spLocks noChangeArrowheads="1"/>
            </p:cNvSpPr>
            <p:nvPr/>
          </p:nvSpPr>
          <p:spPr bwMode="auto">
            <a:xfrm rot="5400000">
              <a:off x="364006" y="33469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4" name="Oval 114"/>
            <p:cNvSpPr>
              <a:spLocks noChangeArrowheads="1"/>
            </p:cNvSpPr>
            <p:nvPr/>
          </p:nvSpPr>
          <p:spPr bwMode="auto">
            <a:xfrm rot="5400000">
              <a:off x="108418" y="491853"/>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5" name="Oval 115"/>
            <p:cNvSpPr>
              <a:spLocks noChangeArrowheads="1"/>
            </p:cNvSpPr>
            <p:nvPr/>
          </p:nvSpPr>
          <p:spPr bwMode="auto">
            <a:xfrm rot="5400000">
              <a:off x="235418" y="4934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6" name="Oval 116"/>
            <p:cNvSpPr>
              <a:spLocks noChangeArrowheads="1"/>
            </p:cNvSpPr>
            <p:nvPr/>
          </p:nvSpPr>
          <p:spPr bwMode="auto">
            <a:xfrm rot="5400000">
              <a:off x="364006" y="4934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7" name="Oval 122"/>
            <p:cNvSpPr>
              <a:spLocks noChangeArrowheads="1"/>
            </p:cNvSpPr>
            <p:nvPr/>
          </p:nvSpPr>
          <p:spPr bwMode="auto">
            <a:xfrm rot="5400000">
              <a:off x="106831" y="64742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8" name="Oval 123"/>
            <p:cNvSpPr>
              <a:spLocks noChangeArrowheads="1"/>
            </p:cNvSpPr>
            <p:nvPr/>
          </p:nvSpPr>
          <p:spPr bwMode="auto">
            <a:xfrm rot="5400000">
              <a:off x="233831" y="649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9" name="Oval 124"/>
            <p:cNvSpPr>
              <a:spLocks noChangeArrowheads="1"/>
            </p:cNvSpPr>
            <p:nvPr/>
          </p:nvSpPr>
          <p:spPr bwMode="auto">
            <a:xfrm rot="5400000">
              <a:off x="362418" y="649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0" name="Oval 130"/>
            <p:cNvSpPr>
              <a:spLocks noChangeArrowheads="1"/>
            </p:cNvSpPr>
            <p:nvPr/>
          </p:nvSpPr>
          <p:spPr bwMode="auto">
            <a:xfrm rot="5400000">
              <a:off x="106831" y="80617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1" name="Oval 131"/>
            <p:cNvSpPr>
              <a:spLocks noChangeArrowheads="1"/>
            </p:cNvSpPr>
            <p:nvPr/>
          </p:nvSpPr>
          <p:spPr bwMode="auto">
            <a:xfrm rot="5400000">
              <a:off x="233831" y="8077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2" name="Oval 132"/>
            <p:cNvSpPr>
              <a:spLocks noChangeArrowheads="1"/>
            </p:cNvSpPr>
            <p:nvPr/>
          </p:nvSpPr>
          <p:spPr bwMode="auto">
            <a:xfrm rot="5400000">
              <a:off x="362418" y="8077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3" name="Oval 138"/>
            <p:cNvSpPr>
              <a:spLocks noChangeArrowheads="1"/>
            </p:cNvSpPr>
            <p:nvPr/>
          </p:nvSpPr>
          <p:spPr bwMode="auto">
            <a:xfrm rot="5400000">
              <a:off x="106831" y="96492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4" name="Oval 139"/>
            <p:cNvSpPr>
              <a:spLocks noChangeArrowheads="1"/>
            </p:cNvSpPr>
            <p:nvPr/>
          </p:nvSpPr>
          <p:spPr bwMode="auto">
            <a:xfrm rot="5400000">
              <a:off x="233831" y="9665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5" name="Oval 140"/>
            <p:cNvSpPr>
              <a:spLocks noChangeArrowheads="1"/>
            </p:cNvSpPr>
            <p:nvPr/>
          </p:nvSpPr>
          <p:spPr bwMode="auto">
            <a:xfrm rot="5400000">
              <a:off x="362418" y="9665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6" name="Oval 146"/>
            <p:cNvSpPr>
              <a:spLocks noChangeArrowheads="1"/>
            </p:cNvSpPr>
            <p:nvPr/>
          </p:nvSpPr>
          <p:spPr bwMode="auto">
            <a:xfrm rot="5400000">
              <a:off x="106831" y="112367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7" name="Oval 147"/>
            <p:cNvSpPr>
              <a:spLocks noChangeArrowheads="1"/>
            </p:cNvSpPr>
            <p:nvPr/>
          </p:nvSpPr>
          <p:spPr bwMode="auto">
            <a:xfrm rot="5400000">
              <a:off x="233831" y="11252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8" name="Oval 148"/>
            <p:cNvSpPr>
              <a:spLocks noChangeArrowheads="1"/>
            </p:cNvSpPr>
            <p:nvPr/>
          </p:nvSpPr>
          <p:spPr bwMode="auto">
            <a:xfrm rot="5400000">
              <a:off x="362418" y="11252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9" name="Oval 154"/>
            <p:cNvSpPr>
              <a:spLocks noChangeArrowheads="1"/>
            </p:cNvSpPr>
            <p:nvPr/>
          </p:nvSpPr>
          <p:spPr bwMode="auto">
            <a:xfrm rot="5400000">
              <a:off x="106831" y="128242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0" name="Oval 155"/>
            <p:cNvSpPr>
              <a:spLocks noChangeArrowheads="1"/>
            </p:cNvSpPr>
            <p:nvPr/>
          </p:nvSpPr>
          <p:spPr bwMode="auto">
            <a:xfrm rot="5400000">
              <a:off x="233831" y="1284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1" name="Oval 156"/>
            <p:cNvSpPr>
              <a:spLocks noChangeArrowheads="1"/>
            </p:cNvSpPr>
            <p:nvPr/>
          </p:nvSpPr>
          <p:spPr bwMode="auto">
            <a:xfrm rot="5400000">
              <a:off x="362418" y="1284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2" name="Oval 162"/>
            <p:cNvSpPr>
              <a:spLocks noChangeArrowheads="1"/>
            </p:cNvSpPr>
            <p:nvPr/>
          </p:nvSpPr>
          <p:spPr bwMode="auto">
            <a:xfrm rot="5400000">
              <a:off x="109212" y="1438797"/>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3" name="Oval 163"/>
            <p:cNvSpPr>
              <a:spLocks noChangeArrowheads="1"/>
            </p:cNvSpPr>
            <p:nvPr/>
          </p:nvSpPr>
          <p:spPr bwMode="auto">
            <a:xfrm rot="5400000">
              <a:off x="236212" y="1440385"/>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4" name="Oval 164"/>
            <p:cNvSpPr>
              <a:spLocks noChangeArrowheads="1"/>
            </p:cNvSpPr>
            <p:nvPr/>
          </p:nvSpPr>
          <p:spPr bwMode="auto">
            <a:xfrm rot="5400000">
              <a:off x="364800" y="1440385"/>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5" name="Oval 90"/>
            <p:cNvSpPr>
              <a:spLocks noChangeArrowheads="1"/>
            </p:cNvSpPr>
            <p:nvPr userDrawn="1"/>
          </p:nvSpPr>
          <p:spPr bwMode="auto">
            <a:xfrm rot="5400000">
              <a:off x="-10413" y="16398"/>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6" name="Oval 98"/>
            <p:cNvSpPr>
              <a:spLocks noChangeArrowheads="1"/>
            </p:cNvSpPr>
            <p:nvPr userDrawn="1"/>
          </p:nvSpPr>
          <p:spPr bwMode="auto">
            <a:xfrm rot="5400000">
              <a:off x="-11207" y="174354"/>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7" name="Oval 106"/>
            <p:cNvSpPr>
              <a:spLocks noChangeArrowheads="1"/>
            </p:cNvSpPr>
            <p:nvPr userDrawn="1"/>
          </p:nvSpPr>
          <p:spPr bwMode="auto">
            <a:xfrm rot="5400000">
              <a:off x="-11207" y="333104"/>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8" name="Oval 114"/>
            <p:cNvSpPr>
              <a:spLocks noChangeArrowheads="1"/>
            </p:cNvSpPr>
            <p:nvPr userDrawn="1"/>
          </p:nvSpPr>
          <p:spPr bwMode="auto">
            <a:xfrm rot="5400000">
              <a:off x="-11207" y="491854"/>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9" name="Oval 122"/>
            <p:cNvSpPr>
              <a:spLocks noChangeArrowheads="1"/>
            </p:cNvSpPr>
            <p:nvPr userDrawn="1"/>
          </p:nvSpPr>
          <p:spPr bwMode="auto">
            <a:xfrm rot="5400000">
              <a:off x="-12794" y="64742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20" name="Oval 130"/>
            <p:cNvSpPr>
              <a:spLocks noChangeArrowheads="1"/>
            </p:cNvSpPr>
            <p:nvPr userDrawn="1"/>
          </p:nvSpPr>
          <p:spPr bwMode="auto">
            <a:xfrm rot="5400000">
              <a:off x="-12794" y="80617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21" name="Oval 138"/>
            <p:cNvSpPr>
              <a:spLocks noChangeArrowheads="1"/>
            </p:cNvSpPr>
            <p:nvPr userDrawn="1"/>
          </p:nvSpPr>
          <p:spPr bwMode="auto">
            <a:xfrm rot="5400000">
              <a:off x="-12794" y="96492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22" name="Oval 146"/>
            <p:cNvSpPr>
              <a:spLocks noChangeArrowheads="1"/>
            </p:cNvSpPr>
            <p:nvPr userDrawn="1"/>
          </p:nvSpPr>
          <p:spPr bwMode="auto">
            <a:xfrm rot="5400000">
              <a:off x="-12794" y="112367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23" name="Oval 154"/>
            <p:cNvSpPr>
              <a:spLocks noChangeArrowheads="1"/>
            </p:cNvSpPr>
            <p:nvPr userDrawn="1"/>
          </p:nvSpPr>
          <p:spPr bwMode="auto">
            <a:xfrm rot="5400000">
              <a:off x="-12794" y="128242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24" name="Oval 162"/>
            <p:cNvSpPr>
              <a:spLocks noChangeArrowheads="1"/>
            </p:cNvSpPr>
            <p:nvPr userDrawn="1"/>
          </p:nvSpPr>
          <p:spPr bwMode="auto">
            <a:xfrm rot="5400000">
              <a:off x="-10413" y="1438798"/>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grpSp>
      <p:grpSp>
        <p:nvGrpSpPr>
          <p:cNvPr id="225" name="Gruppo 224"/>
          <p:cNvGrpSpPr/>
          <p:nvPr userDrawn="1"/>
        </p:nvGrpSpPr>
        <p:grpSpPr>
          <a:xfrm>
            <a:off x="6106334" y="6303168"/>
            <a:ext cx="3607718" cy="536576"/>
            <a:chOff x="6072150" y="6303168"/>
            <a:chExt cx="3607718" cy="536576"/>
          </a:xfrm>
        </p:grpSpPr>
        <p:grpSp>
          <p:nvGrpSpPr>
            <p:cNvPr id="226" name="Gruppo 225"/>
            <p:cNvGrpSpPr/>
            <p:nvPr userDrawn="1"/>
          </p:nvGrpSpPr>
          <p:grpSpPr>
            <a:xfrm>
              <a:off x="6816019" y="6303168"/>
              <a:ext cx="2863849" cy="536576"/>
              <a:chOff x="6816019" y="6303168"/>
              <a:chExt cx="2863849" cy="536576"/>
            </a:xfrm>
          </p:grpSpPr>
          <p:sp>
            <p:nvSpPr>
              <p:cNvPr id="263" name="Oval 7"/>
              <p:cNvSpPr>
                <a:spLocks noChangeArrowheads="1"/>
              </p:cNvSpPr>
              <p:nvPr userDrawn="1"/>
            </p:nvSpPr>
            <p:spPr bwMode="auto">
              <a:xfrm rot="5400000">
                <a:off x="681601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4" name="Oval 8"/>
              <p:cNvSpPr>
                <a:spLocks noChangeArrowheads="1"/>
              </p:cNvSpPr>
              <p:nvPr userDrawn="1"/>
            </p:nvSpPr>
            <p:spPr bwMode="auto">
              <a:xfrm rot="5400000">
                <a:off x="681760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5" name="Oval 9"/>
              <p:cNvSpPr>
                <a:spLocks noChangeArrowheads="1"/>
              </p:cNvSpPr>
              <p:nvPr userDrawn="1"/>
            </p:nvSpPr>
            <p:spPr bwMode="auto">
              <a:xfrm rot="5400000">
                <a:off x="681601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6" name="Oval 10"/>
              <p:cNvSpPr>
                <a:spLocks noChangeArrowheads="1"/>
              </p:cNvSpPr>
              <p:nvPr userDrawn="1"/>
            </p:nvSpPr>
            <p:spPr bwMode="auto">
              <a:xfrm rot="5400000">
                <a:off x="681601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7" name="Oval 11"/>
              <p:cNvSpPr>
                <a:spLocks noChangeArrowheads="1"/>
              </p:cNvSpPr>
              <p:nvPr userDrawn="1"/>
            </p:nvSpPr>
            <p:spPr bwMode="auto">
              <a:xfrm rot="5400000">
                <a:off x="681601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8" name="Oval 12"/>
              <p:cNvSpPr>
                <a:spLocks noChangeArrowheads="1"/>
              </p:cNvSpPr>
              <p:nvPr userDrawn="1"/>
            </p:nvSpPr>
            <p:spPr bwMode="auto">
              <a:xfrm rot="5400000">
                <a:off x="681760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9" name="Oval 15"/>
              <p:cNvSpPr>
                <a:spLocks noChangeArrowheads="1"/>
              </p:cNvSpPr>
              <p:nvPr userDrawn="1"/>
            </p:nvSpPr>
            <p:spPr bwMode="auto">
              <a:xfrm rot="5400000">
                <a:off x="6938256"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0" name="Oval 16"/>
              <p:cNvSpPr>
                <a:spLocks noChangeArrowheads="1"/>
              </p:cNvSpPr>
              <p:nvPr userDrawn="1"/>
            </p:nvSpPr>
            <p:spPr bwMode="auto">
              <a:xfrm rot="5400000">
                <a:off x="6939844"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1" name="Oval 17"/>
              <p:cNvSpPr>
                <a:spLocks noChangeArrowheads="1"/>
              </p:cNvSpPr>
              <p:nvPr userDrawn="1"/>
            </p:nvSpPr>
            <p:spPr bwMode="auto">
              <a:xfrm rot="5400000">
                <a:off x="6938256"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2" name="Oval 18"/>
              <p:cNvSpPr>
                <a:spLocks noChangeArrowheads="1"/>
              </p:cNvSpPr>
              <p:nvPr userDrawn="1"/>
            </p:nvSpPr>
            <p:spPr bwMode="auto">
              <a:xfrm rot="5400000">
                <a:off x="6938256"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3" name="Oval 19"/>
              <p:cNvSpPr>
                <a:spLocks noChangeArrowheads="1"/>
              </p:cNvSpPr>
              <p:nvPr userDrawn="1"/>
            </p:nvSpPr>
            <p:spPr bwMode="auto">
              <a:xfrm rot="5400000">
                <a:off x="6938256"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4" name="Oval 20"/>
              <p:cNvSpPr>
                <a:spLocks noChangeArrowheads="1"/>
              </p:cNvSpPr>
              <p:nvPr userDrawn="1"/>
            </p:nvSpPr>
            <p:spPr bwMode="auto">
              <a:xfrm rot="5400000">
                <a:off x="6939844"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5" name="Oval 23"/>
              <p:cNvSpPr>
                <a:spLocks noChangeArrowheads="1"/>
              </p:cNvSpPr>
              <p:nvPr userDrawn="1"/>
            </p:nvSpPr>
            <p:spPr bwMode="auto">
              <a:xfrm rot="5400000">
                <a:off x="7061287" y="680243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6" name="Oval 24"/>
              <p:cNvSpPr>
                <a:spLocks noChangeArrowheads="1"/>
              </p:cNvSpPr>
              <p:nvPr userDrawn="1"/>
            </p:nvSpPr>
            <p:spPr bwMode="auto">
              <a:xfrm rot="5400000">
                <a:off x="7062875" y="6700837"/>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7" name="Oval 25"/>
              <p:cNvSpPr>
                <a:spLocks noChangeArrowheads="1"/>
              </p:cNvSpPr>
              <p:nvPr userDrawn="1"/>
            </p:nvSpPr>
            <p:spPr bwMode="auto">
              <a:xfrm rot="5400000">
                <a:off x="7061287" y="6600825"/>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8" name="Oval 26"/>
              <p:cNvSpPr>
                <a:spLocks noChangeArrowheads="1"/>
              </p:cNvSpPr>
              <p:nvPr userDrawn="1"/>
            </p:nvSpPr>
            <p:spPr bwMode="auto">
              <a:xfrm rot="5400000">
                <a:off x="7061287" y="6502400"/>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9" name="Oval 27"/>
              <p:cNvSpPr>
                <a:spLocks noChangeArrowheads="1"/>
              </p:cNvSpPr>
              <p:nvPr userDrawn="1"/>
            </p:nvSpPr>
            <p:spPr bwMode="auto">
              <a:xfrm rot="5400000">
                <a:off x="7061287" y="640238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0" name="Oval 28"/>
              <p:cNvSpPr>
                <a:spLocks noChangeArrowheads="1"/>
              </p:cNvSpPr>
              <p:nvPr userDrawn="1"/>
            </p:nvSpPr>
            <p:spPr bwMode="auto">
              <a:xfrm rot="5400000">
                <a:off x="7062875" y="6302375"/>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1" name="Oval 31"/>
              <p:cNvSpPr>
                <a:spLocks noChangeArrowheads="1"/>
              </p:cNvSpPr>
              <p:nvPr userDrawn="1"/>
            </p:nvSpPr>
            <p:spPr bwMode="auto">
              <a:xfrm rot="5400000">
                <a:off x="7184319"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2" name="Oval 32"/>
              <p:cNvSpPr>
                <a:spLocks noChangeArrowheads="1"/>
              </p:cNvSpPr>
              <p:nvPr userDrawn="1"/>
            </p:nvSpPr>
            <p:spPr bwMode="auto">
              <a:xfrm rot="5400000">
                <a:off x="7185906"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3" name="Oval 33"/>
              <p:cNvSpPr>
                <a:spLocks noChangeArrowheads="1"/>
              </p:cNvSpPr>
              <p:nvPr userDrawn="1"/>
            </p:nvSpPr>
            <p:spPr bwMode="auto">
              <a:xfrm rot="5400000">
                <a:off x="7184319"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4" name="Oval 34"/>
              <p:cNvSpPr>
                <a:spLocks noChangeArrowheads="1"/>
              </p:cNvSpPr>
              <p:nvPr userDrawn="1"/>
            </p:nvSpPr>
            <p:spPr bwMode="auto">
              <a:xfrm rot="5400000">
                <a:off x="7184319"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5" name="Oval 35"/>
              <p:cNvSpPr>
                <a:spLocks noChangeArrowheads="1"/>
              </p:cNvSpPr>
              <p:nvPr userDrawn="1"/>
            </p:nvSpPr>
            <p:spPr bwMode="auto">
              <a:xfrm rot="5400000">
                <a:off x="7184319"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6" name="Oval 36"/>
              <p:cNvSpPr>
                <a:spLocks noChangeArrowheads="1"/>
              </p:cNvSpPr>
              <p:nvPr userDrawn="1"/>
            </p:nvSpPr>
            <p:spPr bwMode="auto">
              <a:xfrm rot="5400000">
                <a:off x="7185906"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7" name="Oval 39"/>
              <p:cNvSpPr>
                <a:spLocks noChangeArrowheads="1"/>
              </p:cNvSpPr>
              <p:nvPr userDrawn="1"/>
            </p:nvSpPr>
            <p:spPr bwMode="auto">
              <a:xfrm rot="5400000">
                <a:off x="730655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8" name="Oval 40"/>
              <p:cNvSpPr>
                <a:spLocks noChangeArrowheads="1"/>
              </p:cNvSpPr>
              <p:nvPr userDrawn="1"/>
            </p:nvSpPr>
            <p:spPr bwMode="auto">
              <a:xfrm rot="5400000">
                <a:off x="730814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9" name="Oval 41"/>
              <p:cNvSpPr>
                <a:spLocks noChangeArrowheads="1"/>
              </p:cNvSpPr>
              <p:nvPr userDrawn="1"/>
            </p:nvSpPr>
            <p:spPr bwMode="auto">
              <a:xfrm rot="5400000">
                <a:off x="730655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0" name="Oval 42"/>
              <p:cNvSpPr>
                <a:spLocks noChangeArrowheads="1"/>
              </p:cNvSpPr>
              <p:nvPr userDrawn="1"/>
            </p:nvSpPr>
            <p:spPr bwMode="auto">
              <a:xfrm rot="5400000">
                <a:off x="730655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1" name="Oval 43"/>
              <p:cNvSpPr>
                <a:spLocks noChangeArrowheads="1"/>
              </p:cNvSpPr>
              <p:nvPr userDrawn="1"/>
            </p:nvSpPr>
            <p:spPr bwMode="auto">
              <a:xfrm rot="5400000">
                <a:off x="730655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2" name="Oval 44"/>
              <p:cNvSpPr>
                <a:spLocks noChangeArrowheads="1"/>
              </p:cNvSpPr>
              <p:nvPr userDrawn="1"/>
            </p:nvSpPr>
            <p:spPr bwMode="auto">
              <a:xfrm rot="5400000">
                <a:off x="730814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3" name="Oval 47"/>
              <p:cNvSpPr>
                <a:spLocks noChangeArrowheads="1"/>
              </p:cNvSpPr>
              <p:nvPr userDrawn="1"/>
            </p:nvSpPr>
            <p:spPr bwMode="auto">
              <a:xfrm rot="5400000">
                <a:off x="743196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4" name="Oval 48"/>
              <p:cNvSpPr>
                <a:spLocks noChangeArrowheads="1"/>
              </p:cNvSpPr>
              <p:nvPr userDrawn="1"/>
            </p:nvSpPr>
            <p:spPr bwMode="auto">
              <a:xfrm rot="5400000">
                <a:off x="743355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5" name="Oval 49"/>
              <p:cNvSpPr>
                <a:spLocks noChangeArrowheads="1"/>
              </p:cNvSpPr>
              <p:nvPr userDrawn="1"/>
            </p:nvSpPr>
            <p:spPr bwMode="auto">
              <a:xfrm rot="5400000">
                <a:off x="743196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6" name="Oval 50"/>
              <p:cNvSpPr>
                <a:spLocks noChangeArrowheads="1"/>
              </p:cNvSpPr>
              <p:nvPr userDrawn="1"/>
            </p:nvSpPr>
            <p:spPr bwMode="auto">
              <a:xfrm rot="5400000">
                <a:off x="743196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7" name="Oval 51"/>
              <p:cNvSpPr>
                <a:spLocks noChangeArrowheads="1"/>
              </p:cNvSpPr>
              <p:nvPr userDrawn="1"/>
            </p:nvSpPr>
            <p:spPr bwMode="auto">
              <a:xfrm rot="5400000">
                <a:off x="743196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8" name="Oval 52"/>
              <p:cNvSpPr>
                <a:spLocks noChangeArrowheads="1"/>
              </p:cNvSpPr>
              <p:nvPr userDrawn="1"/>
            </p:nvSpPr>
            <p:spPr bwMode="auto">
              <a:xfrm rot="5400000">
                <a:off x="743355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9" name="Oval 55"/>
              <p:cNvSpPr>
                <a:spLocks noChangeArrowheads="1"/>
              </p:cNvSpPr>
              <p:nvPr userDrawn="1"/>
            </p:nvSpPr>
            <p:spPr bwMode="auto">
              <a:xfrm rot="5400000">
                <a:off x="755261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0" name="Oval 56"/>
              <p:cNvSpPr>
                <a:spLocks noChangeArrowheads="1"/>
              </p:cNvSpPr>
              <p:nvPr userDrawn="1"/>
            </p:nvSpPr>
            <p:spPr bwMode="auto">
              <a:xfrm rot="5400000">
                <a:off x="755420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1" name="Oval 57"/>
              <p:cNvSpPr>
                <a:spLocks noChangeArrowheads="1"/>
              </p:cNvSpPr>
              <p:nvPr userDrawn="1"/>
            </p:nvSpPr>
            <p:spPr bwMode="auto">
              <a:xfrm rot="5400000">
                <a:off x="755261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2" name="Oval 58"/>
              <p:cNvSpPr>
                <a:spLocks noChangeArrowheads="1"/>
              </p:cNvSpPr>
              <p:nvPr userDrawn="1"/>
            </p:nvSpPr>
            <p:spPr bwMode="auto">
              <a:xfrm rot="5400000">
                <a:off x="755261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3" name="Oval 59"/>
              <p:cNvSpPr>
                <a:spLocks noChangeArrowheads="1"/>
              </p:cNvSpPr>
              <p:nvPr userDrawn="1"/>
            </p:nvSpPr>
            <p:spPr bwMode="auto">
              <a:xfrm rot="5400000">
                <a:off x="755261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4" name="Oval 60"/>
              <p:cNvSpPr>
                <a:spLocks noChangeArrowheads="1"/>
              </p:cNvSpPr>
              <p:nvPr userDrawn="1"/>
            </p:nvSpPr>
            <p:spPr bwMode="auto">
              <a:xfrm rot="5400000">
                <a:off x="755420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5" name="Oval 63"/>
              <p:cNvSpPr>
                <a:spLocks noChangeArrowheads="1"/>
              </p:cNvSpPr>
              <p:nvPr userDrawn="1"/>
            </p:nvSpPr>
            <p:spPr bwMode="auto">
              <a:xfrm rot="5400000">
                <a:off x="7676444"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6" name="Oval 64"/>
              <p:cNvSpPr>
                <a:spLocks noChangeArrowheads="1"/>
              </p:cNvSpPr>
              <p:nvPr userDrawn="1"/>
            </p:nvSpPr>
            <p:spPr bwMode="auto">
              <a:xfrm rot="5400000">
                <a:off x="7678031"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7" name="Oval 65"/>
              <p:cNvSpPr>
                <a:spLocks noChangeArrowheads="1"/>
              </p:cNvSpPr>
              <p:nvPr userDrawn="1"/>
            </p:nvSpPr>
            <p:spPr bwMode="auto">
              <a:xfrm rot="5400000">
                <a:off x="7676444"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8" name="Oval 66"/>
              <p:cNvSpPr>
                <a:spLocks noChangeArrowheads="1"/>
              </p:cNvSpPr>
              <p:nvPr userDrawn="1"/>
            </p:nvSpPr>
            <p:spPr bwMode="auto">
              <a:xfrm rot="5400000">
                <a:off x="7676444"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9" name="Oval 67"/>
              <p:cNvSpPr>
                <a:spLocks noChangeArrowheads="1"/>
              </p:cNvSpPr>
              <p:nvPr userDrawn="1"/>
            </p:nvSpPr>
            <p:spPr bwMode="auto">
              <a:xfrm rot="5400000">
                <a:off x="7676444"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0" name="Oval 68"/>
              <p:cNvSpPr>
                <a:spLocks noChangeArrowheads="1"/>
              </p:cNvSpPr>
              <p:nvPr userDrawn="1"/>
            </p:nvSpPr>
            <p:spPr bwMode="auto">
              <a:xfrm rot="5400000">
                <a:off x="7678031"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1" name="Oval 71"/>
              <p:cNvSpPr>
                <a:spLocks noChangeArrowheads="1"/>
              </p:cNvSpPr>
              <p:nvPr userDrawn="1"/>
            </p:nvSpPr>
            <p:spPr bwMode="auto">
              <a:xfrm rot="5400000">
                <a:off x="7799475"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2" name="Oval 72"/>
              <p:cNvSpPr>
                <a:spLocks noChangeArrowheads="1"/>
              </p:cNvSpPr>
              <p:nvPr userDrawn="1"/>
            </p:nvSpPr>
            <p:spPr bwMode="auto">
              <a:xfrm rot="5400000">
                <a:off x="7801062"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3" name="Oval 73"/>
              <p:cNvSpPr>
                <a:spLocks noChangeArrowheads="1"/>
              </p:cNvSpPr>
              <p:nvPr userDrawn="1"/>
            </p:nvSpPr>
            <p:spPr bwMode="auto">
              <a:xfrm rot="5400000">
                <a:off x="7799475"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4" name="Oval 74"/>
              <p:cNvSpPr>
                <a:spLocks noChangeArrowheads="1"/>
              </p:cNvSpPr>
              <p:nvPr userDrawn="1"/>
            </p:nvSpPr>
            <p:spPr bwMode="auto">
              <a:xfrm rot="5400000">
                <a:off x="7799475"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5" name="Oval 75"/>
              <p:cNvSpPr>
                <a:spLocks noChangeArrowheads="1"/>
              </p:cNvSpPr>
              <p:nvPr userDrawn="1"/>
            </p:nvSpPr>
            <p:spPr bwMode="auto">
              <a:xfrm rot="5400000">
                <a:off x="7799475"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6" name="Oval 76"/>
              <p:cNvSpPr>
                <a:spLocks noChangeArrowheads="1"/>
              </p:cNvSpPr>
              <p:nvPr userDrawn="1"/>
            </p:nvSpPr>
            <p:spPr bwMode="auto">
              <a:xfrm rot="5400000">
                <a:off x="7801062"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7" name="Oval 79"/>
              <p:cNvSpPr>
                <a:spLocks noChangeArrowheads="1"/>
              </p:cNvSpPr>
              <p:nvPr userDrawn="1"/>
            </p:nvSpPr>
            <p:spPr bwMode="auto">
              <a:xfrm rot="5400000">
                <a:off x="792250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8" name="Oval 80"/>
              <p:cNvSpPr>
                <a:spLocks noChangeArrowheads="1"/>
              </p:cNvSpPr>
              <p:nvPr userDrawn="1"/>
            </p:nvSpPr>
            <p:spPr bwMode="auto">
              <a:xfrm rot="5400000">
                <a:off x="792409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9" name="Oval 81"/>
              <p:cNvSpPr>
                <a:spLocks noChangeArrowheads="1"/>
              </p:cNvSpPr>
              <p:nvPr userDrawn="1"/>
            </p:nvSpPr>
            <p:spPr bwMode="auto">
              <a:xfrm rot="5400000">
                <a:off x="792250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0" name="Oval 82"/>
              <p:cNvSpPr>
                <a:spLocks noChangeArrowheads="1"/>
              </p:cNvSpPr>
              <p:nvPr userDrawn="1"/>
            </p:nvSpPr>
            <p:spPr bwMode="auto">
              <a:xfrm rot="5400000">
                <a:off x="792250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1" name="Oval 83"/>
              <p:cNvSpPr>
                <a:spLocks noChangeArrowheads="1"/>
              </p:cNvSpPr>
              <p:nvPr userDrawn="1"/>
            </p:nvSpPr>
            <p:spPr bwMode="auto">
              <a:xfrm rot="5400000">
                <a:off x="792250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2" name="Oval 84"/>
              <p:cNvSpPr>
                <a:spLocks noChangeArrowheads="1"/>
              </p:cNvSpPr>
              <p:nvPr userDrawn="1"/>
            </p:nvSpPr>
            <p:spPr bwMode="auto">
              <a:xfrm rot="5400000">
                <a:off x="792409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3" name="Oval 87"/>
              <p:cNvSpPr>
                <a:spLocks noChangeArrowheads="1"/>
              </p:cNvSpPr>
              <p:nvPr userDrawn="1"/>
            </p:nvSpPr>
            <p:spPr bwMode="auto">
              <a:xfrm rot="5400000">
                <a:off x="8045537"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4" name="Oval 88"/>
              <p:cNvSpPr>
                <a:spLocks noChangeArrowheads="1"/>
              </p:cNvSpPr>
              <p:nvPr userDrawn="1"/>
            </p:nvSpPr>
            <p:spPr bwMode="auto">
              <a:xfrm rot="5400000">
                <a:off x="8047125"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5" name="Oval 89"/>
              <p:cNvSpPr>
                <a:spLocks noChangeArrowheads="1"/>
              </p:cNvSpPr>
              <p:nvPr userDrawn="1"/>
            </p:nvSpPr>
            <p:spPr bwMode="auto">
              <a:xfrm rot="5400000">
                <a:off x="8045537"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6" name="Oval 90"/>
              <p:cNvSpPr>
                <a:spLocks noChangeArrowheads="1"/>
              </p:cNvSpPr>
              <p:nvPr userDrawn="1"/>
            </p:nvSpPr>
            <p:spPr bwMode="auto">
              <a:xfrm rot="5400000">
                <a:off x="8045537"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7" name="Oval 91"/>
              <p:cNvSpPr>
                <a:spLocks noChangeArrowheads="1"/>
              </p:cNvSpPr>
              <p:nvPr userDrawn="1"/>
            </p:nvSpPr>
            <p:spPr bwMode="auto">
              <a:xfrm rot="5400000">
                <a:off x="8045537"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8" name="Oval 92"/>
              <p:cNvSpPr>
                <a:spLocks noChangeArrowheads="1"/>
              </p:cNvSpPr>
              <p:nvPr userDrawn="1"/>
            </p:nvSpPr>
            <p:spPr bwMode="auto">
              <a:xfrm rot="5400000">
                <a:off x="8047125"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9" name="Oval 95"/>
              <p:cNvSpPr>
                <a:spLocks noChangeArrowheads="1"/>
              </p:cNvSpPr>
              <p:nvPr userDrawn="1"/>
            </p:nvSpPr>
            <p:spPr bwMode="auto">
              <a:xfrm rot="5400000">
                <a:off x="816856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0" name="Oval 96"/>
              <p:cNvSpPr>
                <a:spLocks noChangeArrowheads="1"/>
              </p:cNvSpPr>
              <p:nvPr userDrawn="1"/>
            </p:nvSpPr>
            <p:spPr bwMode="auto">
              <a:xfrm rot="5400000">
                <a:off x="817015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1" name="Oval 97"/>
              <p:cNvSpPr>
                <a:spLocks noChangeArrowheads="1"/>
              </p:cNvSpPr>
              <p:nvPr userDrawn="1"/>
            </p:nvSpPr>
            <p:spPr bwMode="auto">
              <a:xfrm rot="5400000">
                <a:off x="816856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2" name="Oval 98"/>
              <p:cNvSpPr>
                <a:spLocks noChangeArrowheads="1"/>
              </p:cNvSpPr>
              <p:nvPr userDrawn="1"/>
            </p:nvSpPr>
            <p:spPr bwMode="auto">
              <a:xfrm rot="5400000">
                <a:off x="816856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3" name="Oval 99"/>
              <p:cNvSpPr>
                <a:spLocks noChangeArrowheads="1"/>
              </p:cNvSpPr>
              <p:nvPr userDrawn="1"/>
            </p:nvSpPr>
            <p:spPr bwMode="auto">
              <a:xfrm rot="5400000">
                <a:off x="816856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4" name="Oval 100"/>
              <p:cNvSpPr>
                <a:spLocks noChangeArrowheads="1"/>
              </p:cNvSpPr>
              <p:nvPr userDrawn="1"/>
            </p:nvSpPr>
            <p:spPr bwMode="auto">
              <a:xfrm rot="5400000">
                <a:off x="817015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5" name="Oval 103"/>
              <p:cNvSpPr>
                <a:spLocks noChangeArrowheads="1"/>
              </p:cNvSpPr>
              <p:nvPr userDrawn="1"/>
            </p:nvSpPr>
            <p:spPr bwMode="auto">
              <a:xfrm rot="5400000">
                <a:off x="8290806"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6" name="Oval 104"/>
              <p:cNvSpPr>
                <a:spLocks noChangeArrowheads="1"/>
              </p:cNvSpPr>
              <p:nvPr userDrawn="1"/>
            </p:nvSpPr>
            <p:spPr bwMode="auto">
              <a:xfrm rot="5400000">
                <a:off x="8292394"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7" name="Oval 105"/>
              <p:cNvSpPr>
                <a:spLocks noChangeArrowheads="1"/>
              </p:cNvSpPr>
              <p:nvPr userDrawn="1"/>
            </p:nvSpPr>
            <p:spPr bwMode="auto">
              <a:xfrm rot="5400000">
                <a:off x="8290806"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8" name="Oval 106"/>
              <p:cNvSpPr>
                <a:spLocks noChangeArrowheads="1"/>
              </p:cNvSpPr>
              <p:nvPr userDrawn="1"/>
            </p:nvSpPr>
            <p:spPr bwMode="auto">
              <a:xfrm rot="5400000">
                <a:off x="8290806"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9" name="Oval 107"/>
              <p:cNvSpPr>
                <a:spLocks noChangeArrowheads="1"/>
              </p:cNvSpPr>
              <p:nvPr userDrawn="1"/>
            </p:nvSpPr>
            <p:spPr bwMode="auto">
              <a:xfrm rot="5400000">
                <a:off x="8290806"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0" name="Oval 108"/>
              <p:cNvSpPr>
                <a:spLocks noChangeArrowheads="1"/>
              </p:cNvSpPr>
              <p:nvPr userDrawn="1"/>
            </p:nvSpPr>
            <p:spPr bwMode="auto">
              <a:xfrm rot="5400000">
                <a:off x="8292394"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1" name="Oval 111"/>
              <p:cNvSpPr>
                <a:spLocks noChangeArrowheads="1"/>
              </p:cNvSpPr>
              <p:nvPr userDrawn="1"/>
            </p:nvSpPr>
            <p:spPr bwMode="auto">
              <a:xfrm rot="5400000">
                <a:off x="8413044"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2" name="Oval 112"/>
              <p:cNvSpPr>
                <a:spLocks noChangeArrowheads="1"/>
              </p:cNvSpPr>
              <p:nvPr userDrawn="1"/>
            </p:nvSpPr>
            <p:spPr bwMode="auto">
              <a:xfrm rot="5400000">
                <a:off x="8414631"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3" name="Oval 113"/>
              <p:cNvSpPr>
                <a:spLocks noChangeArrowheads="1"/>
              </p:cNvSpPr>
              <p:nvPr userDrawn="1"/>
            </p:nvSpPr>
            <p:spPr bwMode="auto">
              <a:xfrm rot="5400000">
                <a:off x="8413044"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4" name="Oval 114"/>
              <p:cNvSpPr>
                <a:spLocks noChangeArrowheads="1"/>
              </p:cNvSpPr>
              <p:nvPr userDrawn="1"/>
            </p:nvSpPr>
            <p:spPr bwMode="auto">
              <a:xfrm rot="5400000">
                <a:off x="8413044"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5" name="Oval 115"/>
              <p:cNvSpPr>
                <a:spLocks noChangeArrowheads="1"/>
              </p:cNvSpPr>
              <p:nvPr userDrawn="1"/>
            </p:nvSpPr>
            <p:spPr bwMode="auto">
              <a:xfrm rot="5400000">
                <a:off x="8413044"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6" name="Oval 116"/>
              <p:cNvSpPr>
                <a:spLocks noChangeArrowheads="1"/>
              </p:cNvSpPr>
              <p:nvPr userDrawn="1"/>
            </p:nvSpPr>
            <p:spPr bwMode="auto">
              <a:xfrm rot="5400000">
                <a:off x="8414631"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7" name="Oval 119"/>
              <p:cNvSpPr>
                <a:spLocks noChangeArrowheads="1"/>
              </p:cNvSpPr>
              <p:nvPr userDrawn="1"/>
            </p:nvSpPr>
            <p:spPr bwMode="auto">
              <a:xfrm rot="5400000">
                <a:off x="853845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8" name="Oval 120"/>
              <p:cNvSpPr>
                <a:spLocks noChangeArrowheads="1"/>
              </p:cNvSpPr>
              <p:nvPr userDrawn="1"/>
            </p:nvSpPr>
            <p:spPr bwMode="auto">
              <a:xfrm rot="5400000">
                <a:off x="854004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9" name="Oval 121"/>
              <p:cNvSpPr>
                <a:spLocks noChangeArrowheads="1"/>
              </p:cNvSpPr>
              <p:nvPr userDrawn="1"/>
            </p:nvSpPr>
            <p:spPr bwMode="auto">
              <a:xfrm rot="5400000">
                <a:off x="853845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0" name="Oval 122"/>
              <p:cNvSpPr>
                <a:spLocks noChangeArrowheads="1"/>
              </p:cNvSpPr>
              <p:nvPr userDrawn="1"/>
            </p:nvSpPr>
            <p:spPr bwMode="auto">
              <a:xfrm rot="5400000">
                <a:off x="853845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1" name="Oval 123"/>
              <p:cNvSpPr>
                <a:spLocks noChangeArrowheads="1"/>
              </p:cNvSpPr>
              <p:nvPr userDrawn="1"/>
            </p:nvSpPr>
            <p:spPr bwMode="auto">
              <a:xfrm rot="5400000">
                <a:off x="853845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2" name="Oval 124"/>
              <p:cNvSpPr>
                <a:spLocks noChangeArrowheads="1"/>
              </p:cNvSpPr>
              <p:nvPr userDrawn="1"/>
            </p:nvSpPr>
            <p:spPr bwMode="auto">
              <a:xfrm rot="5400000">
                <a:off x="854004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3" name="Oval 127"/>
              <p:cNvSpPr>
                <a:spLocks noChangeArrowheads="1"/>
              </p:cNvSpPr>
              <p:nvPr userDrawn="1"/>
            </p:nvSpPr>
            <p:spPr bwMode="auto">
              <a:xfrm rot="5400000">
                <a:off x="865910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4" name="Oval 128"/>
              <p:cNvSpPr>
                <a:spLocks noChangeArrowheads="1"/>
              </p:cNvSpPr>
              <p:nvPr userDrawn="1"/>
            </p:nvSpPr>
            <p:spPr bwMode="auto">
              <a:xfrm rot="5400000">
                <a:off x="866069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5" name="Oval 129"/>
              <p:cNvSpPr>
                <a:spLocks noChangeArrowheads="1"/>
              </p:cNvSpPr>
              <p:nvPr userDrawn="1"/>
            </p:nvSpPr>
            <p:spPr bwMode="auto">
              <a:xfrm rot="5400000">
                <a:off x="865910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6" name="Oval 130"/>
              <p:cNvSpPr>
                <a:spLocks noChangeArrowheads="1"/>
              </p:cNvSpPr>
              <p:nvPr userDrawn="1"/>
            </p:nvSpPr>
            <p:spPr bwMode="auto">
              <a:xfrm rot="5400000">
                <a:off x="865910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7" name="Oval 131"/>
              <p:cNvSpPr>
                <a:spLocks noChangeArrowheads="1"/>
              </p:cNvSpPr>
              <p:nvPr userDrawn="1"/>
            </p:nvSpPr>
            <p:spPr bwMode="auto">
              <a:xfrm rot="5400000">
                <a:off x="865910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8" name="Oval 132"/>
              <p:cNvSpPr>
                <a:spLocks noChangeArrowheads="1"/>
              </p:cNvSpPr>
              <p:nvPr userDrawn="1"/>
            </p:nvSpPr>
            <p:spPr bwMode="auto">
              <a:xfrm rot="5400000">
                <a:off x="866069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9" name="Oval 135"/>
              <p:cNvSpPr>
                <a:spLocks noChangeArrowheads="1"/>
              </p:cNvSpPr>
              <p:nvPr userDrawn="1"/>
            </p:nvSpPr>
            <p:spPr bwMode="auto">
              <a:xfrm rot="5400000">
                <a:off x="8783725" y="680243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0" name="Oval 136"/>
              <p:cNvSpPr>
                <a:spLocks noChangeArrowheads="1"/>
              </p:cNvSpPr>
              <p:nvPr userDrawn="1"/>
            </p:nvSpPr>
            <p:spPr bwMode="auto">
              <a:xfrm rot="5400000">
                <a:off x="8785312" y="6700837"/>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1" name="Oval 137"/>
              <p:cNvSpPr>
                <a:spLocks noChangeArrowheads="1"/>
              </p:cNvSpPr>
              <p:nvPr userDrawn="1"/>
            </p:nvSpPr>
            <p:spPr bwMode="auto">
              <a:xfrm rot="5400000">
                <a:off x="8783725" y="6600825"/>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2" name="Oval 138"/>
              <p:cNvSpPr>
                <a:spLocks noChangeArrowheads="1"/>
              </p:cNvSpPr>
              <p:nvPr userDrawn="1"/>
            </p:nvSpPr>
            <p:spPr bwMode="auto">
              <a:xfrm rot="5400000">
                <a:off x="8783725" y="6502400"/>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3" name="Oval 139"/>
              <p:cNvSpPr>
                <a:spLocks noChangeArrowheads="1"/>
              </p:cNvSpPr>
              <p:nvPr userDrawn="1"/>
            </p:nvSpPr>
            <p:spPr bwMode="auto">
              <a:xfrm rot="5400000">
                <a:off x="8783725" y="640238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4" name="Oval 140"/>
              <p:cNvSpPr>
                <a:spLocks noChangeArrowheads="1"/>
              </p:cNvSpPr>
              <p:nvPr userDrawn="1"/>
            </p:nvSpPr>
            <p:spPr bwMode="auto">
              <a:xfrm rot="5400000">
                <a:off x="8785312" y="6302375"/>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5" name="Oval 143"/>
              <p:cNvSpPr>
                <a:spLocks noChangeArrowheads="1"/>
              </p:cNvSpPr>
              <p:nvPr userDrawn="1"/>
            </p:nvSpPr>
            <p:spPr bwMode="auto">
              <a:xfrm rot="5400000">
                <a:off x="890516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6" name="Oval 144"/>
              <p:cNvSpPr>
                <a:spLocks noChangeArrowheads="1"/>
              </p:cNvSpPr>
              <p:nvPr userDrawn="1"/>
            </p:nvSpPr>
            <p:spPr bwMode="auto">
              <a:xfrm rot="5400000">
                <a:off x="890675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7" name="Oval 145"/>
              <p:cNvSpPr>
                <a:spLocks noChangeArrowheads="1"/>
              </p:cNvSpPr>
              <p:nvPr userDrawn="1"/>
            </p:nvSpPr>
            <p:spPr bwMode="auto">
              <a:xfrm rot="5400000">
                <a:off x="890516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8" name="Oval 146"/>
              <p:cNvSpPr>
                <a:spLocks noChangeArrowheads="1"/>
              </p:cNvSpPr>
              <p:nvPr userDrawn="1"/>
            </p:nvSpPr>
            <p:spPr bwMode="auto">
              <a:xfrm rot="5400000">
                <a:off x="890516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9" name="Oval 147"/>
              <p:cNvSpPr>
                <a:spLocks noChangeArrowheads="1"/>
              </p:cNvSpPr>
              <p:nvPr userDrawn="1"/>
            </p:nvSpPr>
            <p:spPr bwMode="auto">
              <a:xfrm rot="5400000">
                <a:off x="890516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0" name="Oval 148"/>
              <p:cNvSpPr>
                <a:spLocks noChangeArrowheads="1"/>
              </p:cNvSpPr>
              <p:nvPr userDrawn="1"/>
            </p:nvSpPr>
            <p:spPr bwMode="auto">
              <a:xfrm rot="5400000">
                <a:off x="890675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1" name="Oval 151"/>
              <p:cNvSpPr>
                <a:spLocks noChangeArrowheads="1"/>
              </p:cNvSpPr>
              <p:nvPr userDrawn="1"/>
            </p:nvSpPr>
            <p:spPr bwMode="auto">
              <a:xfrm rot="5400000">
                <a:off x="9028994"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2" name="Oval 152"/>
              <p:cNvSpPr>
                <a:spLocks noChangeArrowheads="1"/>
              </p:cNvSpPr>
              <p:nvPr userDrawn="1"/>
            </p:nvSpPr>
            <p:spPr bwMode="auto">
              <a:xfrm rot="5400000">
                <a:off x="9030581"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3" name="Oval 153"/>
              <p:cNvSpPr>
                <a:spLocks noChangeArrowheads="1"/>
              </p:cNvSpPr>
              <p:nvPr userDrawn="1"/>
            </p:nvSpPr>
            <p:spPr bwMode="auto">
              <a:xfrm rot="5400000">
                <a:off x="9028994"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4" name="Oval 154"/>
              <p:cNvSpPr>
                <a:spLocks noChangeArrowheads="1"/>
              </p:cNvSpPr>
              <p:nvPr userDrawn="1"/>
            </p:nvSpPr>
            <p:spPr bwMode="auto">
              <a:xfrm rot="5400000">
                <a:off x="9028994"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5" name="Oval 155"/>
              <p:cNvSpPr>
                <a:spLocks noChangeArrowheads="1"/>
              </p:cNvSpPr>
              <p:nvPr userDrawn="1"/>
            </p:nvSpPr>
            <p:spPr bwMode="auto">
              <a:xfrm rot="5400000">
                <a:off x="9028994"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6" name="Oval 156"/>
              <p:cNvSpPr>
                <a:spLocks noChangeArrowheads="1"/>
              </p:cNvSpPr>
              <p:nvPr userDrawn="1"/>
            </p:nvSpPr>
            <p:spPr bwMode="auto">
              <a:xfrm rot="5400000">
                <a:off x="9030581"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7" name="Oval 159"/>
              <p:cNvSpPr>
                <a:spLocks noChangeArrowheads="1"/>
              </p:cNvSpPr>
              <p:nvPr userDrawn="1"/>
            </p:nvSpPr>
            <p:spPr bwMode="auto">
              <a:xfrm rot="5400000">
                <a:off x="9152025"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8" name="Oval 160"/>
              <p:cNvSpPr>
                <a:spLocks noChangeArrowheads="1"/>
              </p:cNvSpPr>
              <p:nvPr userDrawn="1"/>
            </p:nvSpPr>
            <p:spPr bwMode="auto">
              <a:xfrm rot="5400000">
                <a:off x="9153612"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9" name="Oval 161"/>
              <p:cNvSpPr>
                <a:spLocks noChangeArrowheads="1"/>
              </p:cNvSpPr>
              <p:nvPr userDrawn="1"/>
            </p:nvSpPr>
            <p:spPr bwMode="auto">
              <a:xfrm rot="5400000">
                <a:off x="9152025"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0" name="Oval 162"/>
              <p:cNvSpPr>
                <a:spLocks noChangeArrowheads="1"/>
              </p:cNvSpPr>
              <p:nvPr userDrawn="1"/>
            </p:nvSpPr>
            <p:spPr bwMode="auto">
              <a:xfrm rot="5400000">
                <a:off x="9152025"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1" name="Oval 163"/>
              <p:cNvSpPr>
                <a:spLocks noChangeArrowheads="1"/>
              </p:cNvSpPr>
              <p:nvPr userDrawn="1"/>
            </p:nvSpPr>
            <p:spPr bwMode="auto">
              <a:xfrm rot="5400000">
                <a:off x="9152025"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2" name="Oval 164"/>
              <p:cNvSpPr>
                <a:spLocks noChangeArrowheads="1"/>
              </p:cNvSpPr>
              <p:nvPr userDrawn="1"/>
            </p:nvSpPr>
            <p:spPr bwMode="auto">
              <a:xfrm rot="5400000">
                <a:off x="9153612"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3" name="Oval 167"/>
              <p:cNvSpPr>
                <a:spLocks noChangeArrowheads="1"/>
              </p:cNvSpPr>
              <p:nvPr userDrawn="1"/>
            </p:nvSpPr>
            <p:spPr bwMode="auto">
              <a:xfrm rot="5400000">
                <a:off x="927505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4" name="Oval 168"/>
              <p:cNvSpPr>
                <a:spLocks noChangeArrowheads="1"/>
              </p:cNvSpPr>
              <p:nvPr userDrawn="1"/>
            </p:nvSpPr>
            <p:spPr bwMode="auto">
              <a:xfrm rot="5400000">
                <a:off x="927664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5" name="Oval 169"/>
              <p:cNvSpPr>
                <a:spLocks noChangeArrowheads="1"/>
              </p:cNvSpPr>
              <p:nvPr userDrawn="1"/>
            </p:nvSpPr>
            <p:spPr bwMode="auto">
              <a:xfrm rot="5400000">
                <a:off x="927505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6" name="Oval 170"/>
              <p:cNvSpPr>
                <a:spLocks noChangeArrowheads="1"/>
              </p:cNvSpPr>
              <p:nvPr userDrawn="1"/>
            </p:nvSpPr>
            <p:spPr bwMode="auto">
              <a:xfrm rot="5400000">
                <a:off x="927505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7" name="Oval 171"/>
              <p:cNvSpPr>
                <a:spLocks noChangeArrowheads="1"/>
              </p:cNvSpPr>
              <p:nvPr userDrawn="1"/>
            </p:nvSpPr>
            <p:spPr bwMode="auto">
              <a:xfrm rot="5400000">
                <a:off x="927505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8" name="Oval 172"/>
              <p:cNvSpPr>
                <a:spLocks noChangeArrowheads="1"/>
              </p:cNvSpPr>
              <p:nvPr userDrawn="1"/>
            </p:nvSpPr>
            <p:spPr bwMode="auto">
              <a:xfrm rot="5400000">
                <a:off x="927664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9" name="Oval 175"/>
              <p:cNvSpPr>
                <a:spLocks noChangeArrowheads="1"/>
              </p:cNvSpPr>
              <p:nvPr userDrawn="1"/>
            </p:nvSpPr>
            <p:spPr bwMode="auto">
              <a:xfrm rot="5400000">
                <a:off x="9398087"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0" name="Oval 176"/>
              <p:cNvSpPr>
                <a:spLocks noChangeArrowheads="1"/>
              </p:cNvSpPr>
              <p:nvPr userDrawn="1"/>
            </p:nvSpPr>
            <p:spPr bwMode="auto">
              <a:xfrm rot="5400000">
                <a:off x="9399675"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1" name="Oval 177"/>
              <p:cNvSpPr>
                <a:spLocks noChangeArrowheads="1"/>
              </p:cNvSpPr>
              <p:nvPr userDrawn="1"/>
            </p:nvSpPr>
            <p:spPr bwMode="auto">
              <a:xfrm rot="5400000">
                <a:off x="9398087"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2" name="Oval 178"/>
              <p:cNvSpPr>
                <a:spLocks noChangeArrowheads="1"/>
              </p:cNvSpPr>
              <p:nvPr userDrawn="1"/>
            </p:nvSpPr>
            <p:spPr bwMode="auto">
              <a:xfrm rot="5400000">
                <a:off x="9398087"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3" name="Oval 179"/>
              <p:cNvSpPr>
                <a:spLocks noChangeArrowheads="1"/>
              </p:cNvSpPr>
              <p:nvPr userDrawn="1"/>
            </p:nvSpPr>
            <p:spPr bwMode="auto">
              <a:xfrm rot="5400000">
                <a:off x="9398087"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4" name="Oval 180"/>
              <p:cNvSpPr>
                <a:spLocks noChangeArrowheads="1"/>
              </p:cNvSpPr>
              <p:nvPr userDrawn="1"/>
            </p:nvSpPr>
            <p:spPr bwMode="auto">
              <a:xfrm rot="5400000">
                <a:off x="9399675"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5" name="Oval 183"/>
              <p:cNvSpPr>
                <a:spLocks noChangeArrowheads="1"/>
              </p:cNvSpPr>
              <p:nvPr userDrawn="1"/>
            </p:nvSpPr>
            <p:spPr bwMode="auto">
              <a:xfrm rot="5400000">
                <a:off x="9520325" y="680243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6" name="Oval 184"/>
              <p:cNvSpPr>
                <a:spLocks noChangeArrowheads="1"/>
              </p:cNvSpPr>
              <p:nvPr userDrawn="1"/>
            </p:nvSpPr>
            <p:spPr bwMode="auto">
              <a:xfrm rot="5400000">
                <a:off x="9521912" y="6700837"/>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7" name="Oval 185"/>
              <p:cNvSpPr>
                <a:spLocks noChangeArrowheads="1"/>
              </p:cNvSpPr>
              <p:nvPr userDrawn="1"/>
            </p:nvSpPr>
            <p:spPr bwMode="auto">
              <a:xfrm rot="5400000">
                <a:off x="9520325" y="6600825"/>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8" name="Oval 186"/>
              <p:cNvSpPr>
                <a:spLocks noChangeArrowheads="1"/>
              </p:cNvSpPr>
              <p:nvPr userDrawn="1"/>
            </p:nvSpPr>
            <p:spPr bwMode="auto">
              <a:xfrm rot="5400000">
                <a:off x="9520325" y="6502400"/>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9" name="Oval 187"/>
              <p:cNvSpPr>
                <a:spLocks noChangeArrowheads="1"/>
              </p:cNvSpPr>
              <p:nvPr userDrawn="1"/>
            </p:nvSpPr>
            <p:spPr bwMode="auto">
              <a:xfrm rot="5400000">
                <a:off x="9520325" y="640238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00" name="Oval 188"/>
              <p:cNvSpPr>
                <a:spLocks noChangeArrowheads="1"/>
              </p:cNvSpPr>
              <p:nvPr userDrawn="1"/>
            </p:nvSpPr>
            <p:spPr bwMode="auto">
              <a:xfrm rot="5400000">
                <a:off x="9521912" y="6302375"/>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01" name="Oval 288"/>
              <p:cNvSpPr>
                <a:spLocks noChangeArrowheads="1"/>
              </p:cNvSpPr>
              <p:nvPr userDrawn="1"/>
            </p:nvSpPr>
            <p:spPr bwMode="auto">
              <a:xfrm rot="5400000">
                <a:off x="9643356"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02" name="Oval 289"/>
              <p:cNvSpPr>
                <a:spLocks noChangeArrowheads="1"/>
              </p:cNvSpPr>
              <p:nvPr userDrawn="1"/>
            </p:nvSpPr>
            <p:spPr bwMode="auto">
              <a:xfrm rot="5400000">
                <a:off x="9644943"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03" name="Oval 290"/>
              <p:cNvSpPr>
                <a:spLocks noChangeArrowheads="1"/>
              </p:cNvSpPr>
              <p:nvPr userDrawn="1"/>
            </p:nvSpPr>
            <p:spPr bwMode="auto">
              <a:xfrm rot="5400000">
                <a:off x="9643356"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04" name="Oval 291"/>
              <p:cNvSpPr>
                <a:spLocks noChangeArrowheads="1"/>
              </p:cNvSpPr>
              <p:nvPr userDrawn="1"/>
            </p:nvSpPr>
            <p:spPr bwMode="auto">
              <a:xfrm rot="5400000">
                <a:off x="9643356"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05" name="Oval 292"/>
              <p:cNvSpPr>
                <a:spLocks noChangeArrowheads="1"/>
              </p:cNvSpPr>
              <p:nvPr userDrawn="1"/>
            </p:nvSpPr>
            <p:spPr bwMode="auto">
              <a:xfrm rot="5400000">
                <a:off x="9643356"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06" name="Oval 293"/>
              <p:cNvSpPr>
                <a:spLocks noChangeArrowheads="1"/>
              </p:cNvSpPr>
              <p:nvPr userDrawn="1"/>
            </p:nvSpPr>
            <p:spPr bwMode="auto">
              <a:xfrm rot="5400000">
                <a:off x="9644943"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grpSp>
        <p:sp>
          <p:nvSpPr>
            <p:cNvPr id="227" name="Oval 151"/>
            <p:cNvSpPr>
              <a:spLocks noChangeArrowheads="1"/>
            </p:cNvSpPr>
            <p:nvPr userDrawn="1"/>
          </p:nvSpPr>
          <p:spPr bwMode="auto">
            <a:xfrm rot="5400000">
              <a:off x="6072150"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8" name="Oval 152"/>
            <p:cNvSpPr>
              <a:spLocks noChangeArrowheads="1"/>
            </p:cNvSpPr>
            <p:nvPr userDrawn="1"/>
          </p:nvSpPr>
          <p:spPr bwMode="auto">
            <a:xfrm rot="5400000">
              <a:off x="6073737"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9" name="Oval 153"/>
            <p:cNvSpPr>
              <a:spLocks noChangeArrowheads="1"/>
            </p:cNvSpPr>
            <p:nvPr userDrawn="1"/>
          </p:nvSpPr>
          <p:spPr bwMode="auto">
            <a:xfrm rot="5400000">
              <a:off x="6072150"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0" name="Oval 154"/>
            <p:cNvSpPr>
              <a:spLocks noChangeArrowheads="1"/>
            </p:cNvSpPr>
            <p:nvPr userDrawn="1"/>
          </p:nvSpPr>
          <p:spPr bwMode="auto">
            <a:xfrm rot="5400000">
              <a:off x="6072150"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1" name="Oval 155"/>
            <p:cNvSpPr>
              <a:spLocks noChangeArrowheads="1"/>
            </p:cNvSpPr>
            <p:nvPr userDrawn="1"/>
          </p:nvSpPr>
          <p:spPr bwMode="auto">
            <a:xfrm rot="5400000">
              <a:off x="6072150"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2" name="Oval 156"/>
            <p:cNvSpPr>
              <a:spLocks noChangeArrowheads="1"/>
            </p:cNvSpPr>
            <p:nvPr userDrawn="1"/>
          </p:nvSpPr>
          <p:spPr bwMode="auto">
            <a:xfrm rot="5400000">
              <a:off x="6073737"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3" name="Oval 159"/>
            <p:cNvSpPr>
              <a:spLocks noChangeArrowheads="1"/>
            </p:cNvSpPr>
            <p:nvPr userDrawn="1"/>
          </p:nvSpPr>
          <p:spPr bwMode="auto">
            <a:xfrm rot="5400000">
              <a:off x="6195181"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4" name="Oval 160"/>
            <p:cNvSpPr>
              <a:spLocks noChangeArrowheads="1"/>
            </p:cNvSpPr>
            <p:nvPr userDrawn="1"/>
          </p:nvSpPr>
          <p:spPr bwMode="auto">
            <a:xfrm rot="5400000">
              <a:off x="6196768"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5" name="Oval 161"/>
            <p:cNvSpPr>
              <a:spLocks noChangeArrowheads="1"/>
            </p:cNvSpPr>
            <p:nvPr userDrawn="1"/>
          </p:nvSpPr>
          <p:spPr bwMode="auto">
            <a:xfrm rot="5400000">
              <a:off x="6195181"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6" name="Oval 162"/>
            <p:cNvSpPr>
              <a:spLocks noChangeArrowheads="1"/>
            </p:cNvSpPr>
            <p:nvPr userDrawn="1"/>
          </p:nvSpPr>
          <p:spPr bwMode="auto">
            <a:xfrm rot="5400000">
              <a:off x="6195181"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7" name="Oval 163"/>
            <p:cNvSpPr>
              <a:spLocks noChangeArrowheads="1"/>
            </p:cNvSpPr>
            <p:nvPr userDrawn="1"/>
          </p:nvSpPr>
          <p:spPr bwMode="auto">
            <a:xfrm rot="5400000">
              <a:off x="6195181"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8" name="Oval 164"/>
            <p:cNvSpPr>
              <a:spLocks noChangeArrowheads="1"/>
            </p:cNvSpPr>
            <p:nvPr userDrawn="1"/>
          </p:nvSpPr>
          <p:spPr bwMode="auto">
            <a:xfrm rot="5400000">
              <a:off x="6196768"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9" name="Oval 167"/>
            <p:cNvSpPr>
              <a:spLocks noChangeArrowheads="1"/>
            </p:cNvSpPr>
            <p:nvPr userDrawn="1"/>
          </p:nvSpPr>
          <p:spPr bwMode="auto">
            <a:xfrm rot="5400000">
              <a:off x="6318212"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0" name="Oval 168"/>
            <p:cNvSpPr>
              <a:spLocks noChangeArrowheads="1"/>
            </p:cNvSpPr>
            <p:nvPr userDrawn="1"/>
          </p:nvSpPr>
          <p:spPr bwMode="auto">
            <a:xfrm rot="5400000">
              <a:off x="6319800"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1" name="Oval 169"/>
            <p:cNvSpPr>
              <a:spLocks noChangeArrowheads="1"/>
            </p:cNvSpPr>
            <p:nvPr userDrawn="1"/>
          </p:nvSpPr>
          <p:spPr bwMode="auto">
            <a:xfrm rot="5400000">
              <a:off x="6318212"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2" name="Oval 170"/>
            <p:cNvSpPr>
              <a:spLocks noChangeArrowheads="1"/>
            </p:cNvSpPr>
            <p:nvPr userDrawn="1"/>
          </p:nvSpPr>
          <p:spPr bwMode="auto">
            <a:xfrm rot="5400000">
              <a:off x="6318212"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3" name="Oval 171"/>
            <p:cNvSpPr>
              <a:spLocks noChangeArrowheads="1"/>
            </p:cNvSpPr>
            <p:nvPr userDrawn="1"/>
          </p:nvSpPr>
          <p:spPr bwMode="auto">
            <a:xfrm rot="5400000">
              <a:off x="6318212"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4" name="Oval 172"/>
            <p:cNvSpPr>
              <a:spLocks noChangeArrowheads="1"/>
            </p:cNvSpPr>
            <p:nvPr userDrawn="1"/>
          </p:nvSpPr>
          <p:spPr bwMode="auto">
            <a:xfrm rot="5400000">
              <a:off x="6319800"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5" name="Oval 175"/>
            <p:cNvSpPr>
              <a:spLocks noChangeArrowheads="1"/>
            </p:cNvSpPr>
            <p:nvPr userDrawn="1"/>
          </p:nvSpPr>
          <p:spPr bwMode="auto">
            <a:xfrm rot="5400000">
              <a:off x="6441243"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6" name="Oval 176"/>
            <p:cNvSpPr>
              <a:spLocks noChangeArrowheads="1"/>
            </p:cNvSpPr>
            <p:nvPr userDrawn="1"/>
          </p:nvSpPr>
          <p:spPr bwMode="auto">
            <a:xfrm rot="5400000">
              <a:off x="6442831"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7" name="Oval 177"/>
            <p:cNvSpPr>
              <a:spLocks noChangeArrowheads="1"/>
            </p:cNvSpPr>
            <p:nvPr userDrawn="1"/>
          </p:nvSpPr>
          <p:spPr bwMode="auto">
            <a:xfrm rot="5400000">
              <a:off x="6441243"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8" name="Oval 178"/>
            <p:cNvSpPr>
              <a:spLocks noChangeArrowheads="1"/>
            </p:cNvSpPr>
            <p:nvPr userDrawn="1"/>
          </p:nvSpPr>
          <p:spPr bwMode="auto">
            <a:xfrm rot="5400000">
              <a:off x="6441243"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9" name="Oval 179"/>
            <p:cNvSpPr>
              <a:spLocks noChangeArrowheads="1"/>
            </p:cNvSpPr>
            <p:nvPr userDrawn="1"/>
          </p:nvSpPr>
          <p:spPr bwMode="auto">
            <a:xfrm rot="5400000">
              <a:off x="6441243"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0" name="Oval 180"/>
            <p:cNvSpPr>
              <a:spLocks noChangeArrowheads="1"/>
            </p:cNvSpPr>
            <p:nvPr userDrawn="1"/>
          </p:nvSpPr>
          <p:spPr bwMode="auto">
            <a:xfrm rot="5400000">
              <a:off x="6442831"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1" name="Oval 183"/>
            <p:cNvSpPr>
              <a:spLocks noChangeArrowheads="1"/>
            </p:cNvSpPr>
            <p:nvPr userDrawn="1"/>
          </p:nvSpPr>
          <p:spPr bwMode="auto">
            <a:xfrm rot="5400000">
              <a:off x="6563481" y="680243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2" name="Oval 184"/>
            <p:cNvSpPr>
              <a:spLocks noChangeArrowheads="1"/>
            </p:cNvSpPr>
            <p:nvPr userDrawn="1"/>
          </p:nvSpPr>
          <p:spPr bwMode="auto">
            <a:xfrm rot="5400000">
              <a:off x="6565068" y="6700837"/>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3" name="Oval 185"/>
            <p:cNvSpPr>
              <a:spLocks noChangeArrowheads="1"/>
            </p:cNvSpPr>
            <p:nvPr userDrawn="1"/>
          </p:nvSpPr>
          <p:spPr bwMode="auto">
            <a:xfrm rot="5400000">
              <a:off x="6563481" y="6600825"/>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4" name="Oval 186"/>
            <p:cNvSpPr>
              <a:spLocks noChangeArrowheads="1"/>
            </p:cNvSpPr>
            <p:nvPr userDrawn="1"/>
          </p:nvSpPr>
          <p:spPr bwMode="auto">
            <a:xfrm rot="5400000">
              <a:off x="6563481" y="6502400"/>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5" name="Oval 187"/>
            <p:cNvSpPr>
              <a:spLocks noChangeArrowheads="1"/>
            </p:cNvSpPr>
            <p:nvPr userDrawn="1"/>
          </p:nvSpPr>
          <p:spPr bwMode="auto">
            <a:xfrm rot="5400000">
              <a:off x="6563481" y="640238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6" name="Oval 188"/>
            <p:cNvSpPr>
              <a:spLocks noChangeArrowheads="1"/>
            </p:cNvSpPr>
            <p:nvPr userDrawn="1"/>
          </p:nvSpPr>
          <p:spPr bwMode="auto">
            <a:xfrm rot="5400000">
              <a:off x="6565068" y="6302375"/>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7" name="Oval 288"/>
            <p:cNvSpPr>
              <a:spLocks noChangeArrowheads="1"/>
            </p:cNvSpPr>
            <p:nvPr userDrawn="1"/>
          </p:nvSpPr>
          <p:spPr bwMode="auto">
            <a:xfrm rot="5400000">
              <a:off x="6686512"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8" name="Oval 289"/>
            <p:cNvSpPr>
              <a:spLocks noChangeArrowheads="1"/>
            </p:cNvSpPr>
            <p:nvPr userDrawn="1"/>
          </p:nvSpPr>
          <p:spPr bwMode="auto">
            <a:xfrm rot="5400000">
              <a:off x="6688099"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9" name="Oval 290"/>
            <p:cNvSpPr>
              <a:spLocks noChangeArrowheads="1"/>
            </p:cNvSpPr>
            <p:nvPr userDrawn="1"/>
          </p:nvSpPr>
          <p:spPr bwMode="auto">
            <a:xfrm rot="5400000">
              <a:off x="6686512"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0" name="Oval 291"/>
            <p:cNvSpPr>
              <a:spLocks noChangeArrowheads="1"/>
            </p:cNvSpPr>
            <p:nvPr userDrawn="1"/>
          </p:nvSpPr>
          <p:spPr bwMode="auto">
            <a:xfrm rot="5400000">
              <a:off x="6686512"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1" name="Oval 292"/>
            <p:cNvSpPr>
              <a:spLocks noChangeArrowheads="1"/>
            </p:cNvSpPr>
            <p:nvPr userDrawn="1"/>
          </p:nvSpPr>
          <p:spPr bwMode="auto">
            <a:xfrm rot="5400000">
              <a:off x="6686512"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2" name="Oval 293"/>
            <p:cNvSpPr>
              <a:spLocks noChangeArrowheads="1"/>
            </p:cNvSpPr>
            <p:nvPr userDrawn="1"/>
          </p:nvSpPr>
          <p:spPr bwMode="auto">
            <a:xfrm rot="5400000">
              <a:off x="6688099"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grpSp>
      <p:grpSp>
        <p:nvGrpSpPr>
          <p:cNvPr id="407" name="Gruppo 406"/>
          <p:cNvGrpSpPr/>
          <p:nvPr userDrawn="1"/>
        </p:nvGrpSpPr>
        <p:grpSpPr>
          <a:xfrm>
            <a:off x="7939458" y="24483"/>
            <a:ext cx="3684588" cy="533128"/>
            <a:chOff x="7939458" y="46187"/>
            <a:chExt cx="3684588" cy="533128"/>
          </a:xfrm>
        </p:grpSpPr>
        <p:sp>
          <p:nvSpPr>
            <p:cNvPr id="408" name="Oval 191"/>
            <p:cNvSpPr>
              <a:spLocks noChangeArrowheads="1"/>
            </p:cNvSpPr>
            <p:nvPr/>
          </p:nvSpPr>
          <p:spPr bwMode="auto">
            <a:xfrm>
              <a:off x="7939458" y="46187"/>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09" name="Oval 193"/>
            <p:cNvSpPr>
              <a:spLocks noChangeArrowheads="1"/>
            </p:cNvSpPr>
            <p:nvPr/>
          </p:nvSpPr>
          <p:spPr bwMode="auto">
            <a:xfrm>
              <a:off x="8098208" y="46187"/>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0" name="Oval 195"/>
            <p:cNvSpPr>
              <a:spLocks noChangeArrowheads="1"/>
            </p:cNvSpPr>
            <p:nvPr/>
          </p:nvSpPr>
          <p:spPr bwMode="auto">
            <a:xfrm>
              <a:off x="8256958" y="46187"/>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1" name="Oval 197"/>
            <p:cNvSpPr>
              <a:spLocks noChangeArrowheads="1"/>
            </p:cNvSpPr>
            <p:nvPr/>
          </p:nvSpPr>
          <p:spPr bwMode="auto">
            <a:xfrm>
              <a:off x="8415708" y="46187"/>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2" name="Oval 199"/>
            <p:cNvSpPr>
              <a:spLocks noChangeArrowheads="1"/>
            </p:cNvSpPr>
            <p:nvPr/>
          </p:nvSpPr>
          <p:spPr bwMode="auto">
            <a:xfrm>
              <a:off x="8574458" y="46187"/>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3" name="Oval 201"/>
            <p:cNvSpPr>
              <a:spLocks noChangeArrowheads="1"/>
            </p:cNvSpPr>
            <p:nvPr/>
          </p:nvSpPr>
          <p:spPr bwMode="auto">
            <a:xfrm>
              <a:off x="8728446" y="46187"/>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4" name="Oval 203"/>
            <p:cNvSpPr>
              <a:spLocks noChangeArrowheads="1"/>
            </p:cNvSpPr>
            <p:nvPr/>
          </p:nvSpPr>
          <p:spPr bwMode="auto">
            <a:xfrm>
              <a:off x="8887196" y="46187"/>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5" name="Oval 206"/>
            <p:cNvSpPr>
              <a:spLocks noChangeArrowheads="1"/>
            </p:cNvSpPr>
            <p:nvPr/>
          </p:nvSpPr>
          <p:spPr bwMode="auto">
            <a:xfrm>
              <a:off x="90459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6" name="Oval 208"/>
            <p:cNvSpPr>
              <a:spLocks noChangeArrowheads="1"/>
            </p:cNvSpPr>
            <p:nvPr/>
          </p:nvSpPr>
          <p:spPr bwMode="auto">
            <a:xfrm>
              <a:off x="920469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7" name="Oval 210"/>
            <p:cNvSpPr>
              <a:spLocks noChangeArrowheads="1"/>
            </p:cNvSpPr>
            <p:nvPr/>
          </p:nvSpPr>
          <p:spPr bwMode="auto">
            <a:xfrm>
              <a:off x="93634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8" name="Oval 212"/>
            <p:cNvSpPr>
              <a:spLocks noChangeArrowheads="1"/>
            </p:cNvSpPr>
            <p:nvPr/>
          </p:nvSpPr>
          <p:spPr bwMode="auto">
            <a:xfrm>
              <a:off x="9522196" y="461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9" name="Oval 214"/>
            <p:cNvSpPr>
              <a:spLocks noChangeArrowheads="1"/>
            </p:cNvSpPr>
            <p:nvPr/>
          </p:nvSpPr>
          <p:spPr bwMode="auto">
            <a:xfrm>
              <a:off x="967935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0" name="Oval 216"/>
            <p:cNvSpPr>
              <a:spLocks noChangeArrowheads="1"/>
            </p:cNvSpPr>
            <p:nvPr/>
          </p:nvSpPr>
          <p:spPr bwMode="auto">
            <a:xfrm>
              <a:off x="983810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1" name="Oval 218"/>
            <p:cNvSpPr>
              <a:spLocks noChangeArrowheads="1"/>
            </p:cNvSpPr>
            <p:nvPr/>
          </p:nvSpPr>
          <p:spPr bwMode="auto">
            <a:xfrm>
              <a:off x="999685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2" name="Oval 220"/>
            <p:cNvSpPr>
              <a:spLocks noChangeArrowheads="1"/>
            </p:cNvSpPr>
            <p:nvPr/>
          </p:nvSpPr>
          <p:spPr bwMode="auto">
            <a:xfrm>
              <a:off x="101508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3" name="Oval 222"/>
            <p:cNvSpPr>
              <a:spLocks noChangeArrowheads="1"/>
            </p:cNvSpPr>
            <p:nvPr/>
          </p:nvSpPr>
          <p:spPr bwMode="auto">
            <a:xfrm>
              <a:off x="1030959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4" name="Oval 224"/>
            <p:cNvSpPr>
              <a:spLocks noChangeArrowheads="1"/>
            </p:cNvSpPr>
            <p:nvPr/>
          </p:nvSpPr>
          <p:spPr bwMode="auto">
            <a:xfrm>
              <a:off x="104683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5" name="Oval 226"/>
            <p:cNvSpPr>
              <a:spLocks noChangeArrowheads="1"/>
            </p:cNvSpPr>
            <p:nvPr/>
          </p:nvSpPr>
          <p:spPr bwMode="auto">
            <a:xfrm>
              <a:off x="1062709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6" name="Oval 228"/>
            <p:cNvSpPr>
              <a:spLocks noChangeArrowheads="1"/>
            </p:cNvSpPr>
            <p:nvPr/>
          </p:nvSpPr>
          <p:spPr bwMode="auto">
            <a:xfrm>
              <a:off x="107858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7" name="Oval 230"/>
            <p:cNvSpPr>
              <a:spLocks noChangeArrowheads="1"/>
            </p:cNvSpPr>
            <p:nvPr/>
          </p:nvSpPr>
          <p:spPr bwMode="auto">
            <a:xfrm>
              <a:off x="10944596" y="461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8" name="Oval 232"/>
            <p:cNvSpPr>
              <a:spLocks noChangeArrowheads="1"/>
            </p:cNvSpPr>
            <p:nvPr/>
          </p:nvSpPr>
          <p:spPr bwMode="auto">
            <a:xfrm>
              <a:off x="11103346" y="461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9" name="Oval 234"/>
            <p:cNvSpPr>
              <a:spLocks noChangeArrowheads="1"/>
            </p:cNvSpPr>
            <p:nvPr/>
          </p:nvSpPr>
          <p:spPr bwMode="auto">
            <a:xfrm>
              <a:off x="1126050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0" name="Oval 236"/>
            <p:cNvSpPr>
              <a:spLocks noChangeArrowheads="1"/>
            </p:cNvSpPr>
            <p:nvPr/>
          </p:nvSpPr>
          <p:spPr bwMode="auto">
            <a:xfrm>
              <a:off x="1141925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1" name="Oval 238"/>
            <p:cNvSpPr>
              <a:spLocks noChangeArrowheads="1"/>
            </p:cNvSpPr>
            <p:nvPr/>
          </p:nvSpPr>
          <p:spPr bwMode="auto">
            <a:xfrm>
              <a:off x="1157800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2" name="Oval 240"/>
            <p:cNvSpPr>
              <a:spLocks noChangeArrowheads="1"/>
            </p:cNvSpPr>
            <p:nvPr/>
          </p:nvSpPr>
          <p:spPr bwMode="auto">
            <a:xfrm>
              <a:off x="79394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3" name="Oval 241"/>
            <p:cNvSpPr>
              <a:spLocks noChangeArrowheads="1"/>
            </p:cNvSpPr>
            <p:nvPr/>
          </p:nvSpPr>
          <p:spPr bwMode="auto">
            <a:xfrm>
              <a:off x="79394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4" name="Oval 242"/>
            <p:cNvSpPr>
              <a:spLocks noChangeArrowheads="1"/>
            </p:cNvSpPr>
            <p:nvPr/>
          </p:nvSpPr>
          <p:spPr bwMode="auto">
            <a:xfrm>
              <a:off x="80982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5" name="Oval 243"/>
            <p:cNvSpPr>
              <a:spLocks noChangeArrowheads="1"/>
            </p:cNvSpPr>
            <p:nvPr/>
          </p:nvSpPr>
          <p:spPr bwMode="auto">
            <a:xfrm>
              <a:off x="80982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6" name="Oval 244"/>
            <p:cNvSpPr>
              <a:spLocks noChangeArrowheads="1"/>
            </p:cNvSpPr>
            <p:nvPr/>
          </p:nvSpPr>
          <p:spPr bwMode="auto">
            <a:xfrm>
              <a:off x="82569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7" name="Oval 245"/>
            <p:cNvSpPr>
              <a:spLocks noChangeArrowheads="1"/>
            </p:cNvSpPr>
            <p:nvPr/>
          </p:nvSpPr>
          <p:spPr bwMode="auto">
            <a:xfrm>
              <a:off x="82569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8" name="Oval 246"/>
            <p:cNvSpPr>
              <a:spLocks noChangeArrowheads="1"/>
            </p:cNvSpPr>
            <p:nvPr/>
          </p:nvSpPr>
          <p:spPr bwMode="auto">
            <a:xfrm>
              <a:off x="84157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9" name="Oval 247"/>
            <p:cNvSpPr>
              <a:spLocks noChangeArrowheads="1"/>
            </p:cNvSpPr>
            <p:nvPr/>
          </p:nvSpPr>
          <p:spPr bwMode="auto">
            <a:xfrm>
              <a:off x="84157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0" name="Oval 248"/>
            <p:cNvSpPr>
              <a:spLocks noChangeArrowheads="1"/>
            </p:cNvSpPr>
            <p:nvPr/>
          </p:nvSpPr>
          <p:spPr bwMode="auto">
            <a:xfrm>
              <a:off x="8574458" y="285900"/>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1" name="Oval 249"/>
            <p:cNvSpPr>
              <a:spLocks noChangeArrowheads="1"/>
            </p:cNvSpPr>
            <p:nvPr/>
          </p:nvSpPr>
          <p:spPr bwMode="auto">
            <a:xfrm>
              <a:off x="8574458" y="1604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2" name="Oval 250"/>
            <p:cNvSpPr>
              <a:spLocks noChangeArrowheads="1"/>
            </p:cNvSpPr>
            <p:nvPr/>
          </p:nvSpPr>
          <p:spPr bwMode="auto">
            <a:xfrm>
              <a:off x="87284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3" name="Oval 251"/>
            <p:cNvSpPr>
              <a:spLocks noChangeArrowheads="1"/>
            </p:cNvSpPr>
            <p:nvPr/>
          </p:nvSpPr>
          <p:spPr bwMode="auto">
            <a:xfrm>
              <a:off x="87284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4" name="Oval 252"/>
            <p:cNvSpPr>
              <a:spLocks noChangeArrowheads="1"/>
            </p:cNvSpPr>
            <p:nvPr/>
          </p:nvSpPr>
          <p:spPr bwMode="auto">
            <a:xfrm>
              <a:off x="888719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5" name="Oval 253"/>
            <p:cNvSpPr>
              <a:spLocks noChangeArrowheads="1"/>
            </p:cNvSpPr>
            <p:nvPr/>
          </p:nvSpPr>
          <p:spPr bwMode="auto">
            <a:xfrm>
              <a:off x="888719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6" name="Oval 254"/>
            <p:cNvSpPr>
              <a:spLocks noChangeArrowheads="1"/>
            </p:cNvSpPr>
            <p:nvPr/>
          </p:nvSpPr>
          <p:spPr bwMode="auto">
            <a:xfrm>
              <a:off x="90459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7" name="Oval 255"/>
            <p:cNvSpPr>
              <a:spLocks noChangeArrowheads="1"/>
            </p:cNvSpPr>
            <p:nvPr/>
          </p:nvSpPr>
          <p:spPr bwMode="auto">
            <a:xfrm>
              <a:off x="90459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8" name="Oval 256"/>
            <p:cNvSpPr>
              <a:spLocks noChangeArrowheads="1"/>
            </p:cNvSpPr>
            <p:nvPr/>
          </p:nvSpPr>
          <p:spPr bwMode="auto">
            <a:xfrm>
              <a:off x="920469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9" name="Oval 257"/>
            <p:cNvSpPr>
              <a:spLocks noChangeArrowheads="1"/>
            </p:cNvSpPr>
            <p:nvPr/>
          </p:nvSpPr>
          <p:spPr bwMode="auto">
            <a:xfrm>
              <a:off x="920469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0" name="Oval 258"/>
            <p:cNvSpPr>
              <a:spLocks noChangeArrowheads="1"/>
            </p:cNvSpPr>
            <p:nvPr/>
          </p:nvSpPr>
          <p:spPr bwMode="auto">
            <a:xfrm>
              <a:off x="93634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1" name="Oval 259"/>
            <p:cNvSpPr>
              <a:spLocks noChangeArrowheads="1"/>
            </p:cNvSpPr>
            <p:nvPr/>
          </p:nvSpPr>
          <p:spPr bwMode="auto">
            <a:xfrm>
              <a:off x="93634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2" name="Oval 260"/>
            <p:cNvSpPr>
              <a:spLocks noChangeArrowheads="1"/>
            </p:cNvSpPr>
            <p:nvPr/>
          </p:nvSpPr>
          <p:spPr bwMode="auto">
            <a:xfrm>
              <a:off x="9522196" y="285900"/>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3" name="Oval 261"/>
            <p:cNvSpPr>
              <a:spLocks noChangeArrowheads="1"/>
            </p:cNvSpPr>
            <p:nvPr/>
          </p:nvSpPr>
          <p:spPr bwMode="auto">
            <a:xfrm>
              <a:off x="9522196" y="1604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4" name="Oval 262"/>
            <p:cNvSpPr>
              <a:spLocks noChangeArrowheads="1"/>
            </p:cNvSpPr>
            <p:nvPr/>
          </p:nvSpPr>
          <p:spPr bwMode="auto">
            <a:xfrm>
              <a:off x="96793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5" name="Oval 263"/>
            <p:cNvSpPr>
              <a:spLocks noChangeArrowheads="1"/>
            </p:cNvSpPr>
            <p:nvPr/>
          </p:nvSpPr>
          <p:spPr bwMode="auto">
            <a:xfrm>
              <a:off x="96793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6" name="Oval 264"/>
            <p:cNvSpPr>
              <a:spLocks noChangeArrowheads="1"/>
            </p:cNvSpPr>
            <p:nvPr/>
          </p:nvSpPr>
          <p:spPr bwMode="auto">
            <a:xfrm>
              <a:off x="98381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7" name="Oval 265"/>
            <p:cNvSpPr>
              <a:spLocks noChangeArrowheads="1"/>
            </p:cNvSpPr>
            <p:nvPr/>
          </p:nvSpPr>
          <p:spPr bwMode="auto">
            <a:xfrm>
              <a:off x="98381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8" name="Oval 266"/>
            <p:cNvSpPr>
              <a:spLocks noChangeArrowheads="1"/>
            </p:cNvSpPr>
            <p:nvPr/>
          </p:nvSpPr>
          <p:spPr bwMode="auto">
            <a:xfrm>
              <a:off x="99968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9" name="Oval 267"/>
            <p:cNvSpPr>
              <a:spLocks noChangeArrowheads="1"/>
            </p:cNvSpPr>
            <p:nvPr/>
          </p:nvSpPr>
          <p:spPr bwMode="auto">
            <a:xfrm>
              <a:off x="99968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0" name="Oval 268"/>
            <p:cNvSpPr>
              <a:spLocks noChangeArrowheads="1"/>
            </p:cNvSpPr>
            <p:nvPr/>
          </p:nvSpPr>
          <p:spPr bwMode="auto">
            <a:xfrm>
              <a:off x="101508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1" name="Oval 269"/>
            <p:cNvSpPr>
              <a:spLocks noChangeArrowheads="1"/>
            </p:cNvSpPr>
            <p:nvPr/>
          </p:nvSpPr>
          <p:spPr bwMode="auto">
            <a:xfrm>
              <a:off x="101508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2" name="Oval 270"/>
            <p:cNvSpPr>
              <a:spLocks noChangeArrowheads="1"/>
            </p:cNvSpPr>
            <p:nvPr/>
          </p:nvSpPr>
          <p:spPr bwMode="auto">
            <a:xfrm>
              <a:off x="1030959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3" name="Oval 271"/>
            <p:cNvSpPr>
              <a:spLocks noChangeArrowheads="1"/>
            </p:cNvSpPr>
            <p:nvPr/>
          </p:nvSpPr>
          <p:spPr bwMode="auto">
            <a:xfrm>
              <a:off x="1030959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4" name="Oval 272"/>
            <p:cNvSpPr>
              <a:spLocks noChangeArrowheads="1"/>
            </p:cNvSpPr>
            <p:nvPr/>
          </p:nvSpPr>
          <p:spPr bwMode="auto">
            <a:xfrm>
              <a:off x="104683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5" name="Oval 273"/>
            <p:cNvSpPr>
              <a:spLocks noChangeArrowheads="1"/>
            </p:cNvSpPr>
            <p:nvPr/>
          </p:nvSpPr>
          <p:spPr bwMode="auto">
            <a:xfrm>
              <a:off x="104683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6" name="Oval 274"/>
            <p:cNvSpPr>
              <a:spLocks noChangeArrowheads="1"/>
            </p:cNvSpPr>
            <p:nvPr/>
          </p:nvSpPr>
          <p:spPr bwMode="auto">
            <a:xfrm>
              <a:off x="1062709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7" name="Oval 275"/>
            <p:cNvSpPr>
              <a:spLocks noChangeArrowheads="1"/>
            </p:cNvSpPr>
            <p:nvPr/>
          </p:nvSpPr>
          <p:spPr bwMode="auto">
            <a:xfrm>
              <a:off x="1062709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8" name="Oval 276"/>
            <p:cNvSpPr>
              <a:spLocks noChangeArrowheads="1"/>
            </p:cNvSpPr>
            <p:nvPr/>
          </p:nvSpPr>
          <p:spPr bwMode="auto">
            <a:xfrm>
              <a:off x="107858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9" name="Oval 277"/>
            <p:cNvSpPr>
              <a:spLocks noChangeArrowheads="1"/>
            </p:cNvSpPr>
            <p:nvPr/>
          </p:nvSpPr>
          <p:spPr bwMode="auto">
            <a:xfrm>
              <a:off x="107858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0" name="Oval 278"/>
            <p:cNvSpPr>
              <a:spLocks noChangeArrowheads="1"/>
            </p:cNvSpPr>
            <p:nvPr/>
          </p:nvSpPr>
          <p:spPr bwMode="auto">
            <a:xfrm>
              <a:off x="10944596" y="285900"/>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1" name="Oval 279"/>
            <p:cNvSpPr>
              <a:spLocks noChangeArrowheads="1"/>
            </p:cNvSpPr>
            <p:nvPr/>
          </p:nvSpPr>
          <p:spPr bwMode="auto">
            <a:xfrm>
              <a:off x="10944596" y="1604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2" name="Oval 280"/>
            <p:cNvSpPr>
              <a:spLocks noChangeArrowheads="1"/>
            </p:cNvSpPr>
            <p:nvPr/>
          </p:nvSpPr>
          <p:spPr bwMode="auto">
            <a:xfrm>
              <a:off x="11103346" y="285900"/>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3" name="Oval 281"/>
            <p:cNvSpPr>
              <a:spLocks noChangeArrowheads="1"/>
            </p:cNvSpPr>
            <p:nvPr/>
          </p:nvSpPr>
          <p:spPr bwMode="auto">
            <a:xfrm>
              <a:off x="11103346" y="1604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4" name="Oval 282"/>
            <p:cNvSpPr>
              <a:spLocks noChangeArrowheads="1"/>
            </p:cNvSpPr>
            <p:nvPr/>
          </p:nvSpPr>
          <p:spPr bwMode="auto">
            <a:xfrm>
              <a:off x="112605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5" name="Oval 283"/>
            <p:cNvSpPr>
              <a:spLocks noChangeArrowheads="1"/>
            </p:cNvSpPr>
            <p:nvPr/>
          </p:nvSpPr>
          <p:spPr bwMode="auto">
            <a:xfrm>
              <a:off x="112605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6" name="Oval 284"/>
            <p:cNvSpPr>
              <a:spLocks noChangeArrowheads="1"/>
            </p:cNvSpPr>
            <p:nvPr/>
          </p:nvSpPr>
          <p:spPr bwMode="auto">
            <a:xfrm>
              <a:off x="114192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7" name="Oval 285"/>
            <p:cNvSpPr>
              <a:spLocks noChangeArrowheads="1"/>
            </p:cNvSpPr>
            <p:nvPr/>
          </p:nvSpPr>
          <p:spPr bwMode="auto">
            <a:xfrm>
              <a:off x="114192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8" name="Oval 286"/>
            <p:cNvSpPr>
              <a:spLocks noChangeArrowheads="1"/>
            </p:cNvSpPr>
            <p:nvPr/>
          </p:nvSpPr>
          <p:spPr bwMode="auto">
            <a:xfrm>
              <a:off x="115780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9" name="Oval 287"/>
            <p:cNvSpPr>
              <a:spLocks noChangeArrowheads="1"/>
            </p:cNvSpPr>
            <p:nvPr/>
          </p:nvSpPr>
          <p:spPr bwMode="auto">
            <a:xfrm>
              <a:off x="115780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0" name="Oval 240"/>
            <p:cNvSpPr>
              <a:spLocks noChangeArrowheads="1"/>
            </p:cNvSpPr>
            <p:nvPr userDrawn="1"/>
          </p:nvSpPr>
          <p:spPr bwMode="auto">
            <a:xfrm>
              <a:off x="793945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1" name="Oval 241"/>
            <p:cNvSpPr>
              <a:spLocks noChangeArrowheads="1"/>
            </p:cNvSpPr>
            <p:nvPr userDrawn="1"/>
          </p:nvSpPr>
          <p:spPr bwMode="auto">
            <a:xfrm>
              <a:off x="793945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2" name="Oval 242"/>
            <p:cNvSpPr>
              <a:spLocks noChangeArrowheads="1"/>
            </p:cNvSpPr>
            <p:nvPr userDrawn="1"/>
          </p:nvSpPr>
          <p:spPr bwMode="auto">
            <a:xfrm>
              <a:off x="809820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3" name="Oval 243"/>
            <p:cNvSpPr>
              <a:spLocks noChangeArrowheads="1"/>
            </p:cNvSpPr>
            <p:nvPr userDrawn="1"/>
          </p:nvSpPr>
          <p:spPr bwMode="auto">
            <a:xfrm>
              <a:off x="809820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4" name="Oval 244"/>
            <p:cNvSpPr>
              <a:spLocks noChangeArrowheads="1"/>
            </p:cNvSpPr>
            <p:nvPr userDrawn="1"/>
          </p:nvSpPr>
          <p:spPr bwMode="auto">
            <a:xfrm>
              <a:off x="825695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5" name="Oval 245"/>
            <p:cNvSpPr>
              <a:spLocks noChangeArrowheads="1"/>
            </p:cNvSpPr>
            <p:nvPr userDrawn="1"/>
          </p:nvSpPr>
          <p:spPr bwMode="auto">
            <a:xfrm>
              <a:off x="825695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6" name="Oval 246"/>
            <p:cNvSpPr>
              <a:spLocks noChangeArrowheads="1"/>
            </p:cNvSpPr>
            <p:nvPr userDrawn="1"/>
          </p:nvSpPr>
          <p:spPr bwMode="auto">
            <a:xfrm>
              <a:off x="841570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7" name="Oval 247"/>
            <p:cNvSpPr>
              <a:spLocks noChangeArrowheads="1"/>
            </p:cNvSpPr>
            <p:nvPr userDrawn="1"/>
          </p:nvSpPr>
          <p:spPr bwMode="auto">
            <a:xfrm>
              <a:off x="841570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8" name="Oval 248"/>
            <p:cNvSpPr>
              <a:spLocks noChangeArrowheads="1"/>
            </p:cNvSpPr>
            <p:nvPr userDrawn="1"/>
          </p:nvSpPr>
          <p:spPr bwMode="auto">
            <a:xfrm>
              <a:off x="8574458" y="530102"/>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9" name="Oval 249"/>
            <p:cNvSpPr>
              <a:spLocks noChangeArrowheads="1"/>
            </p:cNvSpPr>
            <p:nvPr userDrawn="1"/>
          </p:nvSpPr>
          <p:spPr bwMode="auto">
            <a:xfrm>
              <a:off x="8574458" y="404690"/>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0" name="Oval 250"/>
            <p:cNvSpPr>
              <a:spLocks noChangeArrowheads="1"/>
            </p:cNvSpPr>
            <p:nvPr userDrawn="1"/>
          </p:nvSpPr>
          <p:spPr bwMode="auto">
            <a:xfrm>
              <a:off x="87284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1" name="Oval 251"/>
            <p:cNvSpPr>
              <a:spLocks noChangeArrowheads="1"/>
            </p:cNvSpPr>
            <p:nvPr userDrawn="1"/>
          </p:nvSpPr>
          <p:spPr bwMode="auto">
            <a:xfrm>
              <a:off x="87284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2" name="Oval 252"/>
            <p:cNvSpPr>
              <a:spLocks noChangeArrowheads="1"/>
            </p:cNvSpPr>
            <p:nvPr userDrawn="1"/>
          </p:nvSpPr>
          <p:spPr bwMode="auto">
            <a:xfrm>
              <a:off x="888719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3" name="Oval 253"/>
            <p:cNvSpPr>
              <a:spLocks noChangeArrowheads="1"/>
            </p:cNvSpPr>
            <p:nvPr userDrawn="1"/>
          </p:nvSpPr>
          <p:spPr bwMode="auto">
            <a:xfrm>
              <a:off x="888719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4" name="Oval 254"/>
            <p:cNvSpPr>
              <a:spLocks noChangeArrowheads="1"/>
            </p:cNvSpPr>
            <p:nvPr userDrawn="1"/>
          </p:nvSpPr>
          <p:spPr bwMode="auto">
            <a:xfrm>
              <a:off x="90459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5" name="Oval 255"/>
            <p:cNvSpPr>
              <a:spLocks noChangeArrowheads="1"/>
            </p:cNvSpPr>
            <p:nvPr userDrawn="1"/>
          </p:nvSpPr>
          <p:spPr bwMode="auto">
            <a:xfrm>
              <a:off x="90459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6" name="Oval 256"/>
            <p:cNvSpPr>
              <a:spLocks noChangeArrowheads="1"/>
            </p:cNvSpPr>
            <p:nvPr userDrawn="1"/>
          </p:nvSpPr>
          <p:spPr bwMode="auto">
            <a:xfrm>
              <a:off x="920469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7" name="Oval 257"/>
            <p:cNvSpPr>
              <a:spLocks noChangeArrowheads="1"/>
            </p:cNvSpPr>
            <p:nvPr userDrawn="1"/>
          </p:nvSpPr>
          <p:spPr bwMode="auto">
            <a:xfrm>
              <a:off x="920469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8" name="Oval 258"/>
            <p:cNvSpPr>
              <a:spLocks noChangeArrowheads="1"/>
            </p:cNvSpPr>
            <p:nvPr userDrawn="1"/>
          </p:nvSpPr>
          <p:spPr bwMode="auto">
            <a:xfrm>
              <a:off x="93634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9" name="Oval 259"/>
            <p:cNvSpPr>
              <a:spLocks noChangeArrowheads="1"/>
            </p:cNvSpPr>
            <p:nvPr userDrawn="1"/>
          </p:nvSpPr>
          <p:spPr bwMode="auto">
            <a:xfrm>
              <a:off x="93634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0" name="Oval 260"/>
            <p:cNvSpPr>
              <a:spLocks noChangeArrowheads="1"/>
            </p:cNvSpPr>
            <p:nvPr userDrawn="1"/>
          </p:nvSpPr>
          <p:spPr bwMode="auto">
            <a:xfrm>
              <a:off x="9522196" y="530102"/>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1" name="Oval 261"/>
            <p:cNvSpPr>
              <a:spLocks noChangeArrowheads="1"/>
            </p:cNvSpPr>
            <p:nvPr userDrawn="1"/>
          </p:nvSpPr>
          <p:spPr bwMode="auto">
            <a:xfrm>
              <a:off x="9522196" y="404690"/>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2" name="Oval 262"/>
            <p:cNvSpPr>
              <a:spLocks noChangeArrowheads="1"/>
            </p:cNvSpPr>
            <p:nvPr userDrawn="1"/>
          </p:nvSpPr>
          <p:spPr bwMode="auto">
            <a:xfrm>
              <a:off x="967935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3" name="Oval 263"/>
            <p:cNvSpPr>
              <a:spLocks noChangeArrowheads="1"/>
            </p:cNvSpPr>
            <p:nvPr userDrawn="1"/>
          </p:nvSpPr>
          <p:spPr bwMode="auto">
            <a:xfrm>
              <a:off x="967935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4" name="Oval 264"/>
            <p:cNvSpPr>
              <a:spLocks noChangeArrowheads="1"/>
            </p:cNvSpPr>
            <p:nvPr userDrawn="1"/>
          </p:nvSpPr>
          <p:spPr bwMode="auto">
            <a:xfrm>
              <a:off x="983810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5" name="Oval 265"/>
            <p:cNvSpPr>
              <a:spLocks noChangeArrowheads="1"/>
            </p:cNvSpPr>
            <p:nvPr userDrawn="1"/>
          </p:nvSpPr>
          <p:spPr bwMode="auto">
            <a:xfrm>
              <a:off x="983810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6" name="Oval 266"/>
            <p:cNvSpPr>
              <a:spLocks noChangeArrowheads="1"/>
            </p:cNvSpPr>
            <p:nvPr userDrawn="1"/>
          </p:nvSpPr>
          <p:spPr bwMode="auto">
            <a:xfrm>
              <a:off x="999685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7" name="Oval 267"/>
            <p:cNvSpPr>
              <a:spLocks noChangeArrowheads="1"/>
            </p:cNvSpPr>
            <p:nvPr userDrawn="1"/>
          </p:nvSpPr>
          <p:spPr bwMode="auto">
            <a:xfrm>
              <a:off x="999685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8" name="Oval 268"/>
            <p:cNvSpPr>
              <a:spLocks noChangeArrowheads="1"/>
            </p:cNvSpPr>
            <p:nvPr userDrawn="1"/>
          </p:nvSpPr>
          <p:spPr bwMode="auto">
            <a:xfrm>
              <a:off x="101508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9" name="Oval 269"/>
            <p:cNvSpPr>
              <a:spLocks noChangeArrowheads="1"/>
            </p:cNvSpPr>
            <p:nvPr userDrawn="1"/>
          </p:nvSpPr>
          <p:spPr bwMode="auto">
            <a:xfrm>
              <a:off x="101508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0" name="Oval 270"/>
            <p:cNvSpPr>
              <a:spLocks noChangeArrowheads="1"/>
            </p:cNvSpPr>
            <p:nvPr userDrawn="1"/>
          </p:nvSpPr>
          <p:spPr bwMode="auto">
            <a:xfrm>
              <a:off x="1030959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1" name="Oval 271"/>
            <p:cNvSpPr>
              <a:spLocks noChangeArrowheads="1"/>
            </p:cNvSpPr>
            <p:nvPr userDrawn="1"/>
          </p:nvSpPr>
          <p:spPr bwMode="auto">
            <a:xfrm>
              <a:off x="1030959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2" name="Oval 272"/>
            <p:cNvSpPr>
              <a:spLocks noChangeArrowheads="1"/>
            </p:cNvSpPr>
            <p:nvPr userDrawn="1"/>
          </p:nvSpPr>
          <p:spPr bwMode="auto">
            <a:xfrm>
              <a:off x="104683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3" name="Oval 273"/>
            <p:cNvSpPr>
              <a:spLocks noChangeArrowheads="1"/>
            </p:cNvSpPr>
            <p:nvPr userDrawn="1"/>
          </p:nvSpPr>
          <p:spPr bwMode="auto">
            <a:xfrm>
              <a:off x="104683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4" name="Oval 274"/>
            <p:cNvSpPr>
              <a:spLocks noChangeArrowheads="1"/>
            </p:cNvSpPr>
            <p:nvPr userDrawn="1"/>
          </p:nvSpPr>
          <p:spPr bwMode="auto">
            <a:xfrm>
              <a:off x="1062709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5" name="Oval 275"/>
            <p:cNvSpPr>
              <a:spLocks noChangeArrowheads="1"/>
            </p:cNvSpPr>
            <p:nvPr userDrawn="1"/>
          </p:nvSpPr>
          <p:spPr bwMode="auto">
            <a:xfrm>
              <a:off x="1062709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6" name="Oval 276"/>
            <p:cNvSpPr>
              <a:spLocks noChangeArrowheads="1"/>
            </p:cNvSpPr>
            <p:nvPr userDrawn="1"/>
          </p:nvSpPr>
          <p:spPr bwMode="auto">
            <a:xfrm>
              <a:off x="107858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7" name="Oval 277"/>
            <p:cNvSpPr>
              <a:spLocks noChangeArrowheads="1"/>
            </p:cNvSpPr>
            <p:nvPr userDrawn="1"/>
          </p:nvSpPr>
          <p:spPr bwMode="auto">
            <a:xfrm>
              <a:off x="107858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8" name="Oval 278"/>
            <p:cNvSpPr>
              <a:spLocks noChangeArrowheads="1"/>
            </p:cNvSpPr>
            <p:nvPr userDrawn="1"/>
          </p:nvSpPr>
          <p:spPr bwMode="auto">
            <a:xfrm>
              <a:off x="10944596" y="530102"/>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9" name="Oval 279"/>
            <p:cNvSpPr>
              <a:spLocks noChangeArrowheads="1"/>
            </p:cNvSpPr>
            <p:nvPr userDrawn="1"/>
          </p:nvSpPr>
          <p:spPr bwMode="auto">
            <a:xfrm>
              <a:off x="10944596" y="404690"/>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20" name="Oval 280"/>
            <p:cNvSpPr>
              <a:spLocks noChangeArrowheads="1"/>
            </p:cNvSpPr>
            <p:nvPr userDrawn="1"/>
          </p:nvSpPr>
          <p:spPr bwMode="auto">
            <a:xfrm>
              <a:off x="11103346" y="530102"/>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21" name="Oval 281"/>
            <p:cNvSpPr>
              <a:spLocks noChangeArrowheads="1"/>
            </p:cNvSpPr>
            <p:nvPr userDrawn="1"/>
          </p:nvSpPr>
          <p:spPr bwMode="auto">
            <a:xfrm>
              <a:off x="11103346" y="404690"/>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22" name="Oval 282"/>
            <p:cNvSpPr>
              <a:spLocks noChangeArrowheads="1"/>
            </p:cNvSpPr>
            <p:nvPr userDrawn="1"/>
          </p:nvSpPr>
          <p:spPr bwMode="auto">
            <a:xfrm>
              <a:off x="1126050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23" name="Oval 283"/>
            <p:cNvSpPr>
              <a:spLocks noChangeArrowheads="1"/>
            </p:cNvSpPr>
            <p:nvPr userDrawn="1"/>
          </p:nvSpPr>
          <p:spPr bwMode="auto">
            <a:xfrm>
              <a:off x="1126050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24" name="Oval 284"/>
            <p:cNvSpPr>
              <a:spLocks noChangeArrowheads="1"/>
            </p:cNvSpPr>
            <p:nvPr userDrawn="1"/>
          </p:nvSpPr>
          <p:spPr bwMode="auto">
            <a:xfrm>
              <a:off x="1141925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25" name="Oval 285"/>
            <p:cNvSpPr>
              <a:spLocks noChangeArrowheads="1"/>
            </p:cNvSpPr>
            <p:nvPr userDrawn="1"/>
          </p:nvSpPr>
          <p:spPr bwMode="auto">
            <a:xfrm>
              <a:off x="1141925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26" name="Oval 286"/>
            <p:cNvSpPr>
              <a:spLocks noChangeArrowheads="1"/>
            </p:cNvSpPr>
            <p:nvPr userDrawn="1"/>
          </p:nvSpPr>
          <p:spPr bwMode="auto">
            <a:xfrm>
              <a:off x="1157800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27" name="Oval 287"/>
            <p:cNvSpPr>
              <a:spLocks noChangeArrowheads="1"/>
            </p:cNvSpPr>
            <p:nvPr userDrawn="1"/>
          </p:nvSpPr>
          <p:spPr bwMode="auto">
            <a:xfrm>
              <a:off x="1157800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grpSp>
    </p:spTree>
    <p:extLst>
      <p:ext uri="{BB962C8B-B14F-4D97-AF65-F5344CB8AC3E}">
        <p14:creationId xmlns:p14="http://schemas.microsoft.com/office/powerpoint/2010/main" val="2300599532"/>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age #11">
    <p:spTree>
      <p:nvGrpSpPr>
        <p:cNvPr id="1" name=""/>
        <p:cNvGrpSpPr/>
        <p:nvPr/>
      </p:nvGrpSpPr>
      <p:grpSpPr>
        <a:xfrm>
          <a:off x="0" y="0"/>
          <a:ext cx="0" cy="0"/>
          <a:chOff x="0" y="0"/>
          <a:chExt cx="0" cy="0"/>
        </a:xfrm>
      </p:grpSpPr>
      <p:sp>
        <p:nvSpPr>
          <p:cNvPr id="19" name="Picture Placeholder 8"/>
          <p:cNvSpPr>
            <a:spLocks noGrp="1"/>
          </p:cNvSpPr>
          <p:nvPr>
            <p:ph type="pic" sz="quarter" idx="25"/>
          </p:nvPr>
        </p:nvSpPr>
        <p:spPr>
          <a:xfrm>
            <a:off x="550864" y="880217"/>
            <a:ext cx="1932644" cy="1932644"/>
          </a:xfrm>
          <a:prstGeom prst="ellipse">
            <a:avLst/>
          </a:prstGeom>
          <a:solidFill>
            <a:schemeClr val="bg2"/>
          </a:solidFill>
          <a:ln>
            <a:noFill/>
          </a:ln>
        </p:spPr>
        <p:txBody>
          <a:bodyPr wrap="square" anchor="ctr">
            <a:noAutofit/>
          </a:bodyPr>
          <a:lstStyle>
            <a:lvl1pPr algn="ctr">
              <a:defRPr sz="1200">
                <a:solidFill>
                  <a:schemeClr val="tx1"/>
                </a:solidFill>
              </a:defRPr>
            </a:lvl1pPr>
          </a:lstStyle>
          <a:p>
            <a:endParaRPr lang="en-US"/>
          </a:p>
        </p:txBody>
      </p:sp>
      <p:sp>
        <p:nvSpPr>
          <p:cNvPr id="20" name="Picture Placeholder 8"/>
          <p:cNvSpPr>
            <a:spLocks noGrp="1"/>
          </p:cNvSpPr>
          <p:nvPr>
            <p:ph type="pic" sz="quarter" idx="27"/>
          </p:nvPr>
        </p:nvSpPr>
        <p:spPr>
          <a:xfrm>
            <a:off x="5129679" y="880217"/>
            <a:ext cx="1932644" cy="1932644"/>
          </a:xfrm>
          <a:prstGeom prst="ellipse">
            <a:avLst/>
          </a:prstGeom>
          <a:solidFill>
            <a:schemeClr val="bg2"/>
          </a:solidFill>
          <a:ln>
            <a:noFill/>
          </a:ln>
        </p:spPr>
        <p:txBody>
          <a:bodyPr wrap="square" anchor="ctr">
            <a:noAutofit/>
          </a:bodyPr>
          <a:lstStyle>
            <a:lvl1pPr algn="ctr">
              <a:defRPr sz="1200">
                <a:solidFill>
                  <a:schemeClr val="tx1"/>
                </a:solidFill>
              </a:defRPr>
            </a:lvl1pPr>
          </a:lstStyle>
          <a:p>
            <a:endParaRPr lang="en-US"/>
          </a:p>
        </p:txBody>
      </p:sp>
      <p:sp>
        <p:nvSpPr>
          <p:cNvPr id="21" name="Picture Placeholder 8"/>
          <p:cNvSpPr>
            <a:spLocks noGrp="1"/>
          </p:cNvSpPr>
          <p:nvPr>
            <p:ph type="pic" sz="quarter" idx="28"/>
          </p:nvPr>
        </p:nvSpPr>
        <p:spPr>
          <a:xfrm>
            <a:off x="7419086" y="880217"/>
            <a:ext cx="1932644" cy="1932644"/>
          </a:xfrm>
          <a:prstGeom prst="ellipse">
            <a:avLst/>
          </a:prstGeom>
          <a:solidFill>
            <a:schemeClr val="bg2"/>
          </a:solidFill>
          <a:ln>
            <a:noFill/>
          </a:ln>
        </p:spPr>
        <p:txBody>
          <a:bodyPr wrap="square" anchor="ctr">
            <a:noAutofit/>
          </a:bodyPr>
          <a:lstStyle>
            <a:lvl1pPr algn="ctr">
              <a:defRPr sz="1200">
                <a:solidFill>
                  <a:schemeClr val="tx1"/>
                </a:solidFill>
              </a:defRPr>
            </a:lvl1pPr>
          </a:lstStyle>
          <a:p>
            <a:endParaRPr lang="en-US"/>
          </a:p>
        </p:txBody>
      </p:sp>
      <p:sp>
        <p:nvSpPr>
          <p:cNvPr id="23" name="Picture Placeholder 8"/>
          <p:cNvSpPr>
            <a:spLocks noGrp="1"/>
          </p:cNvSpPr>
          <p:nvPr>
            <p:ph type="pic" sz="quarter" idx="29"/>
          </p:nvPr>
        </p:nvSpPr>
        <p:spPr>
          <a:xfrm>
            <a:off x="9708494" y="880217"/>
            <a:ext cx="1932644" cy="1932644"/>
          </a:xfrm>
          <a:prstGeom prst="ellipse">
            <a:avLst/>
          </a:prstGeom>
          <a:solidFill>
            <a:schemeClr val="bg2"/>
          </a:solidFill>
          <a:ln>
            <a:noFill/>
          </a:ln>
        </p:spPr>
        <p:txBody>
          <a:bodyPr wrap="square" anchor="ctr">
            <a:noAutofit/>
          </a:bodyPr>
          <a:lstStyle>
            <a:lvl1pPr algn="ctr">
              <a:defRPr sz="1200">
                <a:solidFill>
                  <a:schemeClr val="tx1"/>
                </a:solidFill>
              </a:defRPr>
            </a:lvl1pPr>
          </a:lstStyle>
          <a:p>
            <a:endParaRPr lang="en-US"/>
          </a:p>
        </p:txBody>
      </p:sp>
      <p:sp>
        <p:nvSpPr>
          <p:cNvPr id="24" name="Picture Placeholder 8"/>
          <p:cNvSpPr>
            <a:spLocks noGrp="1"/>
          </p:cNvSpPr>
          <p:nvPr>
            <p:ph type="pic" sz="quarter" idx="30"/>
          </p:nvPr>
        </p:nvSpPr>
        <p:spPr>
          <a:xfrm>
            <a:off x="2840272" y="880217"/>
            <a:ext cx="1932644" cy="1932644"/>
          </a:xfrm>
          <a:prstGeom prst="ellipse">
            <a:avLst/>
          </a:prstGeom>
          <a:solidFill>
            <a:schemeClr val="bg2"/>
          </a:solidFill>
          <a:ln>
            <a:noFill/>
          </a:ln>
        </p:spPr>
        <p:txBody>
          <a:bodyPr wrap="square" anchor="ctr">
            <a:noAutofit/>
          </a:bodyPr>
          <a:lstStyle>
            <a:lvl1pPr algn="ctr">
              <a:defRPr sz="1200">
                <a:solidFill>
                  <a:schemeClr val="tx1"/>
                </a:solidFill>
              </a:defRPr>
            </a:lvl1pPr>
          </a:lstStyle>
          <a:p>
            <a:endParaRPr lang="en-US"/>
          </a:p>
        </p:txBody>
      </p:sp>
      <p:sp>
        <p:nvSpPr>
          <p:cNvPr id="11" name="Segnaposto testo 10"/>
          <p:cNvSpPr>
            <a:spLocks noGrp="1"/>
          </p:cNvSpPr>
          <p:nvPr>
            <p:ph type="body" sz="quarter" idx="10" hasCustomPrompt="1"/>
          </p:nvPr>
        </p:nvSpPr>
        <p:spPr>
          <a:xfrm>
            <a:off x="550863" y="4096596"/>
            <a:ext cx="11090275" cy="387798"/>
          </a:xfrm>
          <a:prstGeom prst="rect">
            <a:avLst/>
          </a:prstGeom>
          <a:noFill/>
        </p:spPr>
        <p:txBody>
          <a:bodyPr wrap="square" lIns="0" tIns="0" rIns="0" bIns="0" rtlCol="0" anchor="t" anchorCtr="0">
            <a:spAutoFit/>
          </a:bodyPr>
          <a:lstStyle>
            <a:lvl1pPr marL="0" indent="0">
              <a:buNone/>
              <a:defRPr lang="it-IT" sz="2800" b="1" baseline="0" dirty="0" smtClean="0">
                <a:solidFill>
                  <a:schemeClr val="accent1"/>
                </a:solidFill>
                <a:latin typeface="Arial" panose="020B0604020202020204" pitchFamily="34" charset="0"/>
                <a:cs typeface="Arial" panose="020B0604020202020204" pitchFamily="34" charset="0"/>
              </a:defRPr>
            </a:lvl1pPr>
            <a:lvl2pPr>
              <a:defRPr lang="it-IT" dirty="0" smtClean="0"/>
            </a:lvl2pPr>
            <a:lvl3pPr>
              <a:defRPr lang="it-IT" sz="2400" dirty="0" smtClean="0"/>
            </a:lvl3pPr>
            <a:lvl4pPr>
              <a:defRPr lang="it-IT" sz="2400" dirty="0" smtClean="0"/>
            </a:lvl4pPr>
            <a:lvl5pPr>
              <a:defRPr lang="it-IT" sz="2400" dirty="0"/>
            </a:lvl5pPr>
          </a:lstStyle>
          <a:p>
            <a:pPr marL="0" lvl="0" defTabSz="609508"/>
            <a:r>
              <a:rPr lang="it-IT" dirty="0"/>
              <a:t>Title (</a:t>
            </a:r>
            <a:r>
              <a:rPr lang="it-IT" dirty="0" err="1"/>
              <a:t>Arial</a:t>
            </a:r>
            <a:r>
              <a:rPr lang="it-IT" dirty="0"/>
              <a:t> / 28 </a:t>
            </a:r>
            <a:r>
              <a:rPr lang="it-IT" dirty="0" err="1"/>
              <a:t>pt</a:t>
            </a:r>
            <a:r>
              <a:rPr lang="it-IT" dirty="0"/>
              <a:t>)</a:t>
            </a:r>
          </a:p>
        </p:txBody>
      </p:sp>
      <p:sp>
        <p:nvSpPr>
          <p:cNvPr id="12" name="Segnaposto testo 10"/>
          <p:cNvSpPr>
            <a:spLocks noGrp="1"/>
          </p:cNvSpPr>
          <p:nvPr>
            <p:ph type="body" sz="quarter" idx="14" hasCustomPrompt="1"/>
          </p:nvPr>
        </p:nvSpPr>
        <p:spPr>
          <a:xfrm>
            <a:off x="550863" y="4580735"/>
            <a:ext cx="11090275" cy="221599"/>
          </a:xfrm>
          <a:prstGeom prst="rect">
            <a:avLst/>
          </a:prstGeom>
          <a:noFill/>
        </p:spPr>
        <p:txBody>
          <a:bodyPr wrap="square" lIns="0" tIns="0" rIns="0" bIns="0" rtlCol="0">
            <a:spAutoFit/>
          </a:bodyPr>
          <a:lstStyle>
            <a:lvl1pPr marL="0" indent="0" defTabSz="609508">
              <a:buNone/>
              <a:defRPr lang="it-IT" sz="1600" baseline="0" dirty="0" smtClean="0">
                <a:solidFill>
                  <a:schemeClr val="accent2"/>
                </a:solidFill>
                <a:latin typeface="Arial" panose="020B0604020202020204" pitchFamily="34" charset="0"/>
                <a:cs typeface="Arial" panose="020B0604020202020204" pitchFamily="34" charset="0"/>
              </a:defRPr>
            </a:lvl1pPr>
            <a:lvl2pPr>
              <a:defRPr lang="it-IT" dirty="0" smtClean="0"/>
            </a:lvl2pPr>
            <a:lvl3pPr>
              <a:defRPr lang="it-IT" sz="2400" dirty="0" smtClean="0"/>
            </a:lvl3pPr>
            <a:lvl4pPr>
              <a:defRPr lang="it-IT" sz="2400" dirty="0" smtClean="0"/>
            </a:lvl4pPr>
            <a:lvl5pPr>
              <a:defRPr lang="it-IT" sz="2400" dirty="0"/>
            </a:lvl5pPr>
          </a:lstStyle>
          <a:p>
            <a:pPr marL="0" lvl="0" defTabSz="609508"/>
            <a:r>
              <a:rPr lang="it-IT" dirty="0" err="1"/>
              <a:t>Highlights</a:t>
            </a:r>
            <a:r>
              <a:rPr lang="it-IT" dirty="0"/>
              <a:t> (</a:t>
            </a:r>
            <a:r>
              <a:rPr lang="it-IT" dirty="0" err="1"/>
              <a:t>Arial</a:t>
            </a:r>
            <a:r>
              <a:rPr lang="it-IT" dirty="0"/>
              <a:t> / 16 </a:t>
            </a:r>
            <a:r>
              <a:rPr lang="it-IT" dirty="0" err="1"/>
              <a:t>pt</a:t>
            </a:r>
            <a:r>
              <a:rPr lang="it-IT" dirty="0"/>
              <a:t>)</a:t>
            </a:r>
          </a:p>
        </p:txBody>
      </p:sp>
      <p:sp>
        <p:nvSpPr>
          <p:cNvPr id="13" name="Rettangolo 12"/>
          <p:cNvSpPr/>
          <p:nvPr userDrawn="1"/>
        </p:nvSpPr>
        <p:spPr>
          <a:xfrm>
            <a:off x="550863" y="4884102"/>
            <a:ext cx="855748" cy="45719"/>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Segnaposto testo 10"/>
          <p:cNvSpPr>
            <a:spLocks noGrp="1"/>
          </p:cNvSpPr>
          <p:nvPr>
            <p:ph type="body" sz="quarter" idx="12" hasCustomPrompt="1"/>
          </p:nvPr>
        </p:nvSpPr>
        <p:spPr>
          <a:xfrm>
            <a:off x="550864" y="5257667"/>
            <a:ext cx="11090274" cy="945900"/>
          </a:xfrm>
          <a:prstGeom prst="rect">
            <a:avLst/>
          </a:prstGeom>
          <a:noFill/>
        </p:spPr>
        <p:txBody>
          <a:bodyPr wrap="square" lIns="0" tIns="0" rIns="0" bIns="0" rtlCol="0">
            <a:spAutoFit/>
          </a:bodyPr>
          <a:lstStyle>
            <a:lvl1pPr marL="207900" marR="0" indent="-207900" algn="l" defTabSz="609508" rtl="0" eaLnBrk="1" fontAlgn="auto" latinLnBrk="0" hangingPunct="1">
              <a:lnSpc>
                <a:spcPct val="100000"/>
              </a:lnSpc>
              <a:spcBef>
                <a:spcPts val="1000"/>
              </a:spcBef>
              <a:spcAft>
                <a:spcPts val="0"/>
              </a:spcAft>
              <a:buClr>
                <a:schemeClr val="accent1"/>
              </a:buClr>
              <a:buSzTx/>
              <a:buFont typeface="Arial" panose="020B0604020202020204" pitchFamily="34" charset="0"/>
              <a:buChar char="•"/>
              <a:tabLst/>
              <a:defRPr lang="it-IT" sz="1600" kern="1200" dirty="0" smtClean="0">
                <a:solidFill>
                  <a:schemeClr val="bg2">
                    <a:lumMod val="25000"/>
                  </a:schemeClr>
                </a:solidFill>
                <a:latin typeface="+mj-lt"/>
                <a:ea typeface="+mn-ea"/>
                <a:cs typeface="Arial" panose="020B0604020202020204" pitchFamily="34" charset="0"/>
              </a:defRPr>
            </a:lvl1pPr>
            <a:lvl2pPr>
              <a:lnSpc>
                <a:spcPct val="100000"/>
              </a:lnSpc>
              <a:buClr>
                <a:schemeClr val="accent1"/>
              </a:buClr>
              <a:defRPr lang="it-IT" sz="1600" dirty="0" smtClean="0">
                <a:latin typeface="+mj-lt"/>
              </a:defRPr>
            </a:lvl2pPr>
            <a:lvl3pPr>
              <a:lnSpc>
                <a:spcPct val="100000"/>
              </a:lnSpc>
              <a:buClr>
                <a:schemeClr val="accent1"/>
              </a:buClr>
              <a:defRPr lang="it-IT" sz="1600" dirty="0" smtClean="0">
                <a:latin typeface="+mj-lt"/>
              </a:defRPr>
            </a:lvl3pPr>
            <a:lvl4pPr>
              <a:defRPr lang="it-IT" sz="2400" dirty="0" smtClean="0"/>
            </a:lvl4pPr>
            <a:lvl5pPr>
              <a:defRPr lang="it-IT" sz="2400" dirty="0"/>
            </a:lvl5pPr>
          </a:lstStyle>
          <a:p>
            <a:pPr marL="0" lvl="0" defTabSz="609508"/>
            <a:r>
              <a:rPr lang="it-IT" dirty="0"/>
              <a:t>Text (</a:t>
            </a:r>
            <a:r>
              <a:rPr lang="it-IT" dirty="0" err="1"/>
              <a:t>Arial</a:t>
            </a:r>
            <a:r>
              <a:rPr lang="it-IT" dirty="0"/>
              <a:t> / 16 </a:t>
            </a:r>
            <a:r>
              <a:rPr lang="it-IT" dirty="0" err="1"/>
              <a:t>pt</a:t>
            </a:r>
            <a:r>
              <a:rPr lang="it-IT" dirty="0"/>
              <a:t>)</a:t>
            </a:r>
          </a:p>
          <a:p>
            <a:pPr marL="477797" marR="0" lvl="1" indent="-207900" algn="l" defTabSz="609508" rtl="0" eaLnBrk="1" fontAlgn="auto" latinLnBrk="0" hangingPunct="1">
              <a:lnSpc>
                <a:spcPct val="90000"/>
              </a:lnSpc>
              <a:spcBef>
                <a:spcPts val="1000"/>
              </a:spcBef>
              <a:spcAft>
                <a:spcPts val="0"/>
              </a:spcAft>
              <a:buClr>
                <a:schemeClr val="accent1"/>
              </a:buClr>
              <a:buSzTx/>
              <a:buFont typeface="Arial" panose="020B0604020202020204" pitchFamily="34" charset="0"/>
              <a:buChar char="•"/>
              <a:tabLst/>
              <a:defRPr/>
            </a:pPr>
            <a:r>
              <a:rPr lang="it-IT" dirty="0"/>
              <a:t>Text (</a:t>
            </a:r>
            <a:r>
              <a:rPr lang="it-IT" dirty="0" err="1"/>
              <a:t>Arial</a:t>
            </a:r>
            <a:r>
              <a:rPr lang="it-IT" dirty="0"/>
              <a:t> / 16 </a:t>
            </a:r>
            <a:r>
              <a:rPr lang="it-IT" dirty="0" err="1"/>
              <a:t>pt</a:t>
            </a:r>
            <a:r>
              <a:rPr lang="it-IT" dirty="0"/>
              <a:t>)</a:t>
            </a:r>
          </a:p>
          <a:p>
            <a:pPr marL="934927" marR="0" lvl="2" indent="-207900" algn="l" defTabSz="609508" rtl="0" eaLnBrk="1" fontAlgn="auto" latinLnBrk="0" hangingPunct="1">
              <a:lnSpc>
                <a:spcPct val="90000"/>
              </a:lnSpc>
              <a:spcBef>
                <a:spcPts val="1000"/>
              </a:spcBef>
              <a:spcAft>
                <a:spcPts val="0"/>
              </a:spcAft>
              <a:buClr>
                <a:schemeClr val="accent1"/>
              </a:buClr>
              <a:buSzTx/>
              <a:buFont typeface="Arial" panose="020B0604020202020204" pitchFamily="34" charset="0"/>
              <a:buChar char="•"/>
              <a:tabLst/>
              <a:defRPr/>
            </a:pPr>
            <a:r>
              <a:rPr lang="it-IT" dirty="0"/>
              <a:t>Text (</a:t>
            </a:r>
            <a:r>
              <a:rPr lang="it-IT" dirty="0" err="1"/>
              <a:t>Arial</a:t>
            </a:r>
            <a:r>
              <a:rPr lang="it-IT" dirty="0"/>
              <a:t> / 16 </a:t>
            </a:r>
            <a:r>
              <a:rPr lang="it-IT" dirty="0" err="1"/>
              <a:t>pt</a:t>
            </a:r>
            <a:r>
              <a:rPr lang="it-IT" dirty="0"/>
              <a:t>)</a:t>
            </a:r>
          </a:p>
        </p:txBody>
      </p:sp>
      <p:sp>
        <p:nvSpPr>
          <p:cNvPr id="186" name="Segnaposto data 3"/>
          <p:cNvSpPr>
            <a:spLocks noGrp="1"/>
          </p:cNvSpPr>
          <p:nvPr>
            <p:ph type="dt" sz="half" idx="2"/>
          </p:nvPr>
        </p:nvSpPr>
        <p:spPr>
          <a:xfrm>
            <a:off x="677593" y="6662346"/>
            <a:ext cx="2743200" cy="172637"/>
          </a:xfrm>
          <a:prstGeom prst="rect">
            <a:avLst/>
          </a:prstGeom>
        </p:spPr>
        <p:txBody>
          <a:bodyPr lIns="0" tIns="0" rIns="0" bIns="0"/>
          <a:lstStyle>
            <a:lvl1pPr>
              <a:defRPr lang="it-IT" sz="909" kern="1200" cap="all" baseline="0" smtClean="0">
                <a:solidFill>
                  <a:schemeClr val="accent1"/>
                </a:solidFill>
                <a:latin typeface="Arial" panose="020B0604020202020204" pitchFamily="34" charset="0"/>
                <a:ea typeface="+mn-ea"/>
                <a:cs typeface="Arial" panose="020B0604020202020204" pitchFamily="34" charset="0"/>
              </a:defRPr>
            </a:lvl1pPr>
          </a:lstStyle>
          <a:p>
            <a:fld id="{7A4AF16A-B0B8-4637-BCC3-1D6538DB946A}" type="datetime4">
              <a:rPr lang="it-IT" smtClean="0"/>
              <a:t>18 settembre 2023</a:t>
            </a:fld>
            <a:endParaRPr lang="it-IT" dirty="0"/>
          </a:p>
        </p:txBody>
      </p:sp>
      <p:grpSp>
        <p:nvGrpSpPr>
          <p:cNvPr id="185" name="Gruppo 184"/>
          <p:cNvGrpSpPr/>
          <p:nvPr userDrawn="1"/>
        </p:nvGrpSpPr>
        <p:grpSpPr>
          <a:xfrm>
            <a:off x="54168" y="25602"/>
            <a:ext cx="422839" cy="1466852"/>
            <a:chOff x="-12795" y="18778"/>
            <a:chExt cx="422839" cy="1466852"/>
          </a:xfrm>
        </p:grpSpPr>
        <p:sp>
          <p:nvSpPr>
            <p:cNvPr id="187" name="Oval 90"/>
            <p:cNvSpPr>
              <a:spLocks noChangeArrowheads="1"/>
            </p:cNvSpPr>
            <p:nvPr/>
          </p:nvSpPr>
          <p:spPr bwMode="auto">
            <a:xfrm rot="5400000">
              <a:off x="109212" y="16397"/>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8" name="Oval 91"/>
            <p:cNvSpPr>
              <a:spLocks noChangeArrowheads="1"/>
            </p:cNvSpPr>
            <p:nvPr/>
          </p:nvSpPr>
          <p:spPr bwMode="auto">
            <a:xfrm rot="5400000">
              <a:off x="236212" y="17984"/>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9" name="Oval 92"/>
            <p:cNvSpPr>
              <a:spLocks noChangeArrowheads="1"/>
            </p:cNvSpPr>
            <p:nvPr/>
          </p:nvSpPr>
          <p:spPr bwMode="auto">
            <a:xfrm rot="5400000">
              <a:off x="364800" y="17984"/>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0" name="Oval 98"/>
            <p:cNvSpPr>
              <a:spLocks noChangeArrowheads="1"/>
            </p:cNvSpPr>
            <p:nvPr/>
          </p:nvSpPr>
          <p:spPr bwMode="auto">
            <a:xfrm rot="5400000">
              <a:off x="108418" y="174353"/>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1" name="Oval 99"/>
            <p:cNvSpPr>
              <a:spLocks noChangeArrowheads="1"/>
            </p:cNvSpPr>
            <p:nvPr/>
          </p:nvSpPr>
          <p:spPr bwMode="auto">
            <a:xfrm rot="5400000">
              <a:off x="235418" y="1759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2" name="Oval 100"/>
            <p:cNvSpPr>
              <a:spLocks noChangeArrowheads="1"/>
            </p:cNvSpPr>
            <p:nvPr/>
          </p:nvSpPr>
          <p:spPr bwMode="auto">
            <a:xfrm rot="5400000">
              <a:off x="364006" y="1759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3" name="Oval 106"/>
            <p:cNvSpPr>
              <a:spLocks noChangeArrowheads="1"/>
            </p:cNvSpPr>
            <p:nvPr/>
          </p:nvSpPr>
          <p:spPr bwMode="auto">
            <a:xfrm rot="5400000">
              <a:off x="108418" y="333103"/>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4" name="Oval 107"/>
            <p:cNvSpPr>
              <a:spLocks noChangeArrowheads="1"/>
            </p:cNvSpPr>
            <p:nvPr/>
          </p:nvSpPr>
          <p:spPr bwMode="auto">
            <a:xfrm rot="5400000">
              <a:off x="235418" y="33469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5" name="Oval 108"/>
            <p:cNvSpPr>
              <a:spLocks noChangeArrowheads="1"/>
            </p:cNvSpPr>
            <p:nvPr/>
          </p:nvSpPr>
          <p:spPr bwMode="auto">
            <a:xfrm rot="5400000">
              <a:off x="364006" y="33469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6" name="Oval 114"/>
            <p:cNvSpPr>
              <a:spLocks noChangeArrowheads="1"/>
            </p:cNvSpPr>
            <p:nvPr/>
          </p:nvSpPr>
          <p:spPr bwMode="auto">
            <a:xfrm rot="5400000">
              <a:off x="108418" y="491853"/>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7" name="Oval 115"/>
            <p:cNvSpPr>
              <a:spLocks noChangeArrowheads="1"/>
            </p:cNvSpPr>
            <p:nvPr/>
          </p:nvSpPr>
          <p:spPr bwMode="auto">
            <a:xfrm rot="5400000">
              <a:off x="235418" y="4934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8" name="Oval 116"/>
            <p:cNvSpPr>
              <a:spLocks noChangeArrowheads="1"/>
            </p:cNvSpPr>
            <p:nvPr/>
          </p:nvSpPr>
          <p:spPr bwMode="auto">
            <a:xfrm rot="5400000">
              <a:off x="364006" y="4934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9" name="Oval 122"/>
            <p:cNvSpPr>
              <a:spLocks noChangeArrowheads="1"/>
            </p:cNvSpPr>
            <p:nvPr/>
          </p:nvSpPr>
          <p:spPr bwMode="auto">
            <a:xfrm rot="5400000">
              <a:off x="106831" y="64742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0" name="Oval 123"/>
            <p:cNvSpPr>
              <a:spLocks noChangeArrowheads="1"/>
            </p:cNvSpPr>
            <p:nvPr/>
          </p:nvSpPr>
          <p:spPr bwMode="auto">
            <a:xfrm rot="5400000">
              <a:off x="233831" y="649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1" name="Oval 124"/>
            <p:cNvSpPr>
              <a:spLocks noChangeArrowheads="1"/>
            </p:cNvSpPr>
            <p:nvPr/>
          </p:nvSpPr>
          <p:spPr bwMode="auto">
            <a:xfrm rot="5400000">
              <a:off x="362418" y="649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2" name="Oval 130"/>
            <p:cNvSpPr>
              <a:spLocks noChangeArrowheads="1"/>
            </p:cNvSpPr>
            <p:nvPr/>
          </p:nvSpPr>
          <p:spPr bwMode="auto">
            <a:xfrm rot="5400000">
              <a:off x="106831" y="80617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3" name="Oval 131"/>
            <p:cNvSpPr>
              <a:spLocks noChangeArrowheads="1"/>
            </p:cNvSpPr>
            <p:nvPr/>
          </p:nvSpPr>
          <p:spPr bwMode="auto">
            <a:xfrm rot="5400000">
              <a:off x="233831" y="8077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4" name="Oval 132"/>
            <p:cNvSpPr>
              <a:spLocks noChangeArrowheads="1"/>
            </p:cNvSpPr>
            <p:nvPr/>
          </p:nvSpPr>
          <p:spPr bwMode="auto">
            <a:xfrm rot="5400000">
              <a:off x="362418" y="8077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5" name="Oval 138"/>
            <p:cNvSpPr>
              <a:spLocks noChangeArrowheads="1"/>
            </p:cNvSpPr>
            <p:nvPr/>
          </p:nvSpPr>
          <p:spPr bwMode="auto">
            <a:xfrm rot="5400000">
              <a:off x="106831" y="96492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6" name="Oval 139"/>
            <p:cNvSpPr>
              <a:spLocks noChangeArrowheads="1"/>
            </p:cNvSpPr>
            <p:nvPr/>
          </p:nvSpPr>
          <p:spPr bwMode="auto">
            <a:xfrm rot="5400000">
              <a:off x="233831" y="9665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7" name="Oval 140"/>
            <p:cNvSpPr>
              <a:spLocks noChangeArrowheads="1"/>
            </p:cNvSpPr>
            <p:nvPr/>
          </p:nvSpPr>
          <p:spPr bwMode="auto">
            <a:xfrm rot="5400000">
              <a:off x="362418" y="9665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8" name="Oval 146"/>
            <p:cNvSpPr>
              <a:spLocks noChangeArrowheads="1"/>
            </p:cNvSpPr>
            <p:nvPr/>
          </p:nvSpPr>
          <p:spPr bwMode="auto">
            <a:xfrm rot="5400000">
              <a:off x="106831" y="112367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9" name="Oval 147"/>
            <p:cNvSpPr>
              <a:spLocks noChangeArrowheads="1"/>
            </p:cNvSpPr>
            <p:nvPr/>
          </p:nvSpPr>
          <p:spPr bwMode="auto">
            <a:xfrm rot="5400000">
              <a:off x="233831" y="11252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0" name="Oval 148"/>
            <p:cNvSpPr>
              <a:spLocks noChangeArrowheads="1"/>
            </p:cNvSpPr>
            <p:nvPr/>
          </p:nvSpPr>
          <p:spPr bwMode="auto">
            <a:xfrm rot="5400000">
              <a:off x="362418" y="11252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1" name="Oval 154"/>
            <p:cNvSpPr>
              <a:spLocks noChangeArrowheads="1"/>
            </p:cNvSpPr>
            <p:nvPr/>
          </p:nvSpPr>
          <p:spPr bwMode="auto">
            <a:xfrm rot="5400000">
              <a:off x="106831" y="128242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2" name="Oval 155"/>
            <p:cNvSpPr>
              <a:spLocks noChangeArrowheads="1"/>
            </p:cNvSpPr>
            <p:nvPr/>
          </p:nvSpPr>
          <p:spPr bwMode="auto">
            <a:xfrm rot="5400000">
              <a:off x="233831" y="1284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3" name="Oval 156"/>
            <p:cNvSpPr>
              <a:spLocks noChangeArrowheads="1"/>
            </p:cNvSpPr>
            <p:nvPr/>
          </p:nvSpPr>
          <p:spPr bwMode="auto">
            <a:xfrm rot="5400000">
              <a:off x="362418" y="1284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4" name="Oval 162"/>
            <p:cNvSpPr>
              <a:spLocks noChangeArrowheads="1"/>
            </p:cNvSpPr>
            <p:nvPr/>
          </p:nvSpPr>
          <p:spPr bwMode="auto">
            <a:xfrm rot="5400000">
              <a:off x="109212" y="1438797"/>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5" name="Oval 163"/>
            <p:cNvSpPr>
              <a:spLocks noChangeArrowheads="1"/>
            </p:cNvSpPr>
            <p:nvPr/>
          </p:nvSpPr>
          <p:spPr bwMode="auto">
            <a:xfrm rot="5400000">
              <a:off x="236212" y="1440385"/>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6" name="Oval 164"/>
            <p:cNvSpPr>
              <a:spLocks noChangeArrowheads="1"/>
            </p:cNvSpPr>
            <p:nvPr/>
          </p:nvSpPr>
          <p:spPr bwMode="auto">
            <a:xfrm rot="5400000">
              <a:off x="364800" y="1440385"/>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7" name="Oval 90"/>
            <p:cNvSpPr>
              <a:spLocks noChangeArrowheads="1"/>
            </p:cNvSpPr>
            <p:nvPr userDrawn="1"/>
          </p:nvSpPr>
          <p:spPr bwMode="auto">
            <a:xfrm rot="5400000">
              <a:off x="-10413" y="16398"/>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8" name="Oval 98"/>
            <p:cNvSpPr>
              <a:spLocks noChangeArrowheads="1"/>
            </p:cNvSpPr>
            <p:nvPr userDrawn="1"/>
          </p:nvSpPr>
          <p:spPr bwMode="auto">
            <a:xfrm rot="5400000">
              <a:off x="-11207" y="174354"/>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9" name="Oval 106"/>
            <p:cNvSpPr>
              <a:spLocks noChangeArrowheads="1"/>
            </p:cNvSpPr>
            <p:nvPr userDrawn="1"/>
          </p:nvSpPr>
          <p:spPr bwMode="auto">
            <a:xfrm rot="5400000">
              <a:off x="-11207" y="333104"/>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20" name="Oval 114"/>
            <p:cNvSpPr>
              <a:spLocks noChangeArrowheads="1"/>
            </p:cNvSpPr>
            <p:nvPr userDrawn="1"/>
          </p:nvSpPr>
          <p:spPr bwMode="auto">
            <a:xfrm rot="5400000">
              <a:off x="-11207" y="491854"/>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21" name="Oval 122"/>
            <p:cNvSpPr>
              <a:spLocks noChangeArrowheads="1"/>
            </p:cNvSpPr>
            <p:nvPr userDrawn="1"/>
          </p:nvSpPr>
          <p:spPr bwMode="auto">
            <a:xfrm rot="5400000">
              <a:off x="-12794" y="64742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22" name="Oval 130"/>
            <p:cNvSpPr>
              <a:spLocks noChangeArrowheads="1"/>
            </p:cNvSpPr>
            <p:nvPr userDrawn="1"/>
          </p:nvSpPr>
          <p:spPr bwMode="auto">
            <a:xfrm rot="5400000">
              <a:off x="-12794" y="80617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23" name="Oval 138"/>
            <p:cNvSpPr>
              <a:spLocks noChangeArrowheads="1"/>
            </p:cNvSpPr>
            <p:nvPr userDrawn="1"/>
          </p:nvSpPr>
          <p:spPr bwMode="auto">
            <a:xfrm rot="5400000">
              <a:off x="-12794" y="96492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24" name="Oval 146"/>
            <p:cNvSpPr>
              <a:spLocks noChangeArrowheads="1"/>
            </p:cNvSpPr>
            <p:nvPr userDrawn="1"/>
          </p:nvSpPr>
          <p:spPr bwMode="auto">
            <a:xfrm rot="5400000">
              <a:off x="-12794" y="112367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25" name="Oval 154"/>
            <p:cNvSpPr>
              <a:spLocks noChangeArrowheads="1"/>
            </p:cNvSpPr>
            <p:nvPr userDrawn="1"/>
          </p:nvSpPr>
          <p:spPr bwMode="auto">
            <a:xfrm rot="5400000">
              <a:off x="-12794" y="128242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26" name="Oval 162"/>
            <p:cNvSpPr>
              <a:spLocks noChangeArrowheads="1"/>
            </p:cNvSpPr>
            <p:nvPr userDrawn="1"/>
          </p:nvSpPr>
          <p:spPr bwMode="auto">
            <a:xfrm rot="5400000">
              <a:off x="-10413" y="1438798"/>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grpSp>
      <p:grpSp>
        <p:nvGrpSpPr>
          <p:cNvPr id="227" name="Gruppo 226"/>
          <p:cNvGrpSpPr/>
          <p:nvPr userDrawn="1"/>
        </p:nvGrpSpPr>
        <p:grpSpPr>
          <a:xfrm>
            <a:off x="6106334" y="6303168"/>
            <a:ext cx="3607718" cy="536576"/>
            <a:chOff x="6072150" y="6303168"/>
            <a:chExt cx="3607718" cy="536576"/>
          </a:xfrm>
        </p:grpSpPr>
        <p:grpSp>
          <p:nvGrpSpPr>
            <p:cNvPr id="228" name="Gruppo 227"/>
            <p:cNvGrpSpPr/>
            <p:nvPr userDrawn="1"/>
          </p:nvGrpSpPr>
          <p:grpSpPr>
            <a:xfrm>
              <a:off x="6816019" y="6303168"/>
              <a:ext cx="2863849" cy="536576"/>
              <a:chOff x="6816019" y="6303168"/>
              <a:chExt cx="2863849" cy="536576"/>
            </a:xfrm>
          </p:grpSpPr>
          <p:sp>
            <p:nvSpPr>
              <p:cNvPr id="265" name="Oval 7"/>
              <p:cNvSpPr>
                <a:spLocks noChangeArrowheads="1"/>
              </p:cNvSpPr>
              <p:nvPr userDrawn="1"/>
            </p:nvSpPr>
            <p:spPr bwMode="auto">
              <a:xfrm rot="5400000">
                <a:off x="681601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6" name="Oval 8"/>
              <p:cNvSpPr>
                <a:spLocks noChangeArrowheads="1"/>
              </p:cNvSpPr>
              <p:nvPr userDrawn="1"/>
            </p:nvSpPr>
            <p:spPr bwMode="auto">
              <a:xfrm rot="5400000">
                <a:off x="681760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7" name="Oval 9"/>
              <p:cNvSpPr>
                <a:spLocks noChangeArrowheads="1"/>
              </p:cNvSpPr>
              <p:nvPr userDrawn="1"/>
            </p:nvSpPr>
            <p:spPr bwMode="auto">
              <a:xfrm rot="5400000">
                <a:off x="681601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8" name="Oval 10"/>
              <p:cNvSpPr>
                <a:spLocks noChangeArrowheads="1"/>
              </p:cNvSpPr>
              <p:nvPr userDrawn="1"/>
            </p:nvSpPr>
            <p:spPr bwMode="auto">
              <a:xfrm rot="5400000">
                <a:off x="681601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9" name="Oval 11"/>
              <p:cNvSpPr>
                <a:spLocks noChangeArrowheads="1"/>
              </p:cNvSpPr>
              <p:nvPr userDrawn="1"/>
            </p:nvSpPr>
            <p:spPr bwMode="auto">
              <a:xfrm rot="5400000">
                <a:off x="681601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0" name="Oval 12"/>
              <p:cNvSpPr>
                <a:spLocks noChangeArrowheads="1"/>
              </p:cNvSpPr>
              <p:nvPr userDrawn="1"/>
            </p:nvSpPr>
            <p:spPr bwMode="auto">
              <a:xfrm rot="5400000">
                <a:off x="681760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1" name="Oval 15"/>
              <p:cNvSpPr>
                <a:spLocks noChangeArrowheads="1"/>
              </p:cNvSpPr>
              <p:nvPr userDrawn="1"/>
            </p:nvSpPr>
            <p:spPr bwMode="auto">
              <a:xfrm rot="5400000">
                <a:off x="6938256"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2" name="Oval 16"/>
              <p:cNvSpPr>
                <a:spLocks noChangeArrowheads="1"/>
              </p:cNvSpPr>
              <p:nvPr userDrawn="1"/>
            </p:nvSpPr>
            <p:spPr bwMode="auto">
              <a:xfrm rot="5400000">
                <a:off x="6939844"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3" name="Oval 17"/>
              <p:cNvSpPr>
                <a:spLocks noChangeArrowheads="1"/>
              </p:cNvSpPr>
              <p:nvPr userDrawn="1"/>
            </p:nvSpPr>
            <p:spPr bwMode="auto">
              <a:xfrm rot="5400000">
                <a:off x="6938256"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4" name="Oval 18"/>
              <p:cNvSpPr>
                <a:spLocks noChangeArrowheads="1"/>
              </p:cNvSpPr>
              <p:nvPr userDrawn="1"/>
            </p:nvSpPr>
            <p:spPr bwMode="auto">
              <a:xfrm rot="5400000">
                <a:off x="6938256"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5" name="Oval 19"/>
              <p:cNvSpPr>
                <a:spLocks noChangeArrowheads="1"/>
              </p:cNvSpPr>
              <p:nvPr userDrawn="1"/>
            </p:nvSpPr>
            <p:spPr bwMode="auto">
              <a:xfrm rot="5400000">
                <a:off x="6938256"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6" name="Oval 20"/>
              <p:cNvSpPr>
                <a:spLocks noChangeArrowheads="1"/>
              </p:cNvSpPr>
              <p:nvPr userDrawn="1"/>
            </p:nvSpPr>
            <p:spPr bwMode="auto">
              <a:xfrm rot="5400000">
                <a:off x="6939844"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7" name="Oval 23"/>
              <p:cNvSpPr>
                <a:spLocks noChangeArrowheads="1"/>
              </p:cNvSpPr>
              <p:nvPr userDrawn="1"/>
            </p:nvSpPr>
            <p:spPr bwMode="auto">
              <a:xfrm rot="5400000">
                <a:off x="7061287" y="680243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8" name="Oval 24"/>
              <p:cNvSpPr>
                <a:spLocks noChangeArrowheads="1"/>
              </p:cNvSpPr>
              <p:nvPr userDrawn="1"/>
            </p:nvSpPr>
            <p:spPr bwMode="auto">
              <a:xfrm rot="5400000">
                <a:off x="7062875" y="6700837"/>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9" name="Oval 25"/>
              <p:cNvSpPr>
                <a:spLocks noChangeArrowheads="1"/>
              </p:cNvSpPr>
              <p:nvPr userDrawn="1"/>
            </p:nvSpPr>
            <p:spPr bwMode="auto">
              <a:xfrm rot="5400000">
                <a:off x="7061287" y="6600825"/>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0" name="Oval 26"/>
              <p:cNvSpPr>
                <a:spLocks noChangeArrowheads="1"/>
              </p:cNvSpPr>
              <p:nvPr userDrawn="1"/>
            </p:nvSpPr>
            <p:spPr bwMode="auto">
              <a:xfrm rot="5400000">
                <a:off x="7061287" y="6502400"/>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1" name="Oval 27"/>
              <p:cNvSpPr>
                <a:spLocks noChangeArrowheads="1"/>
              </p:cNvSpPr>
              <p:nvPr userDrawn="1"/>
            </p:nvSpPr>
            <p:spPr bwMode="auto">
              <a:xfrm rot="5400000">
                <a:off x="7061287" y="640238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2" name="Oval 28"/>
              <p:cNvSpPr>
                <a:spLocks noChangeArrowheads="1"/>
              </p:cNvSpPr>
              <p:nvPr userDrawn="1"/>
            </p:nvSpPr>
            <p:spPr bwMode="auto">
              <a:xfrm rot="5400000">
                <a:off x="7062875" y="6302375"/>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3" name="Oval 31"/>
              <p:cNvSpPr>
                <a:spLocks noChangeArrowheads="1"/>
              </p:cNvSpPr>
              <p:nvPr userDrawn="1"/>
            </p:nvSpPr>
            <p:spPr bwMode="auto">
              <a:xfrm rot="5400000">
                <a:off x="7184319"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4" name="Oval 32"/>
              <p:cNvSpPr>
                <a:spLocks noChangeArrowheads="1"/>
              </p:cNvSpPr>
              <p:nvPr userDrawn="1"/>
            </p:nvSpPr>
            <p:spPr bwMode="auto">
              <a:xfrm rot="5400000">
                <a:off x="7185906"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5" name="Oval 33"/>
              <p:cNvSpPr>
                <a:spLocks noChangeArrowheads="1"/>
              </p:cNvSpPr>
              <p:nvPr userDrawn="1"/>
            </p:nvSpPr>
            <p:spPr bwMode="auto">
              <a:xfrm rot="5400000">
                <a:off x="7184319"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6" name="Oval 34"/>
              <p:cNvSpPr>
                <a:spLocks noChangeArrowheads="1"/>
              </p:cNvSpPr>
              <p:nvPr userDrawn="1"/>
            </p:nvSpPr>
            <p:spPr bwMode="auto">
              <a:xfrm rot="5400000">
                <a:off x="7184319"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7" name="Oval 35"/>
              <p:cNvSpPr>
                <a:spLocks noChangeArrowheads="1"/>
              </p:cNvSpPr>
              <p:nvPr userDrawn="1"/>
            </p:nvSpPr>
            <p:spPr bwMode="auto">
              <a:xfrm rot="5400000">
                <a:off x="7184319"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8" name="Oval 36"/>
              <p:cNvSpPr>
                <a:spLocks noChangeArrowheads="1"/>
              </p:cNvSpPr>
              <p:nvPr userDrawn="1"/>
            </p:nvSpPr>
            <p:spPr bwMode="auto">
              <a:xfrm rot="5400000">
                <a:off x="7185906"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9" name="Oval 39"/>
              <p:cNvSpPr>
                <a:spLocks noChangeArrowheads="1"/>
              </p:cNvSpPr>
              <p:nvPr userDrawn="1"/>
            </p:nvSpPr>
            <p:spPr bwMode="auto">
              <a:xfrm rot="5400000">
                <a:off x="730655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0" name="Oval 40"/>
              <p:cNvSpPr>
                <a:spLocks noChangeArrowheads="1"/>
              </p:cNvSpPr>
              <p:nvPr userDrawn="1"/>
            </p:nvSpPr>
            <p:spPr bwMode="auto">
              <a:xfrm rot="5400000">
                <a:off x="730814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1" name="Oval 41"/>
              <p:cNvSpPr>
                <a:spLocks noChangeArrowheads="1"/>
              </p:cNvSpPr>
              <p:nvPr userDrawn="1"/>
            </p:nvSpPr>
            <p:spPr bwMode="auto">
              <a:xfrm rot="5400000">
                <a:off x="730655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2" name="Oval 42"/>
              <p:cNvSpPr>
                <a:spLocks noChangeArrowheads="1"/>
              </p:cNvSpPr>
              <p:nvPr userDrawn="1"/>
            </p:nvSpPr>
            <p:spPr bwMode="auto">
              <a:xfrm rot="5400000">
                <a:off x="730655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3" name="Oval 43"/>
              <p:cNvSpPr>
                <a:spLocks noChangeArrowheads="1"/>
              </p:cNvSpPr>
              <p:nvPr userDrawn="1"/>
            </p:nvSpPr>
            <p:spPr bwMode="auto">
              <a:xfrm rot="5400000">
                <a:off x="730655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4" name="Oval 44"/>
              <p:cNvSpPr>
                <a:spLocks noChangeArrowheads="1"/>
              </p:cNvSpPr>
              <p:nvPr userDrawn="1"/>
            </p:nvSpPr>
            <p:spPr bwMode="auto">
              <a:xfrm rot="5400000">
                <a:off x="730814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5" name="Oval 47"/>
              <p:cNvSpPr>
                <a:spLocks noChangeArrowheads="1"/>
              </p:cNvSpPr>
              <p:nvPr userDrawn="1"/>
            </p:nvSpPr>
            <p:spPr bwMode="auto">
              <a:xfrm rot="5400000">
                <a:off x="743196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6" name="Oval 48"/>
              <p:cNvSpPr>
                <a:spLocks noChangeArrowheads="1"/>
              </p:cNvSpPr>
              <p:nvPr userDrawn="1"/>
            </p:nvSpPr>
            <p:spPr bwMode="auto">
              <a:xfrm rot="5400000">
                <a:off x="743355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7" name="Oval 49"/>
              <p:cNvSpPr>
                <a:spLocks noChangeArrowheads="1"/>
              </p:cNvSpPr>
              <p:nvPr userDrawn="1"/>
            </p:nvSpPr>
            <p:spPr bwMode="auto">
              <a:xfrm rot="5400000">
                <a:off x="743196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8" name="Oval 50"/>
              <p:cNvSpPr>
                <a:spLocks noChangeArrowheads="1"/>
              </p:cNvSpPr>
              <p:nvPr userDrawn="1"/>
            </p:nvSpPr>
            <p:spPr bwMode="auto">
              <a:xfrm rot="5400000">
                <a:off x="743196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9" name="Oval 51"/>
              <p:cNvSpPr>
                <a:spLocks noChangeArrowheads="1"/>
              </p:cNvSpPr>
              <p:nvPr userDrawn="1"/>
            </p:nvSpPr>
            <p:spPr bwMode="auto">
              <a:xfrm rot="5400000">
                <a:off x="743196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0" name="Oval 52"/>
              <p:cNvSpPr>
                <a:spLocks noChangeArrowheads="1"/>
              </p:cNvSpPr>
              <p:nvPr userDrawn="1"/>
            </p:nvSpPr>
            <p:spPr bwMode="auto">
              <a:xfrm rot="5400000">
                <a:off x="743355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1" name="Oval 55"/>
              <p:cNvSpPr>
                <a:spLocks noChangeArrowheads="1"/>
              </p:cNvSpPr>
              <p:nvPr userDrawn="1"/>
            </p:nvSpPr>
            <p:spPr bwMode="auto">
              <a:xfrm rot="5400000">
                <a:off x="755261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2" name="Oval 56"/>
              <p:cNvSpPr>
                <a:spLocks noChangeArrowheads="1"/>
              </p:cNvSpPr>
              <p:nvPr userDrawn="1"/>
            </p:nvSpPr>
            <p:spPr bwMode="auto">
              <a:xfrm rot="5400000">
                <a:off x="755420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3" name="Oval 57"/>
              <p:cNvSpPr>
                <a:spLocks noChangeArrowheads="1"/>
              </p:cNvSpPr>
              <p:nvPr userDrawn="1"/>
            </p:nvSpPr>
            <p:spPr bwMode="auto">
              <a:xfrm rot="5400000">
                <a:off x="755261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4" name="Oval 58"/>
              <p:cNvSpPr>
                <a:spLocks noChangeArrowheads="1"/>
              </p:cNvSpPr>
              <p:nvPr userDrawn="1"/>
            </p:nvSpPr>
            <p:spPr bwMode="auto">
              <a:xfrm rot="5400000">
                <a:off x="755261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5" name="Oval 59"/>
              <p:cNvSpPr>
                <a:spLocks noChangeArrowheads="1"/>
              </p:cNvSpPr>
              <p:nvPr userDrawn="1"/>
            </p:nvSpPr>
            <p:spPr bwMode="auto">
              <a:xfrm rot="5400000">
                <a:off x="755261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6" name="Oval 60"/>
              <p:cNvSpPr>
                <a:spLocks noChangeArrowheads="1"/>
              </p:cNvSpPr>
              <p:nvPr userDrawn="1"/>
            </p:nvSpPr>
            <p:spPr bwMode="auto">
              <a:xfrm rot="5400000">
                <a:off x="755420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7" name="Oval 63"/>
              <p:cNvSpPr>
                <a:spLocks noChangeArrowheads="1"/>
              </p:cNvSpPr>
              <p:nvPr userDrawn="1"/>
            </p:nvSpPr>
            <p:spPr bwMode="auto">
              <a:xfrm rot="5400000">
                <a:off x="7676444"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8" name="Oval 64"/>
              <p:cNvSpPr>
                <a:spLocks noChangeArrowheads="1"/>
              </p:cNvSpPr>
              <p:nvPr userDrawn="1"/>
            </p:nvSpPr>
            <p:spPr bwMode="auto">
              <a:xfrm rot="5400000">
                <a:off x="7678031"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9" name="Oval 65"/>
              <p:cNvSpPr>
                <a:spLocks noChangeArrowheads="1"/>
              </p:cNvSpPr>
              <p:nvPr userDrawn="1"/>
            </p:nvSpPr>
            <p:spPr bwMode="auto">
              <a:xfrm rot="5400000">
                <a:off x="7676444"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0" name="Oval 66"/>
              <p:cNvSpPr>
                <a:spLocks noChangeArrowheads="1"/>
              </p:cNvSpPr>
              <p:nvPr userDrawn="1"/>
            </p:nvSpPr>
            <p:spPr bwMode="auto">
              <a:xfrm rot="5400000">
                <a:off x="7676444"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1" name="Oval 67"/>
              <p:cNvSpPr>
                <a:spLocks noChangeArrowheads="1"/>
              </p:cNvSpPr>
              <p:nvPr userDrawn="1"/>
            </p:nvSpPr>
            <p:spPr bwMode="auto">
              <a:xfrm rot="5400000">
                <a:off x="7676444"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2" name="Oval 68"/>
              <p:cNvSpPr>
                <a:spLocks noChangeArrowheads="1"/>
              </p:cNvSpPr>
              <p:nvPr userDrawn="1"/>
            </p:nvSpPr>
            <p:spPr bwMode="auto">
              <a:xfrm rot="5400000">
                <a:off x="7678031"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3" name="Oval 71"/>
              <p:cNvSpPr>
                <a:spLocks noChangeArrowheads="1"/>
              </p:cNvSpPr>
              <p:nvPr userDrawn="1"/>
            </p:nvSpPr>
            <p:spPr bwMode="auto">
              <a:xfrm rot="5400000">
                <a:off x="7799475"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4" name="Oval 72"/>
              <p:cNvSpPr>
                <a:spLocks noChangeArrowheads="1"/>
              </p:cNvSpPr>
              <p:nvPr userDrawn="1"/>
            </p:nvSpPr>
            <p:spPr bwMode="auto">
              <a:xfrm rot="5400000">
                <a:off x="7801062"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5" name="Oval 73"/>
              <p:cNvSpPr>
                <a:spLocks noChangeArrowheads="1"/>
              </p:cNvSpPr>
              <p:nvPr userDrawn="1"/>
            </p:nvSpPr>
            <p:spPr bwMode="auto">
              <a:xfrm rot="5400000">
                <a:off x="7799475"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6" name="Oval 74"/>
              <p:cNvSpPr>
                <a:spLocks noChangeArrowheads="1"/>
              </p:cNvSpPr>
              <p:nvPr userDrawn="1"/>
            </p:nvSpPr>
            <p:spPr bwMode="auto">
              <a:xfrm rot="5400000">
                <a:off x="7799475"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7" name="Oval 75"/>
              <p:cNvSpPr>
                <a:spLocks noChangeArrowheads="1"/>
              </p:cNvSpPr>
              <p:nvPr userDrawn="1"/>
            </p:nvSpPr>
            <p:spPr bwMode="auto">
              <a:xfrm rot="5400000">
                <a:off x="7799475"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8" name="Oval 76"/>
              <p:cNvSpPr>
                <a:spLocks noChangeArrowheads="1"/>
              </p:cNvSpPr>
              <p:nvPr userDrawn="1"/>
            </p:nvSpPr>
            <p:spPr bwMode="auto">
              <a:xfrm rot="5400000">
                <a:off x="7801062"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9" name="Oval 79"/>
              <p:cNvSpPr>
                <a:spLocks noChangeArrowheads="1"/>
              </p:cNvSpPr>
              <p:nvPr userDrawn="1"/>
            </p:nvSpPr>
            <p:spPr bwMode="auto">
              <a:xfrm rot="5400000">
                <a:off x="792250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0" name="Oval 80"/>
              <p:cNvSpPr>
                <a:spLocks noChangeArrowheads="1"/>
              </p:cNvSpPr>
              <p:nvPr userDrawn="1"/>
            </p:nvSpPr>
            <p:spPr bwMode="auto">
              <a:xfrm rot="5400000">
                <a:off x="792409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1" name="Oval 81"/>
              <p:cNvSpPr>
                <a:spLocks noChangeArrowheads="1"/>
              </p:cNvSpPr>
              <p:nvPr userDrawn="1"/>
            </p:nvSpPr>
            <p:spPr bwMode="auto">
              <a:xfrm rot="5400000">
                <a:off x="792250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2" name="Oval 82"/>
              <p:cNvSpPr>
                <a:spLocks noChangeArrowheads="1"/>
              </p:cNvSpPr>
              <p:nvPr userDrawn="1"/>
            </p:nvSpPr>
            <p:spPr bwMode="auto">
              <a:xfrm rot="5400000">
                <a:off x="792250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3" name="Oval 83"/>
              <p:cNvSpPr>
                <a:spLocks noChangeArrowheads="1"/>
              </p:cNvSpPr>
              <p:nvPr userDrawn="1"/>
            </p:nvSpPr>
            <p:spPr bwMode="auto">
              <a:xfrm rot="5400000">
                <a:off x="792250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4" name="Oval 84"/>
              <p:cNvSpPr>
                <a:spLocks noChangeArrowheads="1"/>
              </p:cNvSpPr>
              <p:nvPr userDrawn="1"/>
            </p:nvSpPr>
            <p:spPr bwMode="auto">
              <a:xfrm rot="5400000">
                <a:off x="792409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5" name="Oval 87"/>
              <p:cNvSpPr>
                <a:spLocks noChangeArrowheads="1"/>
              </p:cNvSpPr>
              <p:nvPr userDrawn="1"/>
            </p:nvSpPr>
            <p:spPr bwMode="auto">
              <a:xfrm rot="5400000">
                <a:off x="8045537"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6" name="Oval 88"/>
              <p:cNvSpPr>
                <a:spLocks noChangeArrowheads="1"/>
              </p:cNvSpPr>
              <p:nvPr userDrawn="1"/>
            </p:nvSpPr>
            <p:spPr bwMode="auto">
              <a:xfrm rot="5400000">
                <a:off x="8047125"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7" name="Oval 89"/>
              <p:cNvSpPr>
                <a:spLocks noChangeArrowheads="1"/>
              </p:cNvSpPr>
              <p:nvPr userDrawn="1"/>
            </p:nvSpPr>
            <p:spPr bwMode="auto">
              <a:xfrm rot="5400000">
                <a:off x="8045537"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8" name="Oval 90"/>
              <p:cNvSpPr>
                <a:spLocks noChangeArrowheads="1"/>
              </p:cNvSpPr>
              <p:nvPr userDrawn="1"/>
            </p:nvSpPr>
            <p:spPr bwMode="auto">
              <a:xfrm rot="5400000">
                <a:off x="8045537"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9" name="Oval 91"/>
              <p:cNvSpPr>
                <a:spLocks noChangeArrowheads="1"/>
              </p:cNvSpPr>
              <p:nvPr userDrawn="1"/>
            </p:nvSpPr>
            <p:spPr bwMode="auto">
              <a:xfrm rot="5400000">
                <a:off x="8045537"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0" name="Oval 92"/>
              <p:cNvSpPr>
                <a:spLocks noChangeArrowheads="1"/>
              </p:cNvSpPr>
              <p:nvPr userDrawn="1"/>
            </p:nvSpPr>
            <p:spPr bwMode="auto">
              <a:xfrm rot="5400000">
                <a:off x="8047125"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1" name="Oval 95"/>
              <p:cNvSpPr>
                <a:spLocks noChangeArrowheads="1"/>
              </p:cNvSpPr>
              <p:nvPr userDrawn="1"/>
            </p:nvSpPr>
            <p:spPr bwMode="auto">
              <a:xfrm rot="5400000">
                <a:off x="816856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2" name="Oval 96"/>
              <p:cNvSpPr>
                <a:spLocks noChangeArrowheads="1"/>
              </p:cNvSpPr>
              <p:nvPr userDrawn="1"/>
            </p:nvSpPr>
            <p:spPr bwMode="auto">
              <a:xfrm rot="5400000">
                <a:off x="817015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3" name="Oval 97"/>
              <p:cNvSpPr>
                <a:spLocks noChangeArrowheads="1"/>
              </p:cNvSpPr>
              <p:nvPr userDrawn="1"/>
            </p:nvSpPr>
            <p:spPr bwMode="auto">
              <a:xfrm rot="5400000">
                <a:off x="816856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4" name="Oval 98"/>
              <p:cNvSpPr>
                <a:spLocks noChangeArrowheads="1"/>
              </p:cNvSpPr>
              <p:nvPr userDrawn="1"/>
            </p:nvSpPr>
            <p:spPr bwMode="auto">
              <a:xfrm rot="5400000">
                <a:off x="816856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5" name="Oval 99"/>
              <p:cNvSpPr>
                <a:spLocks noChangeArrowheads="1"/>
              </p:cNvSpPr>
              <p:nvPr userDrawn="1"/>
            </p:nvSpPr>
            <p:spPr bwMode="auto">
              <a:xfrm rot="5400000">
                <a:off x="816856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6" name="Oval 100"/>
              <p:cNvSpPr>
                <a:spLocks noChangeArrowheads="1"/>
              </p:cNvSpPr>
              <p:nvPr userDrawn="1"/>
            </p:nvSpPr>
            <p:spPr bwMode="auto">
              <a:xfrm rot="5400000">
                <a:off x="817015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7" name="Oval 103"/>
              <p:cNvSpPr>
                <a:spLocks noChangeArrowheads="1"/>
              </p:cNvSpPr>
              <p:nvPr userDrawn="1"/>
            </p:nvSpPr>
            <p:spPr bwMode="auto">
              <a:xfrm rot="5400000">
                <a:off x="8290806"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8" name="Oval 104"/>
              <p:cNvSpPr>
                <a:spLocks noChangeArrowheads="1"/>
              </p:cNvSpPr>
              <p:nvPr userDrawn="1"/>
            </p:nvSpPr>
            <p:spPr bwMode="auto">
              <a:xfrm rot="5400000">
                <a:off x="8292394"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9" name="Oval 105"/>
              <p:cNvSpPr>
                <a:spLocks noChangeArrowheads="1"/>
              </p:cNvSpPr>
              <p:nvPr userDrawn="1"/>
            </p:nvSpPr>
            <p:spPr bwMode="auto">
              <a:xfrm rot="5400000">
                <a:off x="8290806"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0" name="Oval 106"/>
              <p:cNvSpPr>
                <a:spLocks noChangeArrowheads="1"/>
              </p:cNvSpPr>
              <p:nvPr userDrawn="1"/>
            </p:nvSpPr>
            <p:spPr bwMode="auto">
              <a:xfrm rot="5400000">
                <a:off x="8290806"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1" name="Oval 107"/>
              <p:cNvSpPr>
                <a:spLocks noChangeArrowheads="1"/>
              </p:cNvSpPr>
              <p:nvPr userDrawn="1"/>
            </p:nvSpPr>
            <p:spPr bwMode="auto">
              <a:xfrm rot="5400000">
                <a:off x="8290806"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2" name="Oval 108"/>
              <p:cNvSpPr>
                <a:spLocks noChangeArrowheads="1"/>
              </p:cNvSpPr>
              <p:nvPr userDrawn="1"/>
            </p:nvSpPr>
            <p:spPr bwMode="auto">
              <a:xfrm rot="5400000">
                <a:off x="8292394"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3" name="Oval 111"/>
              <p:cNvSpPr>
                <a:spLocks noChangeArrowheads="1"/>
              </p:cNvSpPr>
              <p:nvPr userDrawn="1"/>
            </p:nvSpPr>
            <p:spPr bwMode="auto">
              <a:xfrm rot="5400000">
                <a:off x="8413044"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4" name="Oval 112"/>
              <p:cNvSpPr>
                <a:spLocks noChangeArrowheads="1"/>
              </p:cNvSpPr>
              <p:nvPr userDrawn="1"/>
            </p:nvSpPr>
            <p:spPr bwMode="auto">
              <a:xfrm rot="5400000">
                <a:off x="8414631"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5" name="Oval 113"/>
              <p:cNvSpPr>
                <a:spLocks noChangeArrowheads="1"/>
              </p:cNvSpPr>
              <p:nvPr userDrawn="1"/>
            </p:nvSpPr>
            <p:spPr bwMode="auto">
              <a:xfrm rot="5400000">
                <a:off x="8413044"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6" name="Oval 114"/>
              <p:cNvSpPr>
                <a:spLocks noChangeArrowheads="1"/>
              </p:cNvSpPr>
              <p:nvPr userDrawn="1"/>
            </p:nvSpPr>
            <p:spPr bwMode="auto">
              <a:xfrm rot="5400000">
                <a:off x="8413044"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7" name="Oval 115"/>
              <p:cNvSpPr>
                <a:spLocks noChangeArrowheads="1"/>
              </p:cNvSpPr>
              <p:nvPr userDrawn="1"/>
            </p:nvSpPr>
            <p:spPr bwMode="auto">
              <a:xfrm rot="5400000">
                <a:off x="8413044"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8" name="Oval 116"/>
              <p:cNvSpPr>
                <a:spLocks noChangeArrowheads="1"/>
              </p:cNvSpPr>
              <p:nvPr userDrawn="1"/>
            </p:nvSpPr>
            <p:spPr bwMode="auto">
              <a:xfrm rot="5400000">
                <a:off x="8414631"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9" name="Oval 119"/>
              <p:cNvSpPr>
                <a:spLocks noChangeArrowheads="1"/>
              </p:cNvSpPr>
              <p:nvPr userDrawn="1"/>
            </p:nvSpPr>
            <p:spPr bwMode="auto">
              <a:xfrm rot="5400000">
                <a:off x="853845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0" name="Oval 120"/>
              <p:cNvSpPr>
                <a:spLocks noChangeArrowheads="1"/>
              </p:cNvSpPr>
              <p:nvPr userDrawn="1"/>
            </p:nvSpPr>
            <p:spPr bwMode="auto">
              <a:xfrm rot="5400000">
                <a:off x="854004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1" name="Oval 121"/>
              <p:cNvSpPr>
                <a:spLocks noChangeArrowheads="1"/>
              </p:cNvSpPr>
              <p:nvPr userDrawn="1"/>
            </p:nvSpPr>
            <p:spPr bwMode="auto">
              <a:xfrm rot="5400000">
                <a:off x="853845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2" name="Oval 122"/>
              <p:cNvSpPr>
                <a:spLocks noChangeArrowheads="1"/>
              </p:cNvSpPr>
              <p:nvPr userDrawn="1"/>
            </p:nvSpPr>
            <p:spPr bwMode="auto">
              <a:xfrm rot="5400000">
                <a:off x="853845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3" name="Oval 123"/>
              <p:cNvSpPr>
                <a:spLocks noChangeArrowheads="1"/>
              </p:cNvSpPr>
              <p:nvPr userDrawn="1"/>
            </p:nvSpPr>
            <p:spPr bwMode="auto">
              <a:xfrm rot="5400000">
                <a:off x="853845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4" name="Oval 124"/>
              <p:cNvSpPr>
                <a:spLocks noChangeArrowheads="1"/>
              </p:cNvSpPr>
              <p:nvPr userDrawn="1"/>
            </p:nvSpPr>
            <p:spPr bwMode="auto">
              <a:xfrm rot="5400000">
                <a:off x="854004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5" name="Oval 127"/>
              <p:cNvSpPr>
                <a:spLocks noChangeArrowheads="1"/>
              </p:cNvSpPr>
              <p:nvPr userDrawn="1"/>
            </p:nvSpPr>
            <p:spPr bwMode="auto">
              <a:xfrm rot="5400000">
                <a:off x="865910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6" name="Oval 128"/>
              <p:cNvSpPr>
                <a:spLocks noChangeArrowheads="1"/>
              </p:cNvSpPr>
              <p:nvPr userDrawn="1"/>
            </p:nvSpPr>
            <p:spPr bwMode="auto">
              <a:xfrm rot="5400000">
                <a:off x="866069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7" name="Oval 129"/>
              <p:cNvSpPr>
                <a:spLocks noChangeArrowheads="1"/>
              </p:cNvSpPr>
              <p:nvPr userDrawn="1"/>
            </p:nvSpPr>
            <p:spPr bwMode="auto">
              <a:xfrm rot="5400000">
                <a:off x="865910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8" name="Oval 130"/>
              <p:cNvSpPr>
                <a:spLocks noChangeArrowheads="1"/>
              </p:cNvSpPr>
              <p:nvPr userDrawn="1"/>
            </p:nvSpPr>
            <p:spPr bwMode="auto">
              <a:xfrm rot="5400000">
                <a:off x="865910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9" name="Oval 131"/>
              <p:cNvSpPr>
                <a:spLocks noChangeArrowheads="1"/>
              </p:cNvSpPr>
              <p:nvPr userDrawn="1"/>
            </p:nvSpPr>
            <p:spPr bwMode="auto">
              <a:xfrm rot="5400000">
                <a:off x="865910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0" name="Oval 132"/>
              <p:cNvSpPr>
                <a:spLocks noChangeArrowheads="1"/>
              </p:cNvSpPr>
              <p:nvPr userDrawn="1"/>
            </p:nvSpPr>
            <p:spPr bwMode="auto">
              <a:xfrm rot="5400000">
                <a:off x="866069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1" name="Oval 135"/>
              <p:cNvSpPr>
                <a:spLocks noChangeArrowheads="1"/>
              </p:cNvSpPr>
              <p:nvPr userDrawn="1"/>
            </p:nvSpPr>
            <p:spPr bwMode="auto">
              <a:xfrm rot="5400000">
                <a:off x="8783725" y="680243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2" name="Oval 136"/>
              <p:cNvSpPr>
                <a:spLocks noChangeArrowheads="1"/>
              </p:cNvSpPr>
              <p:nvPr userDrawn="1"/>
            </p:nvSpPr>
            <p:spPr bwMode="auto">
              <a:xfrm rot="5400000">
                <a:off x="8785312" y="6700837"/>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3" name="Oval 137"/>
              <p:cNvSpPr>
                <a:spLocks noChangeArrowheads="1"/>
              </p:cNvSpPr>
              <p:nvPr userDrawn="1"/>
            </p:nvSpPr>
            <p:spPr bwMode="auto">
              <a:xfrm rot="5400000">
                <a:off x="8783725" y="6600825"/>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4" name="Oval 138"/>
              <p:cNvSpPr>
                <a:spLocks noChangeArrowheads="1"/>
              </p:cNvSpPr>
              <p:nvPr userDrawn="1"/>
            </p:nvSpPr>
            <p:spPr bwMode="auto">
              <a:xfrm rot="5400000">
                <a:off x="8783725" y="6502400"/>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5" name="Oval 139"/>
              <p:cNvSpPr>
                <a:spLocks noChangeArrowheads="1"/>
              </p:cNvSpPr>
              <p:nvPr userDrawn="1"/>
            </p:nvSpPr>
            <p:spPr bwMode="auto">
              <a:xfrm rot="5400000">
                <a:off x="8783725" y="640238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6" name="Oval 140"/>
              <p:cNvSpPr>
                <a:spLocks noChangeArrowheads="1"/>
              </p:cNvSpPr>
              <p:nvPr userDrawn="1"/>
            </p:nvSpPr>
            <p:spPr bwMode="auto">
              <a:xfrm rot="5400000">
                <a:off x="8785312" y="6302375"/>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7" name="Oval 143"/>
              <p:cNvSpPr>
                <a:spLocks noChangeArrowheads="1"/>
              </p:cNvSpPr>
              <p:nvPr userDrawn="1"/>
            </p:nvSpPr>
            <p:spPr bwMode="auto">
              <a:xfrm rot="5400000">
                <a:off x="890516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8" name="Oval 144"/>
              <p:cNvSpPr>
                <a:spLocks noChangeArrowheads="1"/>
              </p:cNvSpPr>
              <p:nvPr userDrawn="1"/>
            </p:nvSpPr>
            <p:spPr bwMode="auto">
              <a:xfrm rot="5400000">
                <a:off x="890675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9" name="Oval 145"/>
              <p:cNvSpPr>
                <a:spLocks noChangeArrowheads="1"/>
              </p:cNvSpPr>
              <p:nvPr userDrawn="1"/>
            </p:nvSpPr>
            <p:spPr bwMode="auto">
              <a:xfrm rot="5400000">
                <a:off x="890516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0" name="Oval 146"/>
              <p:cNvSpPr>
                <a:spLocks noChangeArrowheads="1"/>
              </p:cNvSpPr>
              <p:nvPr userDrawn="1"/>
            </p:nvSpPr>
            <p:spPr bwMode="auto">
              <a:xfrm rot="5400000">
                <a:off x="890516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1" name="Oval 147"/>
              <p:cNvSpPr>
                <a:spLocks noChangeArrowheads="1"/>
              </p:cNvSpPr>
              <p:nvPr userDrawn="1"/>
            </p:nvSpPr>
            <p:spPr bwMode="auto">
              <a:xfrm rot="5400000">
                <a:off x="890516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2" name="Oval 148"/>
              <p:cNvSpPr>
                <a:spLocks noChangeArrowheads="1"/>
              </p:cNvSpPr>
              <p:nvPr userDrawn="1"/>
            </p:nvSpPr>
            <p:spPr bwMode="auto">
              <a:xfrm rot="5400000">
                <a:off x="890675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3" name="Oval 151"/>
              <p:cNvSpPr>
                <a:spLocks noChangeArrowheads="1"/>
              </p:cNvSpPr>
              <p:nvPr userDrawn="1"/>
            </p:nvSpPr>
            <p:spPr bwMode="auto">
              <a:xfrm rot="5400000">
                <a:off x="9028994"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4" name="Oval 152"/>
              <p:cNvSpPr>
                <a:spLocks noChangeArrowheads="1"/>
              </p:cNvSpPr>
              <p:nvPr userDrawn="1"/>
            </p:nvSpPr>
            <p:spPr bwMode="auto">
              <a:xfrm rot="5400000">
                <a:off x="9030581"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5" name="Oval 153"/>
              <p:cNvSpPr>
                <a:spLocks noChangeArrowheads="1"/>
              </p:cNvSpPr>
              <p:nvPr userDrawn="1"/>
            </p:nvSpPr>
            <p:spPr bwMode="auto">
              <a:xfrm rot="5400000">
                <a:off x="9028994"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6" name="Oval 154"/>
              <p:cNvSpPr>
                <a:spLocks noChangeArrowheads="1"/>
              </p:cNvSpPr>
              <p:nvPr userDrawn="1"/>
            </p:nvSpPr>
            <p:spPr bwMode="auto">
              <a:xfrm rot="5400000">
                <a:off x="9028994"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7" name="Oval 155"/>
              <p:cNvSpPr>
                <a:spLocks noChangeArrowheads="1"/>
              </p:cNvSpPr>
              <p:nvPr userDrawn="1"/>
            </p:nvSpPr>
            <p:spPr bwMode="auto">
              <a:xfrm rot="5400000">
                <a:off x="9028994"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8" name="Oval 156"/>
              <p:cNvSpPr>
                <a:spLocks noChangeArrowheads="1"/>
              </p:cNvSpPr>
              <p:nvPr userDrawn="1"/>
            </p:nvSpPr>
            <p:spPr bwMode="auto">
              <a:xfrm rot="5400000">
                <a:off x="9030581"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9" name="Oval 159"/>
              <p:cNvSpPr>
                <a:spLocks noChangeArrowheads="1"/>
              </p:cNvSpPr>
              <p:nvPr userDrawn="1"/>
            </p:nvSpPr>
            <p:spPr bwMode="auto">
              <a:xfrm rot="5400000">
                <a:off x="9152025"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0" name="Oval 160"/>
              <p:cNvSpPr>
                <a:spLocks noChangeArrowheads="1"/>
              </p:cNvSpPr>
              <p:nvPr userDrawn="1"/>
            </p:nvSpPr>
            <p:spPr bwMode="auto">
              <a:xfrm rot="5400000">
                <a:off x="9153612"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1" name="Oval 161"/>
              <p:cNvSpPr>
                <a:spLocks noChangeArrowheads="1"/>
              </p:cNvSpPr>
              <p:nvPr userDrawn="1"/>
            </p:nvSpPr>
            <p:spPr bwMode="auto">
              <a:xfrm rot="5400000">
                <a:off x="9152025"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2" name="Oval 162"/>
              <p:cNvSpPr>
                <a:spLocks noChangeArrowheads="1"/>
              </p:cNvSpPr>
              <p:nvPr userDrawn="1"/>
            </p:nvSpPr>
            <p:spPr bwMode="auto">
              <a:xfrm rot="5400000">
                <a:off x="9152025"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3" name="Oval 163"/>
              <p:cNvSpPr>
                <a:spLocks noChangeArrowheads="1"/>
              </p:cNvSpPr>
              <p:nvPr userDrawn="1"/>
            </p:nvSpPr>
            <p:spPr bwMode="auto">
              <a:xfrm rot="5400000">
                <a:off x="9152025"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4" name="Oval 164"/>
              <p:cNvSpPr>
                <a:spLocks noChangeArrowheads="1"/>
              </p:cNvSpPr>
              <p:nvPr userDrawn="1"/>
            </p:nvSpPr>
            <p:spPr bwMode="auto">
              <a:xfrm rot="5400000">
                <a:off x="9153612"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5" name="Oval 167"/>
              <p:cNvSpPr>
                <a:spLocks noChangeArrowheads="1"/>
              </p:cNvSpPr>
              <p:nvPr userDrawn="1"/>
            </p:nvSpPr>
            <p:spPr bwMode="auto">
              <a:xfrm rot="5400000">
                <a:off x="927505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6" name="Oval 168"/>
              <p:cNvSpPr>
                <a:spLocks noChangeArrowheads="1"/>
              </p:cNvSpPr>
              <p:nvPr userDrawn="1"/>
            </p:nvSpPr>
            <p:spPr bwMode="auto">
              <a:xfrm rot="5400000">
                <a:off x="927664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7" name="Oval 169"/>
              <p:cNvSpPr>
                <a:spLocks noChangeArrowheads="1"/>
              </p:cNvSpPr>
              <p:nvPr userDrawn="1"/>
            </p:nvSpPr>
            <p:spPr bwMode="auto">
              <a:xfrm rot="5400000">
                <a:off x="927505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8" name="Oval 170"/>
              <p:cNvSpPr>
                <a:spLocks noChangeArrowheads="1"/>
              </p:cNvSpPr>
              <p:nvPr userDrawn="1"/>
            </p:nvSpPr>
            <p:spPr bwMode="auto">
              <a:xfrm rot="5400000">
                <a:off x="927505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9" name="Oval 171"/>
              <p:cNvSpPr>
                <a:spLocks noChangeArrowheads="1"/>
              </p:cNvSpPr>
              <p:nvPr userDrawn="1"/>
            </p:nvSpPr>
            <p:spPr bwMode="auto">
              <a:xfrm rot="5400000">
                <a:off x="927505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0" name="Oval 172"/>
              <p:cNvSpPr>
                <a:spLocks noChangeArrowheads="1"/>
              </p:cNvSpPr>
              <p:nvPr userDrawn="1"/>
            </p:nvSpPr>
            <p:spPr bwMode="auto">
              <a:xfrm rot="5400000">
                <a:off x="927664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1" name="Oval 175"/>
              <p:cNvSpPr>
                <a:spLocks noChangeArrowheads="1"/>
              </p:cNvSpPr>
              <p:nvPr userDrawn="1"/>
            </p:nvSpPr>
            <p:spPr bwMode="auto">
              <a:xfrm rot="5400000">
                <a:off x="9398087"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2" name="Oval 176"/>
              <p:cNvSpPr>
                <a:spLocks noChangeArrowheads="1"/>
              </p:cNvSpPr>
              <p:nvPr userDrawn="1"/>
            </p:nvSpPr>
            <p:spPr bwMode="auto">
              <a:xfrm rot="5400000">
                <a:off x="9399675"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3" name="Oval 177"/>
              <p:cNvSpPr>
                <a:spLocks noChangeArrowheads="1"/>
              </p:cNvSpPr>
              <p:nvPr userDrawn="1"/>
            </p:nvSpPr>
            <p:spPr bwMode="auto">
              <a:xfrm rot="5400000">
                <a:off x="9398087"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4" name="Oval 178"/>
              <p:cNvSpPr>
                <a:spLocks noChangeArrowheads="1"/>
              </p:cNvSpPr>
              <p:nvPr userDrawn="1"/>
            </p:nvSpPr>
            <p:spPr bwMode="auto">
              <a:xfrm rot="5400000">
                <a:off x="9398087"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5" name="Oval 179"/>
              <p:cNvSpPr>
                <a:spLocks noChangeArrowheads="1"/>
              </p:cNvSpPr>
              <p:nvPr userDrawn="1"/>
            </p:nvSpPr>
            <p:spPr bwMode="auto">
              <a:xfrm rot="5400000">
                <a:off x="9398087"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6" name="Oval 180"/>
              <p:cNvSpPr>
                <a:spLocks noChangeArrowheads="1"/>
              </p:cNvSpPr>
              <p:nvPr userDrawn="1"/>
            </p:nvSpPr>
            <p:spPr bwMode="auto">
              <a:xfrm rot="5400000">
                <a:off x="9399675"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7" name="Oval 183"/>
              <p:cNvSpPr>
                <a:spLocks noChangeArrowheads="1"/>
              </p:cNvSpPr>
              <p:nvPr userDrawn="1"/>
            </p:nvSpPr>
            <p:spPr bwMode="auto">
              <a:xfrm rot="5400000">
                <a:off x="9520325" y="680243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8" name="Oval 184"/>
              <p:cNvSpPr>
                <a:spLocks noChangeArrowheads="1"/>
              </p:cNvSpPr>
              <p:nvPr userDrawn="1"/>
            </p:nvSpPr>
            <p:spPr bwMode="auto">
              <a:xfrm rot="5400000">
                <a:off x="9521912" y="6700837"/>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9" name="Oval 185"/>
              <p:cNvSpPr>
                <a:spLocks noChangeArrowheads="1"/>
              </p:cNvSpPr>
              <p:nvPr userDrawn="1"/>
            </p:nvSpPr>
            <p:spPr bwMode="auto">
              <a:xfrm rot="5400000">
                <a:off x="9520325" y="6600825"/>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00" name="Oval 186"/>
              <p:cNvSpPr>
                <a:spLocks noChangeArrowheads="1"/>
              </p:cNvSpPr>
              <p:nvPr userDrawn="1"/>
            </p:nvSpPr>
            <p:spPr bwMode="auto">
              <a:xfrm rot="5400000">
                <a:off x="9520325" y="6502400"/>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01" name="Oval 187"/>
              <p:cNvSpPr>
                <a:spLocks noChangeArrowheads="1"/>
              </p:cNvSpPr>
              <p:nvPr userDrawn="1"/>
            </p:nvSpPr>
            <p:spPr bwMode="auto">
              <a:xfrm rot="5400000">
                <a:off x="9520325" y="640238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02" name="Oval 188"/>
              <p:cNvSpPr>
                <a:spLocks noChangeArrowheads="1"/>
              </p:cNvSpPr>
              <p:nvPr userDrawn="1"/>
            </p:nvSpPr>
            <p:spPr bwMode="auto">
              <a:xfrm rot="5400000">
                <a:off x="9521912" y="6302375"/>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03" name="Oval 288"/>
              <p:cNvSpPr>
                <a:spLocks noChangeArrowheads="1"/>
              </p:cNvSpPr>
              <p:nvPr userDrawn="1"/>
            </p:nvSpPr>
            <p:spPr bwMode="auto">
              <a:xfrm rot="5400000">
                <a:off x="9643356"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04" name="Oval 289"/>
              <p:cNvSpPr>
                <a:spLocks noChangeArrowheads="1"/>
              </p:cNvSpPr>
              <p:nvPr userDrawn="1"/>
            </p:nvSpPr>
            <p:spPr bwMode="auto">
              <a:xfrm rot="5400000">
                <a:off x="9644943"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05" name="Oval 290"/>
              <p:cNvSpPr>
                <a:spLocks noChangeArrowheads="1"/>
              </p:cNvSpPr>
              <p:nvPr userDrawn="1"/>
            </p:nvSpPr>
            <p:spPr bwMode="auto">
              <a:xfrm rot="5400000">
                <a:off x="9643356"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06" name="Oval 291"/>
              <p:cNvSpPr>
                <a:spLocks noChangeArrowheads="1"/>
              </p:cNvSpPr>
              <p:nvPr userDrawn="1"/>
            </p:nvSpPr>
            <p:spPr bwMode="auto">
              <a:xfrm rot="5400000">
                <a:off x="9643356"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07" name="Oval 292"/>
              <p:cNvSpPr>
                <a:spLocks noChangeArrowheads="1"/>
              </p:cNvSpPr>
              <p:nvPr userDrawn="1"/>
            </p:nvSpPr>
            <p:spPr bwMode="auto">
              <a:xfrm rot="5400000">
                <a:off x="9643356"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08" name="Oval 293"/>
              <p:cNvSpPr>
                <a:spLocks noChangeArrowheads="1"/>
              </p:cNvSpPr>
              <p:nvPr userDrawn="1"/>
            </p:nvSpPr>
            <p:spPr bwMode="auto">
              <a:xfrm rot="5400000">
                <a:off x="9644943"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grpSp>
        <p:sp>
          <p:nvSpPr>
            <p:cNvPr id="229" name="Oval 151"/>
            <p:cNvSpPr>
              <a:spLocks noChangeArrowheads="1"/>
            </p:cNvSpPr>
            <p:nvPr userDrawn="1"/>
          </p:nvSpPr>
          <p:spPr bwMode="auto">
            <a:xfrm rot="5400000">
              <a:off x="6072150"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0" name="Oval 152"/>
            <p:cNvSpPr>
              <a:spLocks noChangeArrowheads="1"/>
            </p:cNvSpPr>
            <p:nvPr userDrawn="1"/>
          </p:nvSpPr>
          <p:spPr bwMode="auto">
            <a:xfrm rot="5400000">
              <a:off x="6073737"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1" name="Oval 153"/>
            <p:cNvSpPr>
              <a:spLocks noChangeArrowheads="1"/>
            </p:cNvSpPr>
            <p:nvPr userDrawn="1"/>
          </p:nvSpPr>
          <p:spPr bwMode="auto">
            <a:xfrm rot="5400000">
              <a:off x="6072150"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2" name="Oval 154"/>
            <p:cNvSpPr>
              <a:spLocks noChangeArrowheads="1"/>
            </p:cNvSpPr>
            <p:nvPr userDrawn="1"/>
          </p:nvSpPr>
          <p:spPr bwMode="auto">
            <a:xfrm rot="5400000">
              <a:off x="6072150"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3" name="Oval 155"/>
            <p:cNvSpPr>
              <a:spLocks noChangeArrowheads="1"/>
            </p:cNvSpPr>
            <p:nvPr userDrawn="1"/>
          </p:nvSpPr>
          <p:spPr bwMode="auto">
            <a:xfrm rot="5400000">
              <a:off x="6072150"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4" name="Oval 156"/>
            <p:cNvSpPr>
              <a:spLocks noChangeArrowheads="1"/>
            </p:cNvSpPr>
            <p:nvPr userDrawn="1"/>
          </p:nvSpPr>
          <p:spPr bwMode="auto">
            <a:xfrm rot="5400000">
              <a:off x="6073737"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5" name="Oval 159"/>
            <p:cNvSpPr>
              <a:spLocks noChangeArrowheads="1"/>
            </p:cNvSpPr>
            <p:nvPr userDrawn="1"/>
          </p:nvSpPr>
          <p:spPr bwMode="auto">
            <a:xfrm rot="5400000">
              <a:off x="6195181"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6" name="Oval 160"/>
            <p:cNvSpPr>
              <a:spLocks noChangeArrowheads="1"/>
            </p:cNvSpPr>
            <p:nvPr userDrawn="1"/>
          </p:nvSpPr>
          <p:spPr bwMode="auto">
            <a:xfrm rot="5400000">
              <a:off x="6196768"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7" name="Oval 161"/>
            <p:cNvSpPr>
              <a:spLocks noChangeArrowheads="1"/>
            </p:cNvSpPr>
            <p:nvPr userDrawn="1"/>
          </p:nvSpPr>
          <p:spPr bwMode="auto">
            <a:xfrm rot="5400000">
              <a:off x="6195181"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8" name="Oval 162"/>
            <p:cNvSpPr>
              <a:spLocks noChangeArrowheads="1"/>
            </p:cNvSpPr>
            <p:nvPr userDrawn="1"/>
          </p:nvSpPr>
          <p:spPr bwMode="auto">
            <a:xfrm rot="5400000">
              <a:off x="6195181"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9" name="Oval 163"/>
            <p:cNvSpPr>
              <a:spLocks noChangeArrowheads="1"/>
            </p:cNvSpPr>
            <p:nvPr userDrawn="1"/>
          </p:nvSpPr>
          <p:spPr bwMode="auto">
            <a:xfrm rot="5400000">
              <a:off x="6195181"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0" name="Oval 164"/>
            <p:cNvSpPr>
              <a:spLocks noChangeArrowheads="1"/>
            </p:cNvSpPr>
            <p:nvPr userDrawn="1"/>
          </p:nvSpPr>
          <p:spPr bwMode="auto">
            <a:xfrm rot="5400000">
              <a:off x="6196768"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1" name="Oval 167"/>
            <p:cNvSpPr>
              <a:spLocks noChangeArrowheads="1"/>
            </p:cNvSpPr>
            <p:nvPr userDrawn="1"/>
          </p:nvSpPr>
          <p:spPr bwMode="auto">
            <a:xfrm rot="5400000">
              <a:off x="6318212"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2" name="Oval 168"/>
            <p:cNvSpPr>
              <a:spLocks noChangeArrowheads="1"/>
            </p:cNvSpPr>
            <p:nvPr userDrawn="1"/>
          </p:nvSpPr>
          <p:spPr bwMode="auto">
            <a:xfrm rot="5400000">
              <a:off x="6319800"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3" name="Oval 169"/>
            <p:cNvSpPr>
              <a:spLocks noChangeArrowheads="1"/>
            </p:cNvSpPr>
            <p:nvPr userDrawn="1"/>
          </p:nvSpPr>
          <p:spPr bwMode="auto">
            <a:xfrm rot="5400000">
              <a:off x="6318212"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4" name="Oval 170"/>
            <p:cNvSpPr>
              <a:spLocks noChangeArrowheads="1"/>
            </p:cNvSpPr>
            <p:nvPr userDrawn="1"/>
          </p:nvSpPr>
          <p:spPr bwMode="auto">
            <a:xfrm rot="5400000">
              <a:off x="6318212"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5" name="Oval 171"/>
            <p:cNvSpPr>
              <a:spLocks noChangeArrowheads="1"/>
            </p:cNvSpPr>
            <p:nvPr userDrawn="1"/>
          </p:nvSpPr>
          <p:spPr bwMode="auto">
            <a:xfrm rot="5400000">
              <a:off x="6318212"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6" name="Oval 172"/>
            <p:cNvSpPr>
              <a:spLocks noChangeArrowheads="1"/>
            </p:cNvSpPr>
            <p:nvPr userDrawn="1"/>
          </p:nvSpPr>
          <p:spPr bwMode="auto">
            <a:xfrm rot="5400000">
              <a:off x="6319800"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7" name="Oval 175"/>
            <p:cNvSpPr>
              <a:spLocks noChangeArrowheads="1"/>
            </p:cNvSpPr>
            <p:nvPr userDrawn="1"/>
          </p:nvSpPr>
          <p:spPr bwMode="auto">
            <a:xfrm rot="5400000">
              <a:off x="6441243"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8" name="Oval 176"/>
            <p:cNvSpPr>
              <a:spLocks noChangeArrowheads="1"/>
            </p:cNvSpPr>
            <p:nvPr userDrawn="1"/>
          </p:nvSpPr>
          <p:spPr bwMode="auto">
            <a:xfrm rot="5400000">
              <a:off x="6442831"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9" name="Oval 177"/>
            <p:cNvSpPr>
              <a:spLocks noChangeArrowheads="1"/>
            </p:cNvSpPr>
            <p:nvPr userDrawn="1"/>
          </p:nvSpPr>
          <p:spPr bwMode="auto">
            <a:xfrm rot="5400000">
              <a:off x="6441243"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0" name="Oval 178"/>
            <p:cNvSpPr>
              <a:spLocks noChangeArrowheads="1"/>
            </p:cNvSpPr>
            <p:nvPr userDrawn="1"/>
          </p:nvSpPr>
          <p:spPr bwMode="auto">
            <a:xfrm rot="5400000">
              <a:off x="6441243"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1" name="Oval 179"/>
            <p:cNvSpPr>
              <a:spLocks noChangeArrowheads="1"/>
            </p:cNvSpPr>
            <p:nvPr userDrawn="1"/>
          </p:nvSpPr>
          <p:spPr bwMode="auto">
            <a:xfrm rot="5400000">
              <a:off x="6441243"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2" name="Oval 180"/>
            <p:cNvSpPr>
              <a:spLocks noChangeArrowheads="1"/>
            </p:cNvSpPr>
            <p:nvPr userDrawn="1"/>
          </p:nvSpPr>
          <p:spPr bwMode="auto">
            <a:xfrm rot="5400000">
              <a:off x="6442831"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3" name="Oval 183"/>
            <p:cNvSpPr>
              <a:spLocks noChangeArrowheads="1"/>
            </p:cNvSpPr>
            <p:nvPr userDrawn="1"/>
          </p:nvSpPr>
          <p:spPr bwMode="auto">
            <a:xfrm rot="5400000">
              <a:off x="6563481" y="680243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4" name="Oval 184"/>
            <p:cNvSpPr>
              <a:spLocks noChangeArrowheads="1"/>
            </p:cNvSpPr>
            <p:nvPr userDrawn="1"/>
          </p:nvSpPr>
          <p:spPr bwMode="auto">
            <a:xfrm rot="5400000">
              <a:off x="6565068" y="6700837"/>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5" name="Oval 185"/>
            <p:cNvSpPr>
              <a:spLocks noChangeArrowheads="1"/>
            </p:cNvSpPr>
            <p:nvPr userDrawn="1"/>
          </p:nvSpPr>
          <p:spPr bwMode="auto">
            <a:xfrm rot="5400000">
              <a:off x="6563481" y="6600825"/>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6" name="Oval 186"/>
            <p:cNvSpPr>
              <a:spLocks noChangeArrowheads="1"/>
            </p:cNvSpPr>
            <p:nvPr userDrawn="1"/>
          </p:nvSpPr>
          <p:spPr bwMode="auto">
            <a:xfrm rot="5400000">
              <a:off x="6563481" y="6502400"/>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7" name="Oval 187"/>
            <p:cNvSpPr>
              <a:spLocks noChangeArrowheads="1"/>
            </p:cNvSpPr>
            <p:nvPr userDrawn="1"/>
          </p:nvSpPr>
          <p:spPr bwMode="auto">
            <a:xfrm rot="5400000">
              <a:off x="6563481" y="640238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8" name="Oval 188"/>
            <p:cNvSpPr>
              <a:spLocks noChangeArrowheads="1"/>
            </p:cNvSpPr>
            <p:nvPr userDrawn="1"/>
          </p:nvSpPr>
          <p:spPr bwMode="auto">
            <a:xfrm rot="5400000">
              <a:off x="6565068" y="6302375"/>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9" name="Oval 288"/>
            <p:cNvSpPr>
              <a:spLocks noChangeArrowheads="1"/>
            </p:cNvSpPr>
            <p:nvPr userDrawn="1"/>
          </p:nvSpPr>
          <p:spPr bwMode="auto">
            <a:xfrm rot="5400000">
              <a:off x="6686512"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0" name="Oval 289"/>
            <p:cNvSpPr>
              <a:spLocks noChangeArrowheads="1"/>
            </p:cNvSpPr>
            <p:nvPr userDrawn="1"/>
          </p:nvSpPr>
          <p:spPr bwMode="auto">
            <a:xfrm rot="5400000">
              <a:off x="6688099"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1" name="Oval 290"/>
            <p:cNvSpPr>
              <a:spLocks noChangeArrowheads="1"/>
            </p:cNvSpPr>
            <p:nvPr userDrawn="1"/>
          </p:nvSpPr>
          <p:spPr bwMode="auto">
            <a:xfrm rot="5400000">
              <a:off x="6686512"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2" name="Oval 291"/>
            <p:cNvSpPr>
              <a:spLocks noChangeArrowheads="1"/>
            </p:cNvSpPr>
            <p:nvPr userDrawn="1"/>
          </p:nvSpPr>
          <p:spPr bwMode="auto">
            <a:xfrm rot="5400000">
              <a:off x="6686512"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3" name="Oval 292"/>
            <p:cNvSpPr>
              <a:spLocks noChangeArrowheads="1"/>
            </p:cNvSpPr>
            <p:nvPr userDrawn="1"/>
          </p:nvSpPr>
          <p:spPr bwMode="auto">
            <a:xfrm rot="5400000">
              <a:off x="6686512"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4" name="Oval 293"/>
            <p:cNvSpPr>
              <a:spLocks noChangeArrowheads="1"/>
            </p:cNvSpPr>
            <p:nvPr userDrawn="1"/>
          </p:nvSpPr>
          <p:spPr bwMode="auto">
            <a:xfrm rot="5400000">
              <a:off x="6688099"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grpSp>
      <p:grpSp>
        <p:nvGrpSpPr>
          <p:cNvPr id="409" name="Gruppo 408"/>
          <p:cNvGrpSpPr/>
          <p:nvPr userDrawn="1"/>
        </p:nvGrpSpPr>
        <p:grpSpPr>
          <a:xfrm>
            <a:off x="7939458" y="24483"/>
            <a:ext cx="3684588" cy="533128"/>
            <a:chOff x="7939458" y="46187"/>
            <a:chExt cx="3684588" cy="533128"/>
          </a:xfrm>
        </p:grpSpPr>
        <p:sp>
          <p:nvSpPr>
            <p:cNvPr id="410" name="Oval 191"/>
            <p:cNvSpPr>
              <a:spLocks noChangeArrowheads="1"/>
            </p:cNvSpPr>
            <p:nvPr/>
          </p:nvSpPr>
          <p:spPr bwMode="auto">
            <a:xfrm>
              <a:off x="7939458" y="46187"/>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1" name="Oval 193"/>
            <p:cNvSpPr>
              <a:spLocks noChangeArrowheads="1"/>
            </p:cNvSpPr>
            <p:nvPr/>
          </p:nvSpPr>
          <p:spPr bwMode="auto">
            <a:xfrm>
              <a:off x="8098208" y="46187"/>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2" name="Oval 195"/>
            <p:cNvSpPr>
              <a:spLocks noChangeArrowheads="1"/>
            </p:cNvSpPr>
            <p:nvPr/>
          </p:nvSpPr>
          <p:spPr bwMode="auto">
            <a:xfrm>
              <a:off x="8256958" y="46187"/>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3" name="Oval 197"/>
            <p:cNvSpPr>
              <a:spLocks noChangeArrowheads="1"/>
            </p:cNvSpPr>
            <p:nvPr/>
          </p:nvSpPr>
          <p:spPr bwMode="auto">
            <a:xfrm>
              <a:off x="8415708" y="46187"/>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4" name="Oval 199"/>
            <p:cNvSpPr>
              <a:spLocks noChangeArrowheads="1"/>
            </p:cNvSpPr>
            <p:nvPr/>
          </p:nvSpPr>
          <p:spPr bwMode="auto">
            <a:xfrm>
              <a:off x="8574458" y="46187"/>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5" name="Oval 201"/>
            <p:cNvSpPr>
              <a:spLocks noChangeArrowheads="1"/>
            </p:cNvSpPr>
            <p:nvPr/>
          </p:nvSpPr>
          <p:spPr bwMode="auto">
            <a:xfrm>
              <a:off x="8728446" y="46187"/>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6" name="Oval 203"/>
            <p:cNvSpPr>
              <a:spLocks noChangeArrowheads="1"/>
            </p:cNvSpPr>
            <p:nvPr/>
          </p:nvSpPr>
          <p:spPr bwMode="auto">
            <a:xfrm>
              <a:off x="8887196" y="46187"/>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7" name="Oval 206"/>
            <p:cNvSpPr>
              <a:spLocks noChangeArrowheads="1"/>
            </p:cNvSpPr>
            <p:nvPr/>
          </p:nvSpPr>
          <p:spPr bwMode="auto">
            <a:xfrm>
              <a:off x="90459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8" name="Oval 208"/>
            <p:cNvSpPr>
              <a:spLocks noChangeArrowheads="1"/>
            </p:cNvSpPr>
            <p:nvPr/>
          </p:nvSpPr>
          <p:spPr bwMode="auto">
            <a:xfrm>
              <a:off x="920469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9" name="Oval 210"/>
            <p:cNvSpPr>
              <a:spLocks noChangeArrowheads="1"/>
            </p:cNvSpPr>
            <p:nvPr/>
          </p:nvSpPr>
          <p:spPr bwMode="auto">
            <a:xfrm>
              <a:off x="93634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0" name="Oval 212"/>
            <p:cNvSpPr>
              <a:spLocks noChangeArrowheads="1"/>
            </p:cNvSpPr>
            <p:nvPr/>
          </p:nvSpPr>
          <p:spPr bwMode="auto">
            <a:xfrm>
              <a:off x="9522196" y="461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1" name="Oval 214"/>
            <p:cNvSpPr>
              <a:spLocks noChangeArrowheads="1"/>
            </p:cNvSpPr>
            <p:nvPr/>
          </p:nvSpPr>
          <p:spPr bwMode="auto">
            <a:xfrm>
              <a:off x="967935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2" name="Oval 216"/>
            <p:cNvSpPr>
              <a:spLocks noChangeArrowheads="1"/>
            </p:cNvSpPr>
            <p:nvPr/>
          </p:nvSpPr>
          <p:spPr bwMode="auto">
            <a:xfrm>
              <a:off x="983810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3" name="Oval 218"/>
            <p:cNvSpPr>
              <a:spLocks noChangeArrowheads="1"/>
            </p:cNvSpPr>
            <p:nvPr/>
          </p:nvSpPr>
          <p:spPr bwMode="auto">
            <a:xfrm>
              <a:off x="999685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4" name="Oval 220"/>
            <p:cNvSpPr>
              <a:spLocks noChangeArrowheads="1"/>
            </p:cNvSpPr>
            <p:nvPr/>
          </p:nvSpPr>
          <p:spPr bwMode="auto">
            <a:xfrm>
              <a:off x="101508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5" name="Oval 222"/>
            <p:cNvSpPr>
              <a:spLocks noChangeArrowheads="1"/>
            </p:cNvSpPr>
            <p:nvPr/>
          </p:nvSpPr>
          <p:spPr bwMode="auto">
            <a:xfrm>
              <a:off x="1030959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6" name="Oval 224"/>
            <p:cNvSpPr>
              <a:spLocks noChangeArrowheads="1"/>
            </p:cNvSpPr>
            <p:nvPr/>
          </p:nvSpPr>
          <p:spPr bwMode="auto">
            <a:xfrm>
              <a:off x="104683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7" name="Oval 226"/>
            <p:cNvSpPr>
              <a:spLocks noChangeArrowheads="1"/>
            </p:cNvSpPr>
            <p:nvPr/>
          </p:nvSpPr>
          <p:spPr bwMode="auto">
            <a:xfrm>
              <a:off x="1062709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8" name="Oval 228"/>
            <p:cNvSpPr>
              <a:spLocks noChangeArrowheads="1"/>
            </p:cNvSpPr>
            <p:nvPr/>
          </p:nvSpPr>
          <p:spPr bwMode="auto">
            <a:xfrm>
              <a:off x="107858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9" name="Oval 230"/>
            <p:cNvSpPr>
              <a:spLocks noChangeArrowheads="1"/>
            </p:cNvSpPr>
            <p:nvPr/>
          </p:nvSpPr>
          <p:spPr bwMode="auto">
            <a:xfrm>
              <a:off x="10944596" y="461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0" name="Oval 232"/>
            <p:cNvSpPr>
              <a:spLocks noChangeArrowheads="1"/>
            </p:cNvSpPr>
            <p:nvPr/>
          </p:nvSpPr>
          <p:spPr bwMode="auto">
            <a:xfrm>
              <a:off x="11103346" y="461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1" name="Oval 234"/>
            <p:cNvSpPr>
              <a:spLocks noChangeArrowheads="1"/>
            </p:cNvSpPr>
            <p:nvPr/>
          </p:nvSpPr>
          <p:spPr bwMode="auto">
            <a:xfrm>
              <a:off x="1126050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2" name="Oval 236"/>
            <p:cNvSpPr>
              <a:spLocks noChangeArrowheads="1"/>
            </p:cNvSpPr>
            <p:nvPr/>
          </p:nvSpPr>
          <p:spPr bwMode="auto">
            <a:xfrm>
              <a:off x="1141925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3" name="Oval 238"/>
            <p:cNvSpPr>
              <a:spLocks noChangeArrowheads="1"/>
            </p:cNvSpPr>
            <p:nvPr/>
          </p:nvSpPr>
          <p:spPr bwMode="auto">
            <a:xfrm>
              <a:off x="1157800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4" name="Oval 240"/>
            <p:cNvSpPr>
              <a:spLocks noChangeArrowheads="1"/>
            </p:cNvSpPr>
            <p:nvPr/>
          </p:nvSpPr>
          <p:spPr bwMode="auto">
            <a:xfrm>
              <a:off x="79394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5" name="Oval 241"/>
            <p:cNvSpPr>
              <a:spLocks noChangeArrowheads="1"/>
            </p:cNvSpPr>
            <p:nvPr/>
          </p:nvSpPr>
          <p:spPr bwMode="auto">
            <a:xfrm>
              <a:off x="79394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6" name="Oval 242"/>
            <p:cNvSpPr>
              <a:spLocks noChangeArrowheads="1"/>
            </p:cNvSpPr>
            <p:nvPr/>
          </p:nvSpPr>
          <p:spPr bwMode="auto">
            <a:xfrm>
              <a:off x="80982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7" name="Oval 243"/>
            <p:cNvSpPr>
              <a:spLocks noChangeArrowheads="1"/>
            </p:cNvSpPr>
            <p:nvPr/>
          </p:nvSpPr>
          <p:spPr bwMode="auto">
            <a:xfrm>
              <a:off x="80982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8" name="Oval 244"/>
            <p:cNvSpPr>
              <a:spLocks noChangeArrowheads="1"/>
            </p:cNvSpPr>
            <p:nvPr/>
          </p:nvSpPr>
          <p:spPr bwMode="auto">
            <a:xfrm>
              <a:off x="82569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9" name="Oval 245"/>
            <p:cNvSpPr>
              <a:spLocks noChangeArrowheads="1"/>
            </p:cNvSpPr>
            <p:nvPr/>
          </p:nvSpPr>
          <p:spPr bwMode="auto">
            <a:xfrm>
              <a:off x="82569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0" name="Oval 246"/>
            <p:cNvSpPr>
              <a:spLocks noChangeArrowheads="1"/>
            </p:cNvSpPr>
            <p:nvPr/>
          </p:nvSpPr>
          <p:spPr bwMode="auto">
            <a:xfrm>
              <a:off x="84157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1" name="Oval 247"/>
            <p:cNvSpPr>
              <a:spLocks noChangeArrowheads="1"/>
            </p:cNvSpPr>
            <p:nvPr/>
          </p:nvSpPr>
          <p:spPr bwMode="auto">
            <a:xfrm>
              <a:off x="84157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2" name="Oval 248"/>
            <p:cNvSpPr>
              <a:spLocks noChangeArrowheads="1"/>
            </p:cNvSpPr>
            <p:nvPr/>
          </p:nvSpPr>
          <p:spPr bwMode="auto">
            <a:xfrm>
              <a:off x="8574458" y="285900"/>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3" name="Oval 249"/>
            <p:cNvSpPr>
              <a:spLocks noChangeArrowheads="1"/>
            </p:cNvSpPr>
            <p:nvPr/>
          </p:nvSpPr>
          <p:spPr bwMode="auto">
            <a:xfrm>
              <a:off x="8574458" y="1604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4" name="Oval 250"/>
            <p:cNvSpPr>
              <a:spLocks noChangeArrowheads="1"/>
            </p:cNvSpPr>
            <p:nvPr/>
          </p:nvSpPr>
          <p:spPr bwMode="auto">
            <a:xfrm>
              <a:off x="87284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5" name="Oval 251"/>
            <p:cNvSpPr>
              <a:spLocks noChangeArrowheads="1"/>
            </p:cNvSpPr>
            <p:nvPr/>
          </p:nvSpPr>
          <p:spPr bwMode="auto">
            <a:xfrm>
              <a:off x="87284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6" name="Oval 252"/>
            <p:cNvSpPr>
              <a:spLocks noChangeArrowheads="1"/>
            </p:cNvSpPr>
            <p:nvPr/>
          </p:nvSpPr>
          <p:spPr bwMode="auto">
            <a:xfrm>
              <a:off x="888719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7" name="Oval 253"/>
            <p:cNvSpPr>
              <a:spLocks noChangeArrowheads="1"/>
            </p:cNvSpPr>
            <p:nvPr/>
          </p:nvSpPr>
          <p:spPr bwMode="auto">
            <a:xfrm>
              <a:off x="888719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8" name="Oval 254"/>
            <p:cNvSpPr>
              <a:spLocks noChangeArrowheads="1"/>
            </p:cNvSpPr>
            <p:nvPr/>
          </p:nvSpPr>
          <p:spPr bwMode="auto">
            <a:xfrm>
              <a:off x="90459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9" name="Oval 255"/>
            <p:cNvSpPr>
              <a:spLocks noChangeArrowheads="1"/>
            </p:cNvSpPr>
            <p:nvPr/>
          </p:nvSpPr>
          <p:spPr bwMode="auto">
            <a:xfrm>
              <a:off x="90459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0" name="Oval 256"/>
            <p:cNvSpPr>
              <a:spLocks noChangeArrowheads="1"/>
            </p:cNvSpPr>
            <p:nvPr/>
          </p:nvSpPr>
          <p:spPr bwMode="auto">
            <a:xfrm>
              <a:off x="920469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1" name="Oval 257"/>
            <p:cNvSpPr>
              <a:spLocks noChangeArrowheads="1"/>
            </p:cNvSpPr>
            <p:nvPr/>
          </p:nvSpPr>
          <p:spPr bwMode="auto">
            <a:xfrm>
              <a:off x="920469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2" name="Oval 258"/>
            <p:cNvSpPr>
              <a:spLocks noChangeArrowheads="1"/>
            </p:cNvSpPr>
            <p:nvPr/>
          </p:nvSpPr>
          <p:spPr bwMode="auto">
            <a:xfrm>
              <a:off x="93634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3" name="Oval 259"/>
            <p:cNvSpPr>
              <a:spLocks noChangeArrowheads="1"/>
            </p:cNvSpPr>
            <p:nvPr/>
          </p:nvSpPr>
          <p:spPr bwMode="auto">
            <a:xfrm>
              <a:off x="93634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4" name="Oval 260"/>
            <p:cNvSpPr>
              <a:spLocks noChangeArrowheads="1"/>
            </p:cNvSpPr>
            <p:nvPr/>
          </p:nvSpPr>
          <p:spPr bwMode="auto">
            <a:xfrm>
              <a:off x="9522196" y="285900"/>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5" name="Oval 261"/>
            <p:cNvSpPr>
              <a:spLocks noChangeArrowheads="1"/>
            </p:cNvSpPr>
            <p:nvPr/>
          </p:nvSpPr>
          <p:spPr bwMode="auto">
            <a:xfrm>
              <a:off x="9522196" y="1604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6" name="Oval 262"/>
            <p:cNvSpPr>
              <a:spLocks noChangeArrowheads="1"/>
            </p:cNvSpPr>
            <p:nvPr/>
          </p:nvSpPr>
          <p:spPr bwMode="auto">
            <a:xfrm>
              <a:off x="96793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7" name="Oval 263"/>
            <p:cNvSpPr>
              <a:spLocks noChangeArrowheads="1"/>
            </p:cNvSpPr>
            <p:nvPr/>
          </p:nvSpPr>
          <p:spPr bwMode="auto">
            <a:xfrm>
              <a:off x="96793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8" name="Oval 264"/>
            <p:cNvSpPr>
              <a:spLocks noChangeArrowheads="1"/>
            </p:cNvSpPr>
            <p:nvPr/>
          </p:nvSpPr>
          <p:spPr bwMode="auto">
            <a:xfrm>
              <a:off x="98381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9" name="Oval 265"/>
            <p:cNvSpPr>
              <a:spLocks noChangeArrowheads="1"/>
            </p:cNvSpPr>
            <p:nvPr/>
          </p:nvSpPr>
          <p:spPr bwMode="auto">
            <a:xfrm>
              <a:off x="98381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0" name="Oval 266"/>
            <p:cNvSpPr>
              <a:spLocks noChangeArrowheads="1"/>
            </p:cNvSpPr>
            <p:nvPr/>
          </p:nvSpPr>
          <p:spPr bwMode="auto">
            <a:xfrm>
              <a:off x="99968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1" name="Oval 267"/>
            <p:cNvSpPr>
              <a:spLocks noChangeArrowheads="1"/>
            </p:cNvSpPr>
            <p:nvPr/>
          </p:nvSpPr>
          <p:spPr bwMode="auto">
            <a:xfrm>
              <a:off x="99968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2" name="Oval 268"/>
            <p:cNvSpPr>
              <a:spLocks noChangeArrowheads="1"/>
            </p:cNvSpPr>
            <p:nvPr/>
          </p:nvSpPr>
          <p:spPr bwMode="auto">
            <a:xfrm>
              <a:off x="101508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3" name="Oval 269"/>
            <p:cNvSpPr>
              <a:spLocks noChangeArrowheads="1"/>
            </p:cNvSpPr>
            <p:nvPr/>
          </p:nvSpPr>
          <p:spPr bwMode="auto">
            <a:xfrm>
              <a:off x="101508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4" name="Oval 270"/>
            <p:cNvSpPr>
              <a:spLocks noChangeArrowheads="1"/>
            </p:cNvSpPr>
            <p:nvPr/>
          </p:nvSpPr>
          <p:spPr bwMode="auto">
            <a:xfrm>
              <a:off x="1030959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5" name="Oval 271"/>
            <p:cNvSpPr>
              <a:spLocks noChangeArrowheads="1"/>
            </p:cNvSpPr>
            <p:nvPr/>
          </p:nvSpPr>
          <p:spPr bwMode="auto">
            <a:xfrm>
              <a:off x="1030959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6" name="Oval 272"/>
            <p:cNvSpPr>
              <a:spLocks noChangeArrowheads="1"/>
            </p:cNvSpPr>
            <p:nvPr/>
          </p:nvSpPr>
          <p:spPr bwMode="auto">
            <a:xfrm>
              <a:off x="104683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7" name="Oval 273"/>
            <p:cNvSpPr>
              <a:spLocks noChangeArrowheads="1"/>
            </p:cNvSpPr>
            <p:nvPr/>
          </p:nvSpPr>
          <p:spPr bwMode="auto">
            <a:xfrm>
              <a:off x="104683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8" name="Oval 274"/>
            <p:cNvSpPr>
              <a:spLocks noChangeArrowheads="1"/>
            </p:cNvSpPr>
            <p:nvPr/>
          </p:nvSpPr>
          <p:spPr bwMode="auto">
            <a:xfrm>
              <a:off x="1062709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9" name="Oval 275"/>
            <p:cNvSpPr>
              <a:spLocks noChangeArrowheads="1"/>
            </p:cNvSpPr>
            <p:nvPr/>
          </p:nvSpPr>
          <p:spPr bwMode="auto">
            <a:xfrm>
              <a:off x="1062709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0" name="Oval 276"/>
            <p:cNvSpPr>
              <a:spLocks noChangeArrowheads="1"/>
            </p:cNvSpPr>
            <p:nvPr/>
          </p:nvSpPr>
          <p:spPr bwMode="auto">
            <a:xfrm>
              <a:off x="107858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1" name="Oval 277"/>
            <p:cNvSpPr>
              <a:spLocks noChangeArrowheads="1"/>
            </p:cNvSpPr>
            <p:nvPr/>
          </p:nvSpPr>
          <p:spPr bwMode="auto">
            <a:xfrm>
              <a:off x="107858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2" name="Oval 278"/>
            <p:cNvSpPr>
              <a:spLocks noChangeArrowheads="1"/>
            </p:cNvSpPr>
            <p:nvPr/>
          </p:nvSpPr>
          <p:spPr bwMode="auto">
            <a:xfrm>
              <a:off x="10944596" y="285900"/>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3" name="Oval 279"/>
            <p:cNvSpPr>
              <a:spLocks noChangeArrowheads="1"/>
            </p:cNvSpPr>
            <p:nvPr/>
          </p:nvSpPr>
          <p:spPr bwMode="auto">
            <a:xfrm>
              <a:off x="10944596" y="1604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4" name="Oval 280"/>
            <p:cNvSpPr>
              <a:spLocks noChangeArrowheads="1"/>
            </p:cNvSpPr>
            <p:nvPr/>
          </p:nvSpPr>
          <p:spPr bwMode="auto">
            <a:xfrm>
              <a:off x="11103346" y="285900"/>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5" name="Oval 281"/>
            <p:cNvSpPr>
              <a:spLocks noChangeArrowheads="1"/>
            </p:cNvSpPr>
            <p:nvPr/>
          </p:nvSpPr>
          <p:spPr bwMode="auto">
            <a:xfrm>
              <a:off x="11103346" y="1604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6" name="Oval 282"/>
            <p:cNvSpPr>
              <a:spLocks noChangeArrowheads="1"/>
            </p:cNvSpPr>
            <p:nvPr/>
          </p:nvSpPr>
          <p:spPr bwMode="auto">
            <a:xfrm>
              <a:off x="112605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7" name="Oval 283"/>
            <p:cNvSpPr>
              <a:spLocks noChangeArrowheads="1"/>
            </p:cNvSpPr>
            <p:nvPr/>
          </p:nvSpPr>
          <p:spPr bwMode="auto">
            <a:xfrm>
              <a:off x="112605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8" name="Oval 284"/>
            <p:cNvSpPr>
              <a:spLocks noChangeArrowheads="1"/>
            </p:cNvSpPr>
            <p:nvPr/>
          </p:nvSpPr>
          <p:spPr bwMode="auto">
            <a:xfrm>
              <a:off x="114192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9" name="Oval 285"/>
            <p:cNvSpPr>
              <a:spLocks noChangeArrowheads="1"/>
            </p:cNvSpPr>
            <p:nvPr/>
          </p:nvSpPr>
          <p:spPr bwMode="auto">
            <a:xfrm>
              <a:off x="114192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0" name="Oval 286"/>
            <p:cNvSpPr>
              <a:spLocks noChangeArrowheads="1"/>
            </p:cNvSpPr>
            <p:nvPr/>
          </p:nvSpPr>
          <p:spPr bwMode="auto">
            <a:xfrm>
              <a:off x="115780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1" name="Oval 287"/>
            <p:cNvSpPr>
              <a:spLocks noChangeArrowheads="1"/>
            </p:cNvSpPr>
            <p:nvPr/>
          </p:nvSpPr>
          <p:spPr bwMode="auto">
            <a:xfrm>
              <a:off x="115780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2" name="Oval 240"/>
            <p:cNvSpPr>
              <a:spLocks noChangeArrowheads="1"/>
            </p:cNvSpPr>
            <p:nvPr userDrawn="1"/>
          </p:nvSpPr>
          <p:spPr bwMode="auto">
            <a:xfrm>
              <a:off x="793945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3" name="Oval 241"/>
            <p:cNvSpPr>
              <a:spLocks noChangeArrowheads="1"/>
            </p:cNvSpPr>
            <p:nvPr userDrawn="1"/>
          </p:nvSpPr>
          <p:spPr bwMode="auto">
            <a:xfrm>
              <a:off x="793945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4" name="Oval 242"/>
            <p:cNvSpPr>
              <a:spLocks noChangeArrowheads="1"/>
            </p:cNvSpPr>
            <p:nvPr userDrawn="1"/>
          </p:nvSpPr>
          <p:spPr bwMode="auto">
            <a:xfrm>
              <a:off x="809820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5" name="Oval 243"/>
            <p:cNvSpPr>
              <a:spLocks noChangeArrowheads="1"/>
            </p:cNvSpPr>
            <p:nvPr userDrawn="1"/>
          </p:nvSpPr>
          <p:spPr bwMode="auto">
            <a:xfrm>
              <a:off x="809820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6" name="Oval 244"/>
            <p:cNvSpPr>
              <a:spLocks noChangeArrowheads="1"/>
            </p:cNvSpPr>
            <p:nvPr userDrawn="1"/>
          </p:nvSpPr>
          <p:spPr bwMode="auto">
            <a:xfrm>
              <a:off x="825695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7" name="Oval 245"/>
            <p:cNvSpPr>
              <a:spLocks noChangeArrowheads="1"/>
            </p:cNvSpPr>
            <p:nvPr userDrawn="1"/>
          </p:nvSpPr>
          <p:spPr bwMode="auto">
            <a:xfrm>
              <a:off x="825695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8" name="Oval 246"/>
            <p:cNvSpPr>
              <a:spLocks noChangeArrowheads="1"/>
            </p:cNvSpPr>
            <p:nvPr userDrawn="1"/>
          </p:nvSpPr>
          <p:spPr bwMode="auto">
            <a:xfrm>
              <a:off x="841570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9" name="Oval 247"/>
            <p:cNvSpPr>
              <a:spLocks noChangeArrowheads="1"/>
            </p:cNvSpPr>
            <p:nvPr userDrawn="1"/>
          </p:nvSpPr>
          <p:spPr bwMode="auto">
            <a:xfrm>
              <a:off x="841570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0" name="Oval 248"/>
            <p:cNvSpPr>
              <a:spLocks noChangeArrowheads="1"/>
            </p:cNvSpPr>
            <p:nvPr userDrawn="1"/>
          </p:nvSpPr>
          <p:spPr bwMode="auto">
            <a:xfrm>
              <a:off x="8574458" y="530102"/>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1" name="Oval 249"/>
            <p:cNvSpPr>
              <a:spLocks noChangeArrowheads="1"/>
            </p:cNvSpPr>
            <p:nvPr userDrawn="1"/>
          </p:nvSpPr>
          <p:spPr bwMode="auto">
            <a:xfrm>
              <a:off x="8574458" y="404690"/>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2" name="Oval 250"/>
            <p:cNvSpPr>
              <a:spLocks noChangeArrowheads="1"/>
            </p:cNvSpPr>
            <p:nvPr userDrawn="1"/>
          </p:nvSpPr>
          <p:spPr bwMode="auto">
            <a:xfrm>
              <a:off x="87284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3" name="Oval 251"/>
            <p:cNvSpPr>
              <a:spLocks noChangeArrowheads="1"/>
            </p:cNvSpPr>
            <p:nvPr userDrawn="1"/>
          </p:nvSpPr>
          <p:spPr bwMode="auto">
            <a:xfrm>
              <a:off x="87284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4" name="Oval 252"/>
            <p:cNvSpPr>
              <a:spLocks noChangeArrowheads="1"/>
            </p:cNvSpPr>
            <p:nvPr userDrawn="1"/>
          </p:nvSpPr>
          <p:spPr bwMode="auto">
            <a:xfrm>
              <a:off x="888719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5" name="Oval 253"/>
            <p:cNvSpPr>
              <a:spLocks noChangeArrowheads="1"/>
            </p:cNvSpPr>
            <p:nvPr userDrawn="1"/>
          </p:nvSpPr>
          <p:spPr bwMode="auto">
            <a:xfrm>
              <a:off x="888719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6" name="Oval 254"/>
            <p:cNvSpPr>
              <a:spLocks noChangeArrowheads="1"/>
            </p:cNvSpPr>
            <p:nvPr userDrawn="1"/>
          </p:nvSpPr>
          <p:spPr bwMode="auto">
            <a:xfrm>
              <a:off x="90459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7" name="Oval 255"/>
            <p:cNvSpPr>
              <a:spLocks noChangeArrowheads="1"/>
            </p:cNvSpPr>
            <p:nvPr userDrawn="1"/>
          </p:nvSpPr>
          <p:spPr bwMode="auto">
            <a:xfrm>
              <a:off x="90459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8" name="Oval 256"/>
            <p:cNvSpPr>
              <a:spLocks noChangeArrowheads="1"/>
            </p:cNvSpPr>
            <p:nvPr userDrawn="1"/>
          </p:nvSpPr>
          <p:spPr bwMode="auto">
            <a:xfrm>
              <a:off x="920469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9" name="Oval 257"/>
            <p:cNvSpPr>
              <a:spLocks noChangeArrowheads="1"/>
            </p:cNvSpPr>
            <p:nvPr userDrawn="1"/>
          </p:nvSpPr>
          <p:spPr bwMode="auto">
            <a:xfrm>
              <a:off x="920469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0" name="Oval 258"/>
            <p:cNvSpPr>
              <a:spLocks noChangeArrowheads="1"/>
            </p:cNvSpPr>
            <p:nvPr userDrawn="1"/>
          </p:nvSpPr>
          <p:spPr bwMode="auto">
            <a:xfrm>
              <a:off x="93634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1" name="Oval 259"/>
            <p:cNvSpPr>
              <a:spLocks noChangeArrowheads="1"/>
            </p:cNvSpPr>
            <p:nvPr userDrawn="1"/>
          </p:nvSpPr>
          <p:spPr bwMode="auto">
            <a:xfrm>
              <a:off x="93634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2" name="Oval 260"/>
            <p:cNvSpPr>
              <a:spLocks noChangeArrowheads="1"/>
            </p:cNvSpPr>
            <p:nvPr userDrawn="1"/>
          </p:nvSpPr>
          <p:spPr bwMode="auto">
            <a:xfrm>
              <a:off x="9522196" y="530102"/>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3" name="Oval 261"/>
            <p:cNvSpPr>
              <a:spLocks noChangeArrowheads="1"/>
            </p:cNvSpPr>
            <p:nvPr userDrawn="1"/>
          </p:nvSpPr>
          <p:spPr bwMode="auto">
            <a:xfrm>
              <a:off x="9522196" y="404690"/>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4" name="Oval 262"/>
            <p:cNvSpPr>
              <a:spLocks noChangeArrowheads="1"/>
            </p:cNvSpPr>
            <p:nvPr userDrawn="1"/>
          </p:nvSpPr>
          <p:spPr bwMode="auto">
            <a:xfrm>
              <a:off x="967935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5" name="Oval 263"/>
            <p:cNvSpPr>
              <a:spLocks noChangeArrowheads="1"/>
            </p:cNvSpPr>
            <p:nvPr userDrawn="1"/>
          </p:nvSpPr>
          <p:spPr bwMode="auto">
            <a:xfrm>
              <a:off x="967935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6" name="Oval 264"/>
            <p:cNvSpPr>
              <a:spLocks noChangeArrowheads="1"/>
            </p:cNvSpPr>
            <p:nvPr userDrawn="1"/>
          </p:nvSpPr>
          <p:spPr bwMode="auto">
            <a:xfrm>
              <a:off x="983810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7" name="Oval 265"/>
            <p:cNvSpPr>
              <a:spLocks noChangeArrowheads="1"/>
            </p:cNvSpPr>
            <p:nvPr userDrawn="1"/>
          </p:nvSpPr>
          <p:spPr bwMode="auto">
            <a:xfrm>
              <a:off x="983810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8" name="Oval 266"/>
            <p:cNvSpPr>
              <a:spLocks noChangeArrowheads="1"/>
            </p:cNvSpPr>
            <p:nvPr userDrawn="1"/>
          </p:nvSpPr>
          <p:spPr bwMode="auto">
            <a:xfrm>
              <a:off x="999685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9" name="Oval 267"/>
            <p:cNvSpPr>
              <a:spLocks noChangeArrowheads="1"/>
            </p:cNvSpPr>
            <p:nvPr userDrawn="1"/>
          </p:nvSpPr>
          <p:spPr bwMode="auto">
            <a:xfrm>
              <a:off x="999685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0" name="Oval 268"/>
            <p:cNvSpPr>
              <a:spLocks noChangeArrowheads="1"/>
            </p:cNvSpPr>
            <p:nvPr userDrawn="1"/>
          </p:nvSpPr>
          <p:spPr bwMode="auto">
            <a:xfrm>
              <a:off x="101508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1" name="Oval 269"/>
            <p:cNvSpPr>
              <a:spLocks noChangeArrowheads="1"/>
            </p:cNvSpPr>
            <p:nvPr userDrawn="1"/>
          </p:nvSpPr>
          <p:spPr bwMode="auto">
            <a:xfrm>
              <a:off x="101508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2" name="Oval 270"/>
            <p:cNvSpPr>
              <a:spLocks noChangeArrowheads="1"/>
            </p:cNvSpPr>
            <p:nvPr userDrawn="1"/>
          </p:nvSpPr>
          <p:spPr bwMode="auto">
            <a:xfrm>
              <a:off x="1030959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3" name="Oval 271"/>
            <p:cNvSpPr>
              <a:spLocks noChangeArrowheads="1"/>
            </p:cNvSpPr>
            <p:nvPr userDrawn="1"/>
          </p:nvSpPr>
          <p:spPr bwMode="auto">
            <a:xfrm>
              <a:off x="1030959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4" name="Oval 272"/>
            <p:cNvSpPr>
              <a:spLocks noChangeArrowheads="1"/>
            </p:cNvSpPr>
            <p:nvPr userDrawn="1"/>
          </p:nvSpPr>
          <p:spPr bwMode="auto">
            <a:xfrm>
              <a:off x="104683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5" name="Oval 273"/>
            <p:cNvSpPr>
              <a:spLocks noChangeArrowheads="1"/>
            </p:cNvSpPr>
            <p:nvPr userDrawn="1"/>
          </p:nvSpPr>
          <p:spPr bwMode="auto">
            <a:xfrm>
              <a:off x="104683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6" name="Oval 274"/>
            <p:cNvSpPr>
              <a:spLocks noChangeArrowheads="1"/>
            </p:cNvSpPr>
            <p:nvPr userDrawn="1"/>
          </p:nvSpPr>
          <p:spPr bwMode="auto">
            <a:xfrm>
              <a:off x="1062709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7" name="Oval 275"/>
            <p:cNvSpPr>
              <a:spLocks noChangeArrowheads="1"/>
            </p:cNvSpPr>
            <p:nvPr userDrawn="1"/>
          </p:nvSpPr>
          <p:spPr bwMode="auto">
            <a:xfrm>
              <a:off x="1062709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8" name="Oval 276"/>
            <p:cNvSpPr>
              <a:spLocks noChangeArrowheads="1"/>
            </p:cNvSpPr>
            <p:nvPr userDrawn="1"/>
          </p:nvSpPr>
          <p:spPr bwMode="auto">
            <a:xfrm>
              <a:off x="107858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9" name="Oval 277"/>
            <p:cNvSpPr>
              <a:spLocks noChangeArrowheads="1"/>
            </p:cNvSpPr>
            <p:nvPr userDrawn="1"/>
          </p:nvSpPr>
          <p:spPr bwMode="auto">
            <a:xfrm>
              <a:off x="107858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20" name="Oval 278"/>
            <p:cNvSpPr>
              <a:spLocks noChangeArrowheads="1"/>
            </p:cNvSpPr>
            <p:nvPr userDrawn="1"/>
          </p:nvSpPr>
          <p:spPr bwMode="auto">
            <a:xfrm>
              <a:off x="10944596" y="530102"/>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21" name="Oval 279"/>
            <p:cNvSpPr>
              <a:spLocks noChangeArrowheads="1"/>
            </p:cNvSpPr>
            <p:nvPr userDrawn="1"/>
          </p:nvSpPr>
          <p:spPr bwMode="auto">
            <a:xfrm>
              <a:off x="10944596" y="404690"/>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22" name="Oval 280"/>
            <p:cNvSpPr>
              <a:spLocks noChangeArrowheads="1"/>
            </p:cNvSpPr>
            <p:nvPr userDrawn="1"/>
          </p:nvSpPr>
          <p:spPr bwMode="auto">
            <a:xfrm>
              <a:off x="11103346" y="530102"/>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23" name="Oval 281"/>
            <p:cNvSpPr>
              <a:spLocks noChangeArrowheads="1"/>
            </p:cNvSpPr>
            <p:nvPr userDrawn="1"/>
          </p:nvSpPr>
          <p:spPr bwMode="auto">
            <a:xfrm>
              <a:off x="11103346" y="404690"/>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24" name="Oval 282"/>
            <p:cNvSpPr>
              <a:spLocks noChangeArrowheads="1"/>
            </p:cNvSpPr>
            <p:nvPr userDrawn="1"/>
          </p:nvSpPr>
          <p:spPr bwMode="auto">
            <a:xfrm>
              <a:off x="1126050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25" name="Oval 283"/>
            <p:cNvSpPr>
              <a:spLocks noChangeArrowheads="1"/>
            </p:cNvSpPr>
            <p:nvPr userDrawn="1"/>
          </p:nvSpPr>
          <p:spPr bwMode="auto">
            <a:xfrm>
              <a:off x="1126050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26" name="Oval 284"/>
            <p:cNvSpPr>
              <a:spLocks noChangeArrowheads="1"/>
            </p:cNvSpPr>
            <p:nvPr userDrawn="1"/>
          </p:nvSpPr>
          <p:spPr bwMode="auto">
            <a:xfrm>
              <a:off x="1141925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27" name="Oval 285"/>
            <p:cNvSpPr>
              <a:spLocks noChangeArrowheads="1"/>
            </p:cNvSpPr>
            <p:nvPr userDrawn="1"/>
          </p:nvSpPr>
          <p:spPr bwMode="auto">
            <a:xfrm>
              <a:off x="1141925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28" name="Oval 286"/>
            <p:cNvSpPr>
              <a:spLocks noChangeArrowheads="1"/>
            </p:cNvSpPr>
            <p:nvPr userDrawn="1"/>
          </p:nvSpPr>
          <p:spPr bwMode="auto">
            <a:xfrm>
              <a:off x="1157800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29" name="Oval 287"/>
            <p:cNvSpPr>
              <a:spLocks noChangeArrowheads="1"/>
            </p:cNvSpPr>
            <p:nvPr userDrawn="1"/>
          </p:nvSpPr>
          <p:spPr bwMode="auto">
            <a:xfrm>
              <a:off x="1157800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grpSp>
    </p:spTree>
    <p:extLst>
      <p:ext uri="{BB962C8B-B14F-4D97-AF65-F5344CB8AC3E}">
        <p14:creationId xmlns:p14="http://schemas.microsoft.com/office/powerpoint/2010/main" val="841527419"/>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 #12">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3723FA40-FCE6-4B16-AF36-281B510020EB}"/>
              </a:ext>
            </a:extLst>
          </p:cNvPr>
          <p:cNvSpPr>
            <a:spLocks noGrp="1"/>
          </p:cNvSpPr>
          <p:nvPr>
            <p:ph type="pic" sz="quarter" idx="42" hasCustomPrompt="1"/>
          </p:nvPr>
        </p:nvSpPr>
        <p:spPr>
          <a:xfrm>
            <a:off x="550863" y="1568254"/>
            <a:ext cx="1800000" cy="1008000"/>
          </a:xfrm>
          <a:prstGeom prst="rect">
            <a:avLst/>
          </a:prstGeom>
          <a:solidFill>
            <a:schemeClr val="bg1">
              <a:lumMod val="95000"/>
            </a:schemeClr>
          </a:solidFill>
        </p:spPr>
        <p:txBody>
          <a:bodyPr anchor="ctr"/>
          <a:lstStyle>
            <a:lvl1pPr marL="0" marR="0" indent="0" algn="ctr" defTabSz="914400" rtl="0" eaLnBrk="1" fontAlgn="auto" latinLnBrk="0" hangingPunct="1">
              <a:lnSpc>
                <a:spcPct val="100000"/>
              </a:lnSpc>
              <a:spcBef>
                <a:spcPct val="20000"/>
              </a:spcBef>
              <a:spcAft>
                <a:spcPts val="0"/>
              </a:spcAft>
              <a:buClrTx/>
              <a:buSzTx/>
              <a:buFont typeface="Arial" pitchFamily="34" charset="0"/>
              <a:buNone/>
              <a:tabLst/>
              <a:defRPr sz="1200"/>
            </a:lvl1pPr>
          </a:lstStyle>
          <a:p>
            <a:pPr marL="0" lvl="0" algn="ctr"/>
            <a:r>
              <a:rPr lang="en-US" altLang="ko-KR" dirty="0"/>
              <a:t>Place Your Picture Here</a:t>
            </a:r>
            <a:endParaRPr lang="ko-KR" altLang="en-US" dirty="0"/>
          </a:p>
        </p:txBody>
      </p:sp>
      <p:sp>
        <p:nvSpPr>
          <p:cNvPr id="12" name="Picture Placeholder 2">
            <a:extLst>
              <a:ext uri="{FF2B5EF4-FFF2-40B4-BE49-F238E27FC236}">
                <a16:creationId xmlns:a16="http://schemas.microsoft.com/office/drawing/2014/main" id="{A198B135-3ED1-42E9-A42D-5B4F7F10C237}"/>
              </a:ext>
            </a:extLst>
          </p:cNvPr>
          <p:cNvSpPr>
            <a:spLocks noGrp="1"/>
          </p:cNvSpPr>
          <p:nvPr>
            <p:ph type="pic" sz="quarter" idx="54" hasCustomPrompt="1"/>
          </p:nvPr>
        </p:nvSpPr>
        <p:spPr>
          <a:xfrm>
            <a:off x="550863" y="2728822"/>
            <a:ext cx="1800000" cy="1008000"/>
          </a:xfrm>
          <a:prstGeom prst="rect">
            <a:avLst/>
          </a:prstGeom>
          <a:solidFill>
            <a:schemeClr val="bg1">
              <a:lumMod val="95000"/>
            </a:schemeClr>
          </a:solidFill>
        </p:spPr>
        <p:txBody>
          <a:bodyPr anchor="ctr"/>
          <a:lstStyle>
            <a:lvl1pPr marL="0" marR="0" indent="0" algn="ctr" defTabSz="914400" rtl="0" eaLnBrk="1" fontAlgn="auto" latinLnBrk="0" hangingPunct="1">
              <a:lnSpc>
                <a:spcPct val="100000"/>
              </a:lnSpc>
              <a:spcBef>
                <a:spcPct val="20000"/>
              </a:spcBef>
              <a:spcAft>
                <a:spcPts val="0"/>
              </a:spcAft>
              <a:buClrTx/>
              <a:buSzTx/>
              <a:buFont typeface="Arial" pitchFamily="34" charset="0"/>
              <a:buNone/>
              <a:tabLst/>
              <a:defRPr sz="1200"/>
            </a:lvl1pPr>
          </a:lstStyle>
          <a:p>
            <a:pPr marL="0" lvl="0" algn="ctr"/>
            <a:r>
              <a:rPr lang="en-US" altLang="ko-KR" dirty="0"/>
              <a:t>Place Your Picture Here</a:t>
            </a:r>
            <a:endParaRPr lang="ko-KR" altLang="en-US" dirty="0"/>
          </a:p>
        </p:txBody>
      </p:sp>
      <p:sp>
        <p:nvSpPr>
          <p:cNvPr id="13" name="Picture Placeholder 2">
            <a:extLst>
              <a:ext uri="{FF2B5EF4-FFF2-40B4-BE49-F238E27FC236}">
                <a16:creationId xmlns:a16="http://schemas.microsoft.com/office/drawing/2014/main" id="{B0371065-5281-4086-9A62-2FB24E56E50B}"/>
              </a:ext>
            </a:extLst>
          </p:cNvPr>
          <p:cNvSpPr>
            <a:spLocks noGrp="1"/>
          </p:cNvSpPr>
          <p:nvPr>
            <p:ph type="pic" sz="quarter" idx="57" hasCustomPrompt="1"/>
          </p:nvPr>
        </p:nvSpPr>
        <p:spPr>
          <a:xfrm>
            <a:off x="550863" y="3889390"/>
            <a:ext cx="1800000" cy="1008000"/>
          </a:xfrm>
          <a:prstGeom prst="rect">
            <a:avLst/>
          </a:prstGeom>
          <a:solidFill>
            <a:schemeClr val="bg1">
              <a:lumMod val="95000"/>
            </a:schemeClr>
          </a:solidFill>
        </p:spPr>
        <p:txBody>
          <a:bodyPr anchor="ctr"/>
          <a:lstStyle>
            <a:lvl1pPr marL="0" marR="0" indent="0" algn="ctr" defTabSz="914400" rtl="0" eaLnBrk="1" fontAlgn="auto" latinLnBrk="0" hangingPunct="1">
              <a:lnSpc>
                <a:spcPct val="100000"/>
              </a:lnSpc>
              <a:spcBef>
                <a:spcPct val="20000"/>
              </a:spcBef>
              <a:spcAft>
                <a:spcPts val="0"/>
              </a:spcAft>
              <a:buClrTx/>
              <a:buSzTx/>
              <a:buFont typeface="Arial" pitchFamily="34" charset="0"/>
              <a:buNone/>
              <a:tabLst/>
              <a:defRPr sz="1200"/>
            </a:lvl1pPr>
          </a:lstStyle>
          <a:p>
            <a:pPr marL="0" lvl="0" algn="ctr"/>
            <a:r>
              <a:rPr lang="en-US" altLang="ko-KR" dirty="0"/>
              <a:t>Place Your Picture Here</a:t>
            </a:r>
            <a:endParaRPr lang="ko-KR" altLang="en-US" dirty="0"/>
          </a:p>
        </p:txBody>
      </p:sp>
      <p:sp>
        <p:nvSpPr>
          <p:cNvPr id="14" name="Picture Placeholder 2">
            <a:extLst>
              <a:ext uri="{FF2B5EF4-FFF2-40B4-BE49-F238E27FC236}">
                <a16:creationId xmlns:a16="http://schemas.microsoft.com/office/drawing/2014/main" id="{1805CC9B-AA32-4069-B262-3DA21DB7FF55}"/>
              </a:ext>
            </a:extLst>
          </p:cNvPr>
          <p:cNvSpPr>
            <a:spLocks noGrp="1"/>
          </p:cNvSpPr>
          <p:nvPr>
            <p:ph type="pic" sz="quarter" idx="60" hasCustomPrompt="1"/>
          </p:nvPr>
        </p:nvSpPr>
        <p:spPr>
          <a:xfrm>
            <a:off x="550863" y="5049957"/>
            <a:ext cx="1800000" cy="1008000"/>
          </a:xfrm>
          <a:prstGeom prst="rect">
            <a:avLst/>
          </a:prstGeom>
          <a:solidFill>
            <a:schemeClr val="bg1">
              <a:lumMod val="95000"/>
            </a:schemeClr>
          </a:solidFill>
        </p:spPr>
        <p:txBody>
          <a:bodyPr anchor="ctr"/>
          <a:lstStyle>
            <a:lvl1pPr marL="0" marR="0" indent="0" algn="ctr" defTabSz="914400" rtl="0" eaLnBrk="1" fontAlgn="auto" latinLnBrk="0" hangingPunct="1">
              <a:lnSpc>
                <a:spcPct val="100000"/>
              </a:lnSpc>
              <a:spcBef>
                <a:spcPct val="20000"/>
              </a:spcBef>
              <a:spcAft>
                <a:spcPts val="0"/>
              </a:spcAft>
              <a:buClrTx/>
              <a:buSzTx/>
              <a:buFont typeface="Arial" pitchFamily="34" charset="0"/>
              <a:buNone/>
              <a:tabLst/>
              <a:defRPr sz="1200"/>
            </a:lvl1pPr>
          </a:lstStyle>
          <a:p>
            <a:pPr marL="0" lvl="0" algn="ctr"/>
            <a:r>
              <a:rPr lang="en-US" altLang="ko-KR" dirty="0"/>
              <a:t>Place Your Picture Here</a:t>
            </a:r>
            <a:endParaRPr lang="ko-KR" altLang="en-US" dirty="0"/>
          </a:p>
        </p:txBody>
      </p:sp>
      <p:sp>
        <p:nvSpPr>
          <p:cNvPr id="8" name="Segnaposto testo 10"/>
          <p:cNvSpPr>
            <a:spLocks noGrp="1"/>
          </p:cNvSpPr>
          <p:nvPr>
            <p:ph type="body" sz="quarter" idx="10" hasCustomPrompt="1"/>
          </p:nvPr>
        </p:nvSpPr>
        <p:spPr>
          <a:xfrm>
            <a:off x="550863" y="404813"/>
            <a:ext cx="11090275" cy="387798"/>
          </a:xfrm>
          <a:prstGeom prst="rect">
            <a:avLst/>
          </a:prstGeom>
          <a:noFill/>
        </p:spPr>
        <p:txBody>
          <a:bodyPr wrap="square" lIns="0" tIns="0" rIns="0" bIns="0" rtlCol="0" anchor="t" anchorCtr="0">
            <a:spAutoFit/>
          </a:bodyPr>
          <a:lstStyle>
            <a:lvl1pPr marL="0" indent="0">
              <a:buNone/>
              <a:defRPr lang="it-IT" sz="2800" b="1" baseline="0" dirty="0" smtClean="0">
                <a:solidFill>
                  <a:schemeClr val="accent1"/>
                </a:solidFill>
                <a:latin typeface="Arial" panose="020B0604020202020204" pitchFamily="34" charset="0"/>
                <a:cs typeface="Arial" panose="020B0604020202020204" pitchFamily="34" charset="0"/>
              </a:defRPr>
            </a:lvl1pPr>
            <a:lvl2pPr>
              <a:defRPr lang="it-IT" dirty="0" smtClean="0"/>
            </a:lvl2pPr>
            <a:lvl3pPr>
              <a:defRPr lang="it-IT" sz="2400" dirty="0" smtClean="0"/>
            </a:lvl3pPr>
            <a:lvl4pPr>
              <a:defRPr lang="it-IT" sz="2400" dirty="0" smtClean="0"/>
            </a:lvl4pPr>
            <a:lvl5pPr>
              <a:defRPr lang="it-IT" sz="2400" dirty="0"/>
            </a:lvl5pPr>
          </a:lstStyle>
          <a:p>
            <a:pPr marL="0" lvl="0" defTabSz="609508"/>
            <a:r>
              <a:rPr lang="it-IT" dirty="0"/>
              <a:t>Title (</a:t>
            </a:r>
            <a:r>
              <a:rPr lang="it-IT" dirty="0" err="1"/>
              <a:t>Arial</a:t>
            </a:r>
            <a:r>
              <a:rPr lang="it-IT" dirty="0"/>
              <a:t> / 28 </a:t>
            </a:r>
            <a:r>
              <a:rPr lang="it-IT" dirty="0" err="1"/>
              <a:t>pt</a:t>
            </a:r>
            <a:r>
              <a:rPr lang="it-IT" dirty="0"/>
              <a:t>)</a:t>
            </a:r>
          </a:p>
        </p:txBody>
      </p:sp>
      <p:sp>
        <p:nvSpPr>
          <p:cNvPr id="9" name="Segnaposto testo 10"/>
          <p:cNvSpPr>
            <a:spLocks noGrp="1"/>
          </p:cNvSpPr>
          <p:nvPr>
            <p:ph type="body" sz="quarter" idx="14" hasCustomPrompt="1"/>
          </p:nvPr>
        </p:nvSpPr>
        <p:spPr>
          <a:xfrm>
            <a:off x="550863" y="888952"/>
            <a:ext cx="11090275" cy="221599"/>
          </a:xfrm>
          <a:prstGeom prst="rect">
            <a:avLst/>
          </a:prstGeom>
          <a:noFill/>
        </p:spPr>
        <p:txBody>
          <a:bodyPr wrap="square" lIns="0" tIns="0" rIns="0" bIns="0" rtlCol="0">
            <a:spAutoFit/>
          </a:bodyPr>
          <a:lstStyle>
            <a:lvl1pPr marL="0" indent="0" defTabSz="609508">
              <a:buNone/>
              <a:defRPr lang="it-IT" sz="1600" baseline="0" dirty="0" smtClean="0">
                <a:solidFill>
                  <a:schemeClr val="accent2"/>
                </a:solidFill>
                <a:latin typeface="Arial" panose="020B0604020202020204" pitchFamily="34" charset="0"/>
                <a:cs typeface="Arial" panose="020B0604020202020204" pitchFamily="34" charset="0"/>
              </a:defRPr>
            </a:lvl1pPr>
            <a:lvl2pPr>
              <a:defRPr lang="it-IT" dirty="0" smtClean="0"/>
            </a:lvl2pPr>
            <a:lvl3pPr>
              <a:defRPr lang="it-IT" sz="2400" dirty="0" smtClean="0"/>
            </a:lvl3pPr>
            <a:lvl4pPr>
              <a:defRPr lang="it-IT" sz="2400" dirty="0" smtClean="0"/>
            </a:lvl4pPr>
            <a:lvl5pPr>
              <a:defRPr lang="it-IT" sz="2400" dirty="0"/>
            </a:lvl5pPr>
          </a:lstStyle>
          <a:p>
            <a:pPr marL="0" lvl="0" defTabSz="609508"/>
            <a:r>
              <a:rPr lang="it-IT" dirty="0" err="1"/>
              <a:t>Highlights</a:t>
            </a:r>
            <a:r>
              <a:rPr lang="it-IT" dirty="0"/>
              <a:t> (</a:t>
            </a:r>
            <a:r>
              <a:rPr lang="it-IT" dirty="0" err="1"/>
              <a:t>Arial</a:t>
            </a:r>
            <a:r>
              <a:rPr lang="it-IT" dirty="0"/>
              <a:t> / 16 </a:t>
            </a:r>
            <a:r>
              <a:rPr lang="it-IT" dirty="0" err="1"/>
              <a:t>pt</a:t>
            </a:r>
            <a:r>
              <a:rPr lang="it-IT" dirty="0"/>
              <a:t>)</a:t>
            </a:r>
          </a:p>
        </p:txBody>
      </p:sp>
      <p:sp>
        <p:nvSpPr>
          <p:cNvPr id="10" name="Rettangolo 9"/>
          <p:cNvSpPr/>
          <p:nvPr userDrawn="1"/>
        </p:nvSpPr>
        <p:spPr>
          <a:xfrm>
            <a:off x="550863" y="1192319"/>
            <a:ext cx="855748" cy="45719"/>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4" name="Segnaposto data 3"/>
          <p:cNvSpPr>
            <a:spLocks noGrp="1"/>
          </p:cNvSpPr>
          <p:nvPr>
            <p:ph type="dt" sz="half" idx="2"/>
          </p:nvPr>
        </p:nvSpPr>
        <p:spPr>
          <a:xfrm>
            <a:off x="677593" y="6662346"/>
            <a:ext cx="2743200" cy="172637"/>
          </a:xfrm>
          <a:prstGeom prst="rect">
            <a:avLst/>
          </a:prstGeom>
        </p:spPr>
        <p:txBody>
          <a:bodyPr lIns="0" tIns="0" rIns="0" bIns="0"/>
          <a:lstStyle>
            <a:lvl1pPr>
              <a:defRPr lang="it-IT" sz="909" kern="1200" cap="all" baseline="0" smtClean="0">
                <a:solidFill>
                  <a:schemeClr val="accent1"/>
                </a:solidFill>
                <a:latin typeface="Arial" panose="020B0604020202020204" pitchFamily="34" charset="0"/>
                <a:ea typeface="+mn-ea"/>
                <a:cs typeface="Arial" panose="020B0604020202020204" pitchFamily="34" charset="0"/>
              </a:defRPr>
            </a:lvl1pPr>
          </a:lstStyle>
          <a:p>
            <a:fld id="{7A4AF16A-B0B8-4637-BCC3-1D6538DB946A}" type="datetime4">
              <a:rPr lang="it-IT" smtClean="0"/>
              <a:t>18 settembre 2023</a:t>
            </a:fld>
            <a:endParaRPr lang="it-IT" dirty="0"/>
          </a:p>
        </p:txBody>
      </p:sp>
      <p:grpSp>
        <p:nvGrpSpPr>
          <p:cNvPr id="183" name="Gruppo 182"/>
          <p:cNvGrpSpPr/>
          <p:nvPr userDrawn="1"/>
        </p:nvGrpSpPr>
        <p:grpSpPr>
          <a:xfrm>
            <a:off x="54168" y="25602"/>
            <a:ext cx="422839" cy="1466852"/>
            <a:chOff x="-12795" y="18778"/>
            <a:chExt cx="422839" cy="1466852"/>
          </a:xfrm>
        </p:grpSpPr>
        <p:sp>
          <p:nvSpPr>
            <p:cNvPr id="185" name="Oval 90"/>
            <p:cNvSpPr>
              <a:spLocks noChangeArrowheads="1"/>
            </p:cNvSpPr>
            <p:nvPr/>
          </p:nvSpPr>
          <p:spPr bwMode="auto">
            <a:xfrm rot="5400000">
              <a:off x="109212" y="16397"/>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6" name="Oval 91"/>
            <p:cNvSpPr>
              <a:spLocks noChangeArrowheads="1"/>
            </p:cNvSpPr>
            <p:nvPr/>
          </p:nvSpPr>
          <p:spPr bwMode="auto">
            <a:xfrm rot="5400000">
              <a:off x="236212" y="17984"/>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7" name="Oval 92"/>
            <p:cNvSpPr>
              <a:spLocks noChangeArrowheads="1"/>
            </p:cNvSpPr>
            <p:nvPr/>
          </p:nvSpPr>
          <p:spPr bwMode="auto">
            <a:xfrm rot="5400000">
              <a:off x="364800" y="17984"/>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8" name="Oval 98"/>
            <p:cNvSpPr>
              <a:spLocks noChangeArrowheads="1"/>
            </p:cNvSpPr>
            <p:nvPr/>
          </p:nvSpPr>
          <p:spPr bwMode="auto">
            <a:xfrm rot="5400000">
              <a:off x="108418" y="174353"/>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9" name="Oval 99"/>
            <p:cNvSpPr>
              <a:spLocks noChangeArrowheads="1"/>
            </p:cNvSpPr>
            <p:nvPr/>
          </p:nvSpPr>
          <p:spPr bwMode="auto">
            <a:xfrm rot="5400000">
              <a:off x="235418" y="1759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0" name="Oval 100"/>
            <p:cNvSpPr>
              <a:spLocks noChangeArrowheads="1"/>
            </p:cNvSpPr>
            <p:nvPr/>
          </p:nvSpPr>
          <p:spPr bwMode="auto">
            <a:xfrm rot="5400000">
              <a:off x="364006" y="1759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1" name="Oval 106"/>
            <p:cNvSpPr>
              <a:spLocks noChangeArrowheads="1"/>
            </p:cNvSpPr>
            <p:nvPr/>
          </p:nvSpPr>
          <p:spPr bwMode="auto">
            <a:xfrm rot="5400000">
              <a:off x="108418" y="333103"/>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2" name="Oval 107"/>
            <p:cNvSpPr>
              <a:spLocks noChangeArrowheads="1"/>
            </p:cNvSpPr>
            <p:nvPr/>
          </p:nvSpPr>
          <p:spPr bwMode="auto">
            <a:xfrm rot="5400000">
              <a:off x="235418" y="33469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3" name="Oval 108"/>
            <p:cNvSpPr>
              <a:spLocks noChangeArrowheads="1"/>
            </p:cNvSpPr>
            <p:nvPr/>
          </p:nvSpPr>
          <p:spPr bwMode="auto">
            <a:xfrm rot="5400000">
              <a:off x="364006" y="33469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4" name="Oval 114"/>
            <p:cNvSpPr>
              <a:spLocks noChangeArrowheads="1"/>
            </p:cNvSpPr>
            <p:nvPr/>
          </p:nvSpPr>
          <p:spPr bwMode="auto">
            <a:xfrm rot="5400000">
              <a:off x="108418" y="491853"/>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5" name="Oval 115"/>
            <p:cNvSpPr>
              <a:spLocks noChangeArrowheads="1"/>
            </p:cNvSpPr>
            <p:nvPr/>
          </p:nvSpPr>
          <p:spPr bwMode="auto">
            <a:xfrm rot="5400000">
              <a:off x="235418" y="4934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6" name="Oval 116"/>
            <p:cNvSpPr>
              <a:spLocks noChangeArrowheads="1"/>
            </p:cNvSpPr>
            <p:nvPr/>
          </p:nvSpPr>
          <p:spPr bwMode="auto">
            <a:xfrm rot="5400000">
              <a:off x="364006" y="4934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7" name="Oval 122"/>
            <p:cNvSpPr>
              <a:spLocks noChangeArrowheads="1"/>
            </p:cNvSpPr>
            <p:nvPr/>
          </p:nvSpPr>
          <p:spPr bwMode="auto">
            <a:xfrm rot="5400000">
              <a:off x="106831" y="64742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8" name="Oval 123"/>
            <p:cNvSpPr>
              <a:spLocks noChangeArrowheads="1"/>
            </p:cNvSpPr>
            <p:nvPr/>
          </p:nvSpPr>
          <p:spPr bwMode="auto">
            <a:xfrm rot="5400000">
              <a:off x="233831" y="649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9" name="Oval 124"/>
            <p:cNvSpPr>
              <a:spLocks noChangeArrowheads="1"/>
            </p:cNvSpPr>
            <p:nvPr/>
          </p:nvSpPr>
          <p:spPr bwMode="auto">
            <a:xfrm rot="5400000">
              <a:off x="362418" y="649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0" name="Oval 130"/>
            <p:cNvSpPr>
              <a:spLocks noChangeArrowheads="1"/>
            </p:cNvSpPr>
            <p:nvPr/>
          </p:nvSpPr>
          <p:spPr bwMode="auto">
            <a:xfrm rot="5400000">
              <a:off x="106831" y="80617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1" name="Oval 131"/>
            <p:cNvSpPr>
              <a:spLocks noChangeArrowheads="1"/>
            </p:cNvSpPr>
            <p:nvPr/>
          </p:nvSpPr>
          <p:spPr bwMode="auto">
            <a:xfrm rot="5400000">
              <a:off x="233831" y="8077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2" name="Oval 132"/>
            <p:cNvSpPr>
              <a:spLocks noChangeArrowheads="1"/>
            </p:cNvSpPr>
            <p:nvPr/>
          </p:nvSpPr>
          <p:spPr bwMode="auto">
            <a:xfrm rot="5400000">
              <a:off x="362418" y="8077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3" name="Oval 138"/>
            <p:cNvSpPr>
              <a:spLocks noChangeArrowheads="1"/>
            </p:cNvSpPr>
            <p:nvPr/>
          </p:nvSpPr>
          <p:spPr bwMode="auto">
            <a:xfrm rot="5400000">
              <a:off x="106831" y="96492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4" name="Oval 139"/>
            <p:cNvSpPr>
              <a:spLocks noChangeArrowheads="1"/>
            </p:cNvSpPr>
            <p:nvPr/>
          </p:nvSpPr>
          <p:spPr bwMode="auto">
            <a:xfrm rot="5400000">
              <a:off x="233831" y="9665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5" name="Oval 140"/>
            <p:cNvSpPr>
              <a:spLocks noChangeArrowheads="1"/>
            </p:cNvSpPr>
            <p:nvPr/>
          </p:nvSpPr>
          <p:spPr bwMode="auto">
            <a:xfrm rot="5400000">
              <a:off x="362418" y="9665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6" name="Oval 146"/>
            <p:cNvSpPr>
              <a:spLocks noChangeArrowheads="1"/>
            </p:cNvSpPr>
            <p:nvPr/>
          </p:nvSpPr>
          <p:spPr bwMode="auto">
            <a:xfrm rot="5400000">
              <a:off x="106831" y="112367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7" name="Oval 147"/>
            <p:cNvSpPr>
              <a:spLocks noChangeArrowheads="1"/>
            </p:cNvSpPr>
            <p:nvPr/>
          </p:nvSpPr>
          <p:spPr bwMode="auto">
            <a:xfrm rot="5400000">
              <a:off x="233831" y="11252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8" name="Oval 148"/>
            <p:cNvSpPr>
              <a:spLocks noChangeArrowheads="1"/>
            </p:cNvSpPr>
            <p:nvPr/>
          </p:nvSpPr>
          <p:spPr bwMode="auto">
            <a:xfrm rot="5400000">
              <a:off x="362418" y="11252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9" name="Oval 154"/>
            <p:cNvSpPr>
              <a:spLocks noChangeArrowheads="1"/>
            </p:cNvSpPr>
            <p:nvPr/>
          </p:nvSpPr>
          <p:spPr bwMode="auto">
            <a:xfrm rot="5400000">
              <a:off x="106831" y="128242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0" name="Oval 155"/>
            <p:cNvSpPr>
              <a:spLocks noChangeArrowheads="1"/>
            </p:cNvSpPr>
            <p:nvPr/>
          </p:nvSpPr>
          <p:spPr bwMode="auto">
            <a:xfrm rot="5400000">
              <a:off x="233831" y="1284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1" name="Oval 156"/>
            <p:cNvSpPr>
              <a:spLocks noChangeArrowheads="1"/>
            </p:cNvSpPr>
            <p:nvPr/>
          </p:nvSpPr>
          <p:spPr bwMode="auto">
            <a:xfrm rot="5400000">
              <a:off x="362418" y="1284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2" name="Oval 162"/>
            <p:cNvSpPr>
              <a:spLocks noChangeArrowheads="1"/>
            </p:cNvSpPr>
            <p:nvPr/>
          </p:nvSpPr>
          <p:spPr bwMode="auto">
            <a:xfrm rot="5400000">
              <a:off x="109212" y="1438797"/>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3" name="Oval 163"/>
            <p:cNvSpPr>
              <a:spLocks noChangeArrowheads="1"/>
            </p:cNvSpPr>
            <p:nvPr/>
          </p:nvSpPr>
          <p:spPr bwMode="auto">
            <a:xfrm rot="5400000">
              <a:off x="236212" y="1440385"/>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4" name="Oval 164"/>
            <p:cNvSpPr>
              <a:spLocks noChangeArrowheads="1"/>
            </p:cNvSpPr>
            <p:nvPr/>
          </p:nvSpPr>
          <p:spPr bwMode="auto">
            <a:xfrm rot="5400000">
              <a:off x="364800" y="1440385"/>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5" name="Oval 90"/>
            <p:cNvSpPr>
              <a:spLocks noChangeArrowheads="1"/>
            </p:cNvSpPr>
            <p:nvPr userDrawn="1"/>
          </p:nvSpPr>
          <p:spPr bwMode="auto">
            <a:xfrm rot="5400000">
              <a:off x="-10413" y="16398"/>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6" name="Oval 98"/>
            <p:cNvSpPr>
              <a:spLocks noChangeArrowheads="1"/>
            </p:cNvSpPr>
            <p:nvPr userDrawn="1"/>
          </p:nvSpPr>
          <p:spPr bwMode="auto">
            <a:xfrm rot="5400000">
              <a:off x="-11207" y="174354"/>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7" name="Oval 106"/>
            <p:cNvSpPr>
              <a:spLocks noChangeArrowheads="1"/>
            </p:cNvSpPr>
            <p:nvPr userDrawn="1"/>
          </p:nvSpPr>
          <p:spPr bwMode="auto">
            <a:xfrm rot="5400000">
              <a:off x="-11207" y="333104"/>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8" name="Oval 114"/>
            <p:cNvSpPr>
              <a:spLocks noChangeArrowheads="1"/>
            </p:cNvSpPr>
            <p:nvPr userDrawn="1"/>
          </p:nvSpPr>
          <p:spPr bwMode="auto">
            <a:xfrm rot="5400000">
              <a:off x="-11207" y="491854"/>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9" name="Oval 122"/>
            <p:cNvSpPr>
              <a:spLocks noChangeArrowheads="1"/>
            </p:cNvSpPr>
            <p:nvPr userDrawn="1"/>
          </p:nvSpPr>
          <p:spPr bwMode="auto">
            <a:xfrm rot="5400000">
              <a:off x="-12794" y="64742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20" name="Oval 130"/>
            <p:cNvSpPr>
              <a:spLocks noChangeArrowheads="1"/>
            </p:cNvSpPr>
            <p:nvPr userDrawn="1"/>
          </p:nvSpPr>
          <p:spPr bwMode="auto">
            <a:xfrm rot="5400000">
              <a:off x="-12794" y="80617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21" name="Oval 138"/>
            <p:cNvSpPr>
              <a:spLocks noChangeArrowheads="1"/>
            </p:cNvSpPr>
            <p:nvPr userDrawn="1"/>
          </p:nvSpPr>
          <p:spPr bwMode="auto">
            <a:xfrm rot="5400000">
              <a:off x="-12794" y="96492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22" name="Oval 146"/>
            <p:cNvSpPr>
              <a:spLocks noChangeArrowheads="1"/>
            </p:cNvSpPr>
            <p:nvPr userDrawn="1"/>
          </p:nvSpPr>
          <p:spPr bwMode="auto">
            <a:xfrm rot="5400000">
              <a:off x="-12794" y="112367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23" name="Oval 154"/>
            <p:cNvSpPr>
              <a:spLocks noChangeArrowheads="1"/>
            </p:cNvSpPr>
            <p:nvPr userDrawn="1"/>
          </p:nvSpPr>
          <p:spPr bwMode="auto">
            <a:xfrm rot="5400000">
              <a:off x="-12794" y="128242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24" name="Oval 162"/>
            <p:cNvSpPr>
              <a:spLocks noChangeArrowheads="1"/>
            </p:cNvSpPr>
            <p:nvPr userDrawn="1"/>
          </p:nvSpPr>
          <p:spPr bwMode="auto">
            <a:xfrm rot="5400000">
              <a:off x="-10413" y="1438798"/>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grpSp>
      <p:grpSp>
        <p:nvGrpSpPr>
          <p:cNvPr id="225" name="Gruppo 224"/>
          <p:cNvGrpSpPr/>
          <p:nvPr userDrawn="1"/>
        </p:nvGrpSpPr>
        <p:grpSpPr>
          <a:xfrm>
            <a:off x="6106334" y="6303168"/>
            <a:ext cx="3607718" cy="536576"/>
            <a:chOff x="6072150" y="6303168"/>
            <a:chExt cx="3607718" cy="536576"/>
          </a:xfrm>
        </p:grpSpPr>
        <p:grpSp>
          <p:nvGrpSpPr>
            <p:cNvPr id="226" name="Gruppo 225"/>
            <p:cNvGrpSpPr/>
            <p:nvPr userDrawn="1"/>
          </p:nvGrpSpPr>
          <p:grpSpPr>
            <a:xfrm>
              <a:off x="6816019" y="6303168"/>
              <a:ext cx="2863849" cy="536576"/>
              <a:chOff x="6816019" y="6303168"/>
              <a:chExt cx="2863849" cy="536576"/>
            </a:xfrm>
          </p:grpSpPr>
          <p:sp>
            <p:nvSpPr>
              <p:cNvPr id="263" name="Oval 7"/>
              <p:cNvSpPr>
                <a:spLocks noChangeArrowheads="1"/>
              </p:cNvSpPr>
              <p:nvPr userDrawn="1"/>
            </p:nvSpPr>
            <p:spPr bwMode="auto">
              <a:xfrm rot="5400000">
                <a:off x="681601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4" name="Oval 8"/>
              <p:cNvSpPr>
                <a:spLocks noChangeArrowheads="1"/>
              </p:cNvSpPr>
              <p:nvPr userDrawn="1"/>
            </p:nvSpPr>
            <p:spPr bwMode="auto">
              <a:xfrm rot="5400000">
                <a:off x="681760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5" name="Oval 9"/>
              <p:cNvSpPr>
                <a:spLocks noChangeArrowheads="1"/>
              </p:cNvSpPr>
              <p:nvPr userDrawn="1"/>
            </p:nvSpPr>
            <p:spPr bwMode="auto">
              <a:xfrm rot="5400000">
                <a:off x="681601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6" name="Oval 10"/>
              <p:cNvSpPr>
                <a:spLocks noChangeArrowheads="1"/>
              </p:cNvSpPr>
              <p:nvPr userDrawn="1"/>
            </p:nvSpPr>
            <p:spPr bwMode="auto">
              <a:xfrm rot="5400000">
                <a:off x="681601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7" name="Oval 11"/>
              <p:cNvSpPr>
                <a:spLocks noChangeArrowheads="1"/>
              </p:cNvSpPr>
              <p:nvPr userDrawn="1"/>
            </p:nvSpPr>
            <p:spPr bwMode="auto">
              <a:xfrm rot="5400000">
                <a:off x="681601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8" name="Oval 12"/>
              <p:cNvSpPr>
                <a:spLocks noChangeArrowheads="1"/>
              </p:cNvSpPr>
              <p:nvPr userDrawn="1"/>
            </p:nvSpPr>
            <p:spPr bwMode="auto">
              <a:xfrm rot="5400000">
                <a:off x="681760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9" name="Oval 15"/>
              <p:cNvSpPr>
                <a:spLocks noChangeArrowheads="1"/>
              </p:cNvSpPr>
              <p:nvPr userDrawn="1"/>
            </p:nvSpPr>
            <p:spPr bwMode="auto">
              <a:xfrm rot="5400000">
                <a:off x="6938256"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0" name="Oval 16"/>
              <p:cNvSpPr>
                <a:spLocks noChangeArrowheads="1"/>
              </p:cNvSpPr>
              <p:nvPr userDrawn="1"/>
            </p:nvSpPr>
            <p:spPr bwMode="auto">
              <a:xfrm rot="5400000">
                <a:off x="6939844"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1" name="Oval 17"/>
              <p:cNvSpPr>
                <a:spLocks noChangeArrowheads="1"/>
              </p:cNvSpPr>
              <p:nvPr userDrawn="1"/>
            </p:nvSpPr>
            <p:spPr bwMode="auto">
              <a:xfrm rot="5400000">
                <a:off x="6938256"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2" name="Oval 18"/>
              <p:cNvSpPr>
                <a:spLocks noChangeArrowheads="1"/>
              </p:cNvSpPr>
              <p:nvPr userDrawn="1"/>
            </p:nvSpPr>
            <p:spPr bwMode="auto">
              <a:xfrm rot="5400000">
                <a:off x="6938256"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3" name="Oval 19"/>
              <p:cNvSpPr>
                <a:spLocks noChangeArrowheads="1"/>
              </p:cNvSpPr>
              <p:nvPr userDrawn="1"/>
            </p:nvSpPr>
            <p:spPr bwMode="auto">
              <a:xfrm rot="5400000">
                <a:off x="6938256"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4" name="Oval 20"/>
              <p:cNvSpPr>
                <a:spLocks noChangeArrowheads="1"/>
              </p:cNvSpPr>
              <p:nvPr userDrawn="1"/>
            </p:nvSpPr>
            <p:spPr bwMode="auto">
              <a:xfrm rot="5400000">
                <a:off x="6939844"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5" name="Oval 23"/>
              <p:cNvSpPr>
                <a:spLocks noChangeArrowheads="1"/>
              </p:cNvSpPr>
              <p:nvPr userDrawn="1"/>
            </p:nvSpPr>
            <p:spPr bwMode="auto">
              <a:xfrm rot="5400000">
                <a:off x="7061287" y="680243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6" name="Oval 24"/>
              <p:cNvSpPr>
                <a:spLocks noChangeArrowheads="1"/>
              </p:cNvSpPr>
              <p:nvPr userDrawn="1"/>
            </p:nvSpPr>
            <p:spPr bwMode="auto">
              <a:xfrm rot="5400000">
                <a:off x="7062875" y="6700837"/>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7" name="Oval 25"/>
              <p:cNvSpPr>
                <a:spLocks noChangeArrowheads="1"/>
              </p:cNvSpPr>
              <p:nvPr userDrawn="1"/>
            </p:nvSpPr>
            <p:spPr bwMode="auto">
              <a:xfrm rot="5400000">
                <a:off x="7061287" y="6600825"/>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8" name="Oval 26"/>
              <p:cNvSpPr>
                <a:spLocks noChangeArrowheads="1"/>
              </p:cNvSpPr>
              <p:nvPr userDrawn="1"/>
            </p:nvSpPr>
            <p:spPr bwMode="auto">
              <a:xfrm rot="5400000">
                <a:off x="7061287" y="6502400"/>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9" name="Oval 27"/>
              <p:cNvSpPr>
                <a:spLocks noChangeArrowheads="1"/>
              </p:cNvSpPr>
              <p:nvPr userDrawn="1"/>
            </p:nvSpPr>
            <p:spPr bwMode="auto">
              <a:xfrm rot="5400000">
                <a:off x="7061287" y="640238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0" name="Oval 28"/>
              <p:cNvSpPr>
                <a:spLocks noChangeArrowheads="1"/>
              </p:cNvSpPr>
              <p:nvPr userDrawn="1"/>
            </p:nvSpPr>
            <p:spPr bwMode="auto">
              <a:xfrm rot="5400000">
                <a:off x="7062875" y="6302375"/>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1" name="Oval 31"/>
              <p:cNvSpPr>
                <a:spLocks noChangeArrowheads="1"/>
              </p:cNvSpPr>
              <p:nvPr userDrawn="1"/>
            </p:nvSpPr>
            <p:spPr bwMode="auto">
              <a:xfrm rot="5400000">
                <a:off x="7184319"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2" name="Oval 32"/>
              <p:cNvSpPr>
                <a:spLocks noChangeArrowheads="1"/>
              </p:cNvSpPr>
              <p:nvPr userDrawn="1"/>
            </p:nvSpPr>
            <p:spPr bwMode="auto">
              <a:xfrm rot="5400000">
                <a:off x="7185906"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3" name="Oval 33"/>
              <p:cNvSpPr>
                <a:spLocks noChangeArrowheads="1"/>
              </p:cNvSpPr>
              <p:nvPr userDrawn="1"/>
            </p:nvSpPr>
            <p:spPr bwMode="auto">
              <a:xfrm rot="5400000">
                <a:off x="7184319"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4" name="Oval 34"/>
              <p:cNvSpPr>
                <a:spLocks noChangeArrowheads="1"/>
              </p:cNvSpPr>
              <p:nvPr userDrawn="1"/>
            </p:nvSpPr>
            <p:spPr bwMode="auto">
              <a:xfrm rot="5400000">
                <a:off x="7184319"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5" name="Oval 35"/>
              <p:cNvSpPr>
                <a:spLocks noChangeArrowheads="1"/>
              </p:cNvSpPr>
              <p:nvPr userDrawn="1"/>
            </p:nvSpPr>
            <p:spPr bwMode="auto">
              <a:xfrm rot="5400000">
                <a:off x="7184319"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6" name="Oval 36"/>
              <p:cNvSpPr>
                <a:spLocks noChangeArrowheads="1"/>
              </p:cNvSpPr>
              <p:nvPr userDrawn="1"/>
            </p:nvSpPr>
            <p:spPr bwMode="auto">
              <a:xfrm rot="5400000">
                <a:off x="7185906"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7" name="Oval 39"/>
              <p:cNvSpPr>
                <a:spLocks noChangeArrowheads="1"/>
              </p:cNvSpPr>
              <p:nvPr userDrawn="1"/>
            </p:nvSpPr>
            <p:spPr bwMode="auto">
              <a:xfrm rot="5400000">
                <a:off x="730655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8" name="Oval 40"/>
              <p:cNvSpPr>
                <a:spLocks noChangeArrowheads="1"/>
              </p:cNvSpPr>
              <p:nvPr userDrawn="1"/>
            </p:nvSpPr>
            <p:spPr bwMode="auto">
              <a:xfrm rot="5400000">
                <a:off x="730814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9" name="Oval 41"/>
              <p:cNvSpPr>
                <a:spLocks noChangeArrowheads="1"/>
              </p:cNvSpPr>
              <p:nvPr userDrawn="1"/>
            </p:nvSpPr>
            <p:spPr bwMode="auto">
              <a:xfrm rot="5400000">
                <a:off x="730655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0" name="Oval 42"/>
              <p:cNvSpPr>
                <a:spLocks noChangeArrowheads="1"/>
              </p:cNvSpPr>
              <p:nvPr userDrawn="1"/>
            </p:nvSpPr>
            <p:spPr bwMode="auto">
              <a:xfrm rot="5400000">
                <a:off x="730655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1" name="Oval 43"/>
              <p:cNvSpPr>
                <a:spLocks noChangeArrowheads="1"/>
              </p:cNvSpPr>
              <p:nvPr userDrawn="1"/>
            </p:nvSpPr>
            <p:spPr bwMode="auto">
              <a:xfrm rot="5400000">
                <a:off x="730655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2" name="Oval 44"/>
              <p:cNvSpPr>
                <a:spLocks noChangeArrowheads="1"/>
              </p:cNvSpPr>
              <p:nvPr userDrawn="1"/>
            </p:nvSpPr>
            <p:spPr bwMode="auto">
              <a:xfrm rot="5400000">
                <a:off x="730814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3" name="Oval 47"/>
              <p:cNvSpPr>
                <a:spLocks noChangeArrowheads="1"/>
              </p:cNvSpPr>
              <p:nvPr userDrawn="1"/>
            </p:nvSpPr>
            <p:spPr bwMode="auto">
              <a:xfrm rot="5400000">
                <a:off x="743196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4" name="Oval 48"/>
              <p:cNvSpPr>
                <a:spLocks noChangeArrowheads="1"/>
              </p:cNvSpPr>
              <p:nvPr userDrawn="1"/>
            </p:nvSpPr>
            <p:spPr bwMode="auto">
              <a:xfrm rot="5400000">
                <a:off x="743355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5" name="Oval 49"/>
              <p:cNvSpPr>
                <a:spLocks noChangeArrowheads="1"/>
              </p:cNvSpPr>
              <p:nvPr userDrawn="1"/>
            </p:nvSpPr>
            <p:spPr bwMode="auto">
              <a:xfrm rot="5400000">
                <a:off x="743196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6" name="Oval 50"/>
              <p:cNvSpPr>
                <a:spLocks noChangeArrowheads="1"/>
              </p:cNvSpPr>
              <p:nvPr userDrawn="1"/>
            </p:nvSpPr>
            <p:spPr bwMode="auto">
              <a:xfrm rot="5400000">
                <a:off x="743196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7" name="Oval 51"/>
              <p:cNvSpPr>
                <a:spLocks noChangeArrowheads="1"/>
              </p:cNvSpPr>
              <p:nvPr userDrawn="1"/>
            </p:nvSpPr>
            <p:spPr bwMode="auto">
              <a:xfrm rot="5400000">
                <a:off x="743196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8" name="Oval 52"/>
              <p:cNvSpPr>
                <a:spLocks noChangeArrowheads="1"/>
              </p:cNvSpPr>
              <p:nvPr userDrawn="1"/>
            </p:nvSpPr>
            <p:spPr bwMode="auto">
              <a:xfrm rot="5400000">
                <a:off x="743355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9" name="Oval 55"/>
              <p:cNvSpPr>
                <a:spLocks noChangeArrowheads="1"/>
              </p:cNvSpPr>
              <p:nvPr userDrawn="1"/>
            </p:nvSpPr>
            <p:spPr bwMode="auto">
              <a:xfrm rot="5400000">
                <a:off x="755261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0" name="Oval 56"/>
              <p:cNvSpPr>
                <a:spLocks noChangeArrowheads="1"/>
              </p:cNvSpPr>
              <p:nvPr userDrawn="1"/>
            </p:nvSpPr>
            <p:spPr bwMode="auto">
              <a:xfrm rot="5400000">
                <a:off x="755420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1" name="Oval 57"/>
              <p:cNvSpPr>
                <a:spLocks noChangeArrowheads="1"/>
              </p:cNvSpPr>
              <p:nvPr userDrawn="1"/>
            </p:nvSpPr>
            <p:spPr bwMode="auto">
              <a:xfrm rot="5400000">
                <a:off x="755261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2" name="Oval 58"/>
              <p:cNvSpPr>
                <a:spLocks noChangeArrowheads="1"/>
              </p:cNvSpPr>
              <p:nvPr userDrawn="1"/>
            </p:nvSpPr>
            <p:spPr bwMode="auto">
              <a:xfrm rot="5400000">
                <a:off x="755261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3" name="Oval 59"/>
              <p:cNvSpPr>
                <a:spLocks noChangeArrowheads="1"/>
              </p:cNvSpPr>
              <p:nvPr userDrawn="1"/>
            </p:nvSpPr>
            <p:spPr bwMode="auto">
              <a:xfrm rot="5400000">
                <a:off x="755261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4" name="Oval 60"/>
              <p:cNvSpPr>
                <a:spLocks noChangeArrowheads="1"/>
              </p:cNvSpPr>
              <p:nvPr userDrawn="1"/>
            </p:nvSpPr>
            <p:spPr bwMode="auto">
              <a:xfrm rot="5400000">
                <a:off x="755420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5" name="Oval 63"/>
              <p:cNvSpPr>
                <a:spLocks noChangeArrowheads="1"/>
              </p:cNvSpPr>
              <p:nvPr userDrawn="1"/>
            </p:nvSpPr>
            <p:spPr bwMode="auto">
              <a:xfrm rot="5400000">
                <a:off x="7676444"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6" name="Oval 64"/>
              <p:cNvSpPr>
                <a:spLocks noChangeArrowheads="1"/>
              </p:cNvSpPr>
              <p:nvPr userDrawn="1"/>
            </p:nvSpPr>
            <p:spPr bwMode="auto">
              <a:xfrm rot="5400000">
                <a:off x="7678031"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7" name="Oval 65"/>
              <p:cNvSpPr>
                <a:spLocks noChangeArrowheads="1"/>
              </p:cNvSpPr>
              <p:nvPr userDrawn="1"/>
            </p:nvSpPr>
            <p:spPr bwMode="auto">
              <a:xfrm rot="5400000">
                <a:off x="7676444"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8" name="Oval 66"/>
              <p:cNvSpPr>
                <a:spLocks noChangeArrowheads="1"/>
              </p:cNvSpPr>
              <p:nvPr userDrawn="1"/>
            </p:nvSpPr>
            <p:spPr bwMode="auto">
              <a:xfrm rot="5400000">
                <a:off x="7676444"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9" name="Oval 67"/>
              <p:cNvSpPr>
                <a:spLocks noChangeArrowheads="1"/>
              </p:cNvSpPr>
              <p:nvPr userDrawn="1"/>
            </p:nvSpPr>
            <p:spPr bwMode="auto">
              <a:xfrm rot="5400000">
                <a:off x="7676444"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0" name="Oval 68"/>
              <p:cNvSpPr>
                <a:spLocks noChangeArrowheads="1"/>
              </p:cNvSpPr>
              <p:nvPr userDrawn="1"/>
            </p:nvSpPr>
            <p:spPr bwMode="auto">
              <a:xfrm rot="5400000">
                <a:off x="7678031"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1" name="Oval 71"/>
              <p:cNvSpPr>
                <a:spLocks noChangeArrowheads="1"/>
              </p:cNvSpPr>
              <p:nvPr userDrawn="1"/>
            </p:nvSpPr>
            <p:spPr bwMode="auto">
              <a:xfrm rot="5400000">
                <a:off x="7799475"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2" name="Oval 72"/>
              <p:cNvSpPr>
                <a:spLocks noChangeArrowheads="1"/>
              </p:cNvSpPr>
              <p:nvPr userDrawn="1"/>
            </p:nvSpPr>
            <p:spPr bwMode="auto">
              <a:xfrm rot="5400000">
                <a:off x="7801062"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3" name="Oval 73"/>
              <p:cNvSpPr>
                <a:spLocks noChangeArrowheads="1"/>
              </p:cNvSpPr>
              <p:nvPr userDrawn="1"/>
            </p:nvSpPr>
            <p:spPr bwMode="auto">
              <a:xfrm rot="5400000">
                <a:off x="7799475"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4" name="Oval 74"/>
              <p:cNvSpPr>
                <a:spLocks noChangeArrowheads="1"/>
              </p:cNvSpPr>
              <p:nvPr userDrawn="1"/>
            </p:nvSpPr>
            <p:spPr bwMode="auto">
              <a:xfrm rot="5400000">
                <a:off x="7799475"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5" name="Oval 75"/>
              <p:cNvSpPr>
                <a:spLocks noChangeArrowheads="1"/>
              </p:cNvSpPr>
              <p:nvPr userDrawn="1"/>
            </p:nvSpPr>
            <p:spPr bwMode="auto">
              <a:xfrm rot="5400000">
                <a:off x="7799475"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6" name="Oval 76"/>
              <p:cNvSpPr>
                <a:spLocks noChangeArrowheads="1"/>
              </p:cNvSpPr>
              <p:nvPr userDrawn="1"/>
            </p:nvSpPr>
            <p:spPr bwMode="auto">
              <a:xfrm rot="5400000">
                <a:off x="7801062"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7" name="Oval 79"/>
              <p:cNvSpPr>
                <a:spLocks noChangeArrowheads="1"/>
              </p:cNvSpPr>
              <p:nvPr userDrawn="1"/>
            </p:nvSpPr>
            <p:spPr bwMode="auto">
              <a:xfrm rot="5400000">
                <a:off x="792250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8" name="Oval 80"/>
              <p:cNvSpPr>
                <a:spLocks noChangeArrowheads="1"/>
              </p:cNvSpPr>
              <p:nvPr userDrawn="1"/>
            </p:nvSpPr>
            <p:spPr bwMode="auto">
              <a:xfrm rot="5400000">
                <a:off x="792409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9" name="Oval 81"/>
              <p:cNvSpPr>
                <a:spLocks noChangeArrowheads="1"/>
              </p:cNvSpPr>
              <p:nvPr userDrawn="1"/>
            </p:nvSpPr>
            <p:spPr bwMode="auto">
              <a:xfrm rot="5400000">
                <a:off x="792250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0" name="Oval 82"/>
              <p:cNvSpPr>
                <a:spLocks noChangeArrowheads="1"/>
              </p:cNvSpPr>
              <p:nvPr userDrawn="1"/>
            </p:nvSpPr>
            <p:spPr bwMode="auto">
              <a:xfrm rot="5400000">
                <a:off x="792250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1" name="Oval 83"/>
              <p:cNvSpPr>
                <a:spLocks noChangeArrowheads="1"/>
              </p:cNvSpPr>
              <p:nvPr userDrawn="1"/>
            </p:nvSpPr>
            <p:spPr bwMode="auto">
              <a:xfrm rot="5400000">
                <a:off x="792250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2" name="Oval 84"/>
              <p:cNvSpPr>
                <a:spLocks noChangeArrowheads="1"/>
              </p:cNvSpPr>
              <p:nvPr userDrawn="1"/>
            </p:nvSpPr>
            <p:spPr bwMode="auto">
              <a:xfrm rot="5400000">
                <a:off x="792409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3" name="Oval 87"/>
              <p:cNvSpPr>
                <a:spLocks noChangeArrowheads="1"/>
              </p:cNvSpPr>
              <p:nvPr userDrawn="1"/>
            </p:nvSpPr>
            <p:spPr bwMode="auto">
              <a:xfrm rot="5400000">
                <a:off x="8045537"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4" name="Oval 88"/>
              <p:cNvSpPr>
                <a:spLocks noChangeArrowheads="1"/>
              </p:cNvSpPr>
              <p:nvPr userDrawn="1"/>
            </p:nvSpPr>
            <p:spPr bwMode="auto">
              <a:xfrm rot="5400000">
                <a:off x="8047125"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5" name="Oval 89"/>
              <p:cNvSpPr>
                <a:spLocks noChangeArrowheads="1"/>
              </p:cNvSpPr>
              <p:nvPr userDrawn="1"/>
            </p:nvSpPr>
            <p:spPr bwMode="auto">
              <a:xfrm rot="5400000">
                <a:off x="8045537"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6" name="Oval 90"/>
              <p:cNvSpPr>
                <a:spLocks noChangeArrowheads="1"/>
              </p:cNvSpPr>
              <p:nvPr userDrawn="1"/>
            </p:nvSpPr>
            <p:spPr bwMode="auto">
              <a:xfrm rot="5400000">
                <a:off x="8045537"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7" name="Oval 91"/>
              <p:cNvSpPr>
                <a:spLocks noChangeArrowheads="1"/>
              </p:cNvSpPr>
              <p:nvPr userDrawn="1"/>
            </p:nvSpPr>
            <p:spPr bwMode="auto">
              <a:xfrm rot="5400000">
                <a:off x="8045537"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8" name="Oval 92"/>
              <p:cNvSpPr>
                <a:spLocks noChangeArrowheads="1"/>
              </p:cNvSpPr>
              <p:nvPr userDrawn="1"/>
            </p:nvSpPr>
            <p:spPr bwMode="auto">
              <a:xfrm rot="5400000">
                <a:off x="8047125"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9" name="Oval 95"/>
              <p:cNvSpPr>
                <a:spLocks noChangeArrowheads="1"/>
              </p:cNvSpPr>
              <p:nvPr userDrawn="1"/>
            </p:nvSpPr>
            <p:spPr bwMode="auto">
              <a:xfrm rot="5400000">
                <a:off x="816856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0" name="Oval 96"/>
              <p:cNvSpPr>
                <a:spLocks noChangeArrowheads="1"/>
              </p:cNvSpPr>
              <p:nvPr userDrawn="1"/>
            </p:nvSpPr>
            <p:spPr bwMode="auto">
              <a:xfrm rot="5400000">
                <a:off x="817015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1" name="Oval 97"/>
              <p:cNvSpPr>
                <a:spLocks noChangeArrowheads="1"/>
              </p:cNvSpPr>
              <p:nvPr userDrawn="1"/>
            </p:nvSpPr>
            <p:spPr bwMode="auto">
              <a:xfrm rot="5400000">
                <a:off x="816856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2" name="Oval 98"/>
              <p:cNvSpPr>
                <a:spLocks noChangeArrowheads="1"/>
              </p:cNvSpPr>
              <p:nvPr userDrawn="1"/>
            </p:nvSpPr>
            <p:spPr bwMode="auto">
              <a:xfrm rot="5400000">
                <a:off x="816856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3" name="Oval 99"/>
              <p:cNvSpPr>
                <a:spLocks noChangeArrowheads="1"/>
              </p:cNvSpPr>
              <p:nvPr userDrawn="1"/>
            </p:nvSpPr>
            <p:spPr bwMode="auto">
              <a:xfrm rot="5400000">
                <a:off x="816856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4" name="Oval 100"/>
              <p:cNvSpPr>
                <a:spLocks noChangeArrowheads="1"/>
              </p:cNvSpPr>
              <p:nvPr userDrawn="1"/>
            </p:nvSpPr>
            <p:spPr bwMode="auto">
              <a:xfrm rot="5400000">
                <a:off x="817015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5" name="Oval 103"/>
              <p:cNvSpPr>
                <a:spLocks noChangeArrowheads="1"/>
              </p:cNvSpPr>
              <p:nvPr userDrawn="1"/>
            </p:nvSpPr>
            <p:spPr bwMode="auto">
              <a:xfrm rot="5400000">
                <a:off x="8290806"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6" name="Oval 104"/>
              <p:cNvSpPr>
                <a:spLocks noChangeArrowheads="1"/>
              </p:cNvSpPr>
              <p:nvPr userDrawn="1"/>
            </p:nvSpPr>
            <p:spPr bwMode="auto">
              <a:xfrm rot="5400000">
                <a:off x="8292394"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7" name="Oval 105"/>
              <p:cNvSpPr>
                <a:spLocks noChangeArrowheads="1"/>
              </p:cNvSpPr>
              <p:nvPr userDrawn="1"/>
            </p:nvSpPr>
            <p:spPr bwMode="auto">
              <a:xfrm rot="5400000">
                <a:off x="8290806"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8" name="Oval 106"/>
              <p:cNvSpPr>
                <a:spLocks noChangeArrowheads="1"/>
              </p:cNvSpPr>
              <p:nvPr userDrawn="1"/>
            </p:nvSpPr>
            <p:spPr bwMode="auto">
              <a:xfrm rot="5400000">
                <a:off x="8290806"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9" name="Oval 107"/>
              <p:cNvSpPr>
                <a:spLocks noChangeArrowheads="1"/>
              </p:cNvSpPr>
              <p:nvPr userDrawn="1"/>
            </p:nvSpPr>
            <p:spPr bwMode="auto">
              <a:xfrm rot="5400000">
                <a:off x="8290806"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0" name="Oval 108"/>
              <p:cNvSpPr>
                <a:spLocks noChangeArrowheads="1"/>
              </p:cNvSpPr>
              <p:nvPr userDrawn="1"/>
            </p:nvSpPr>
            <p:spPr bwMode="auto">
              <a:xfrm rot="5400000">
                <a:off x="8292394"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1" name="Oval 111"/>
              <p:cNvSpPr>
                <a:spLocks noChangeArrowheads="1"/>
              </p:cNvSpPr>
              <p:nvPr userDrawn="1"/>
            </p:nvSpPr>
            <p:spPr bwMode="auto">
              <a:xfrm rot="5400000">
                <a:off x="8413044"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2" name="Oval 112"/>
              <p:cNvSpPr>
                <a:spLocks noChangeArrowheads="1"/>
              </p:cNvSpPr>
              <p:nvPr userDrawn="1"/>
            </p:nvSpPr>
            <p:spPr bwMode="auto">
              <a:xfrm rot="5400000">
                <a:off x="8414631"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3" name="Oval 113"/>
              <p:cNvSpPr>
                <a:spLocks noChangeArrowheads="1"/>
              </p:cNvSpPr>
              <p:nvPr userDrawn="1"/>
            </p:nvSpPr>
            <p:spPr bwMode="auto">
              <a:xfrm rot="5400000">
                <a:off x="8413044"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4" name="Oval 114"/>
              <p:cNvSpPr>
                <a:spLocks noChangeArrowheads="1"/>
              </p:cNvSpPr>
              <p:nvPr userDrawn="1"/>
            </p:nvSpPr>
            <p:spPr bwMode="auto">
              <a:xfrm rot="5400000">
                <a:off x="8413044"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5" name="Oval 115"/>
              <p:cNvSpPr>
                <a:spLocks noChangeArrowheads="1"/>
              </p:cNvSpPr>
              <p:nvPr userDrawn="1"/>
            </p:nvSpPr>
            <p:spPr bwMode="auto">
              <a:xfrm rot="5400000">
                <a:off x="8413044"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6" name="Oval 116"/>
              <p:cNvSpPr>
                <a:spLocks noChangeArrowheads="1"/>
              </p:cNvSpPr>
              <p:nvPr userDrawn="1"/>
            </p:nvSpPr>
            <p:spPr bwMode="auto">
              <a:xfrm rot="5400000">
                <a:off x="8414631"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7" name="Oval 119"/>
              <p:cNvSpPr>
                <a:spLocks noChangeArrowheads="1"/>
              </p:cNvSpPr>
              <p:nvPr userDrawn="1"/>
            </p:nvSpPr>
            <p:spPr bwMode="auto">
              <a:xfrm rot="5400000">
                <a:off x="853845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8" name="Oval 120"/>
              <p:cNvSpPr>
                <a:spLocks noChangeArrowheads="1"/>
              </p:cNvSpPr>
              <p:nvPr userDrawn="1"/>
            </p:nvSpPr>
            <p:spPr bwMode="auto">
              <a:xfrm rot="5400000">
                <a:off x="854004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9" name="Oval 121"/>
              <p:cNvSpPr>
                <a:spLocks noChangeArrowheads="1"/>
              </p:cNvSpPr>
              <p:nvPr userDrawn="1"/>
            </p:nvSpPr>
            <p:spPr bwMode="auto">
              <a:xfrm rot="5400000">
                <a:off x="853845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0" name="Oval 122"/>
              <p:cNvSpPr>
                <a:spLocks noChangeArrowheads="1"/>
              </p:cNvSpPr>
              <p:nvPr userDrawn="1"/>
            </p:nvSpPr>
            <p:spPr bwMode="auto">
              <a:xfrm rot="5400000">
                <a:off x="853845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1" name="Oval 123"/>
              <p:cNvSpPr>
                <a:spLocks noChangeArrowheads="1"/>
              </p:cNvSpPr>
              <p:nvPr userDrawn="1"/>
            </p:nvSpPr>
            <p:spPr bwMode="auto">
              <a:xfrm rot="5400000">
                <a:off x="853845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2" name="Oval 124"/>
              <p:cNvSpPr>
                <a:spLocks noChangeArrowheads="1"/>
              </p:cNvSpPr>
              <p:nvPr userDrawn="1"/>
            </p:nvSpPr>
            <p:spPr bwMode="auto">
              <a:xfrm rot="5400000">
                <a:off x="854004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3" name="Oval 127"/>
              <p:cNvSpPr>
                <a:spLocks noChangeArrowheads="1"/>
              </p:cNvSpPr>
              <p:nvPr userDrawn="1"/>
            </p:nvSpPr>
            <p:spPr bwMode="auto">
              <a:xfrm rot="5400000">
                <a:off x="865910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4" name="Oval 128"/>
              <p:cNvSpPr>
                <a:spLocks noChangeArrowheads="1"/>
              </p:cNvSpPr>
              <p:nvPr userDrawn="1"/>
            </p:nvSpPr>
            <p:spPr bwMode="auto">
              <a:xfrm rot="5400000">
                <a:off x="866069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5" name="Oval 129"/>
              <p:cNvSpPr>
                <a:spLocks noChangeArrowheads="1"/>
              </p:cNvSpPr>
              <p:nvPr userDrawn="1"/>
            </p:nvSpPr>
            <p:spPr bwMode="auto">
              <a:xfrm rot="5400000">
                <a:off x="865910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6" name="Oval 130"/>
              <p:cNvSpPr>
                <a:spLocks noChangeArrowheads="1"/>
              </p:cNvSpPr>
              <p:nvPr userDrawn="1"/>
            </p:nvSpPr>
            <p:spPr bwMode="auto">
              <a:xfrm rot="5400000">
                <a:off x="865910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7" name="Oval 131"/>
              <p:cNvSpPr>
                <a:spLocks noChangeArrowheads="1"/>
              </p:cNvSpPr>
              <p:nvPr userDrawn="1"/>
            </p:nvSpPr>
            <p:spPr bwMode="auto">
              <a:xfrm rot="5400000">
                <a:off x="865910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8" name="Oval 132"/>
              <p:cNvSpPr>
                <a:spLocks noChangeArrowheads="1"/>
              </p:cNvSpPr>
              <p:nvPr userDrawn="1"/>
            </p:nvSpPr>
            <p:spPr bwMode="auto">
              <a:xfrm rot="5400000">
                <a:off x="866069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9" name="Oval 135"/>
              <p:cNvSpPr>
                <a:spLocks noChangeArrowheads="1"/>
              </p:cNvSpPr>
              <p:nvPr userDrawn="1"/>
            </p:nvSpPr>
            <p:spPr bwMode="auto">
              <a:xfrm rot="5400000">
                <a:off x="8783725" y="680243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0" name="Oval 136"/>
              <p:cNvSpPr>
                <a:spLocks noChangeArrowheads="1"/>
              </p:cNvSpPr>
              <p:nvPr userDrawn="1"/>
            </p:nvSpPr>
            <p:spPr bwMode="auto">
              <a:xfrm rot="5400000">
                <a:off x="8785312" y="6700837"/>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1" name="Oval 137"/>
              <p:cNvSpPr>
                <a:spLocks noChangeArrowheads="1"/>
              </p:cNvSpPr>
              <p:nvPr userDrawn="1"/>
            </p:nvSpPr>
            <p:spPr bwMode="auto">
              <a:xfrm rot="5400000">
                <a:off x="8783725" y="6600825"/>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2" name="Oval 138"/>
              <p:cNvSpPr>
                <a:spLocks noChangeArrowheads="1"/>
              </p:cNvSpPr>
              <p:nvPr userDrawn="1"/>
            </p:nvSpPr>
            <p:spPr bwMode="auto">
              <a:xfrm rot="5400000">
                <a:off x="8783725" y="6502400"/>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3" name="Oval 139"/>
              <p:cNvSpPr>
                <a:spLocks noChangeArrowheads="1"/>
              </p:cNvSpPr>
              <p:nvPr userDrawn="1"/>
            </p:nvSpPr>
            <p:spPr bwMode="auto">
              <a:xfrm rot="5400000">
                <a:off x="8783725" y="640238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4" name="Oval 140"/>
              <p:cNvSpPr>
                <a:spLocks noChangeArrowheads="1"/>
              </p:cNvSpPr>
              <p:nvPr userDrawn="1"/>
            </p:nvSpPr>
            <p:spPr bwMode="auto">
              <a:xfrm rot="5400000">
                <a:off x="8785312" y="6302375"/>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5" name="Oval 143"/>
              <p:cNvSpPr>
                <a:spLocks noChangeArrowheads="1"/>
              </p:cNvSpPr>
              <p:nvPr userDrawn="1"/>
            </p:nvSpPr>
            <p:spPr bwMode="auto">
              <a:xfrm rot="5400000">
                <a:off x="890516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6" name="Oval 144"/>
              <p:cNvSpPr>
                <a:spLocks noChangeArrowheads="1"/>
              </p:cNvSpPr>
              <p:nvPr userDrawn="1"/>
            </p:nvSpPr>
            <p:spPr bwMode="auto">
              <a:xfrm rot="5400000">
                <a:off x="890675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7" name="Oval 145"/>
              <p:cNvSpPr>
                <a:spLocks noChangeArrowheads="1"/>
              </p:cNvSpPr>
              <p:nvPr userDrawn="1"/>
            </p:nvSpPr>
            <p:spPr bwMode="auto">
              <a:xfrm rot="5400000">
                <a:off x="890516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8" name="Oval 146"/>
              <p:cNvSpPr>
                <a:spLocks noChangeArrowheads="1"/>
              </p:cNvSpPr>
              <p:nvPr userDrawn="1"/>
            </p:nvSpPr>
            <p:spPr bwMode="auto">
              <a:xfrm rot="5400000">
                <a:off x="890516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9" name="Oval 147"/>
              <p:cNvSpPr>
                <a:spLocks noChangeArrowheads="1"/>
              </p:cNvSpPr>
              <p:nvPr userDrawn="1"/>
            </p:nvSpPr>
            <p:spPr bwMode="auto">
              <a:xfrm rot="5400000">
                <a:off x="890516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0" name="Oval 148"/>
              <p:cNvSpPr>
                <a:spLocks noChangeArrowheads="1"/>
              </p:cNvSpPr>
              <p:nvPr userDrawn="1"/>
            </p:nvSpPr>
            <p:spPr bwMode="auto">
              <a:xfrm rot="5400000">
                <a:off x="890675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1" name="Oval 151"/>
              <p:cNvSpPr>
                <a:spLocks noChangeArrowheads="1"/>
              </p:cNvSpPr>
              <p:nvPr userDrawn="1"/>
            </p:nvSpPr>
            <p:spPr bwMode="auto">
              <a:xfrm rot="5400000">
                <a:off x="9028994"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2" name="Oval 152"/>
              <p:cNvSpPr>
                <a:spLocks noChangeArrowheads="1"/>
              </p:cNvSpPr>
              <p:nvPr userDrawn="1"/>
            </p:nvSpPr>
            <p:spPr bwMode="auto">
              <a:xfrm rot="5400000">
                <a:off x="9030581"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3" name="Oval 153"/>
              <p:cNvSpPr>
                <a:spLocks noChangeArrowheads="1"/>
              </p:cNvSpPr>
              <p:nvPr userDrawn="1"/>
            </p:nvSpPr>
            <p:spPr bwMode="auto">
              <a:xfrm rot="5400000">
                <a:off x="9028994"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4" name="Oval 154"/>
              <p:cNvSpPr>
                <a:spLocks noChangeArrowheads="1"/>
              </p:cNvSpPr>
              <p:nvPr userDrawn="1"/>
            </p:nvSpPr>
            <p:spPr bwMode="auto">
              <a:xfrm rot="5400000">
                <a:off x="9028994"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5" name="Oval 155"/>
              <p:cNvSpPr>
                <a:spLocks noChangeArrowheads="1"/>
              </p:cNvSpPr>
              <p:nvPr userDrawn="1"/>
            </p:nvSpPr>
            <p:spPr bwMode="auto">
              <a:xfrm rot="5400000">
                <a:off x="9028994"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6" name="Oval 156"/>
              <p:cNvSpPr>
                <a:spLocks noChangeArrowheads="1"/>
              </p:cNvSpPr>
              <p:nvPr userDrawn="1"/>
            </p:nvSpPr>
            <p:spPr bwMode="auto">
              <a:xfrm rot="5400000">
                <a:off x="9030581"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7" name="Oval 159"/>
              <p:cNvSpPr>
                <a:spLocks noChangeArrowheads="1"/>
              </p:cNvSpPr>
              <p:nvPr userDrawn="1"/>
            </p:nvSpPr>
            <p:spPr bwMode="auto">
              <a:xfrm rot="5400000">
                <a:off x="9152025"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8" name="Oval 160"/>
              <p:cNvSpPr>
                <a:spLocks noChangeArrowheads="1"/>
              </p:cNvSpPr>
              <p:nvPr userDrawn="1"/>
            </p:nvSpPr>
            <p:spPr bwMode="auto">
              <a:xfrm rot="5400000">
                <a:off x="9153612"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9" name="Oval 161"/>
              <p:cNvSpPr>
                <a:spLocks noChangeArrowheads="1"/>
              </p:cNvSpPr>
              <p:nvPr userDrawn="1"/>
            </p:nvSpPr>
            <p:spPr bwMode="auto">
              <a:xfrm rot="5400000">
                <a:off x="9152025"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0" name="Oval 162"/>
              <p:cNvSpPr>
                <a:spLocks noChangeArrowheads="1"/>
              </p:cNvSpPr>
              <p:nvPr userDrawn="1"/>
            </p:nvSpPr>
            <p:spPr bwMode="auto">
              <a:xfrm rot="5400000">
                <a:off x="9152025"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1" name="Oval 163"/>
              <p:cNvSpPr>
                <a:spLocks noChangeArrowheads="1"/>
              </p:cNvSpPr>
              <p:nvPr userDrawn="1"/>
            </p:nvSpPr>
            <p:spPr bwMode="auto">
              <a:xfrm rot="5400000">
                <a:off x="9152025"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2" name="Oval 164"/>
              <p:cNvSpPr>
                <a:spLocks noChangeArrowheads="1"/>
              </p:cNvSpPr>
              <p:nvPr userDrawn="1"/>
            </p:nvSpPr>
            <p:spPr bwMode="auto">
              <a:xfrm rot="5400000">
                <a:off x="9153612"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3" name="Oval 167"/>
              <p:cNvSpPr>
                <a:spLocks noChangeArrowheads="1"/>
              </p:cNvSpPr>
              <p:nvPr userDrawn="1"/>
            </p:nvSpPr>
            <p:spPr bwMode="auto">
              <a:xfrm rot="5400000">
                <a:off x="927505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4" name="Oval 168"/>
              <p:cNvSpPr>
                <a:spLocks noChangeArrowheads="1"/>
              </p:cNvSpPr>
              <p:nvPr userDrawn="1"/>
            </p:nvSpPr>
            <p:spPr bwMode="auto">
              <a:xfrm rot="5400000">
                <a:off x="927664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5" name="Oval 169"/>
              <p:cNvSpPr>
                <a:spLocks noChangeArrowheads="1"/>
              </p:cNvSpPr>
              <p:nvPr userDrawn="1"/>
            </p:nvSpPr>
            <p:spPr bwMode="auto">
              <a:xfrm rot="5400000">
                <a:off x="927505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6" name="Oval 170"/>
              <p:cNvSpPr>
                <a:spLocks noChangeArrowheads="1"/>
              </p:cNvSpPr>
              <p:nvPr userDrawn="1"/>
            </p:nvSpPr>
            <p:spPr bwMode="auto">
              <a:xfrm rot="5400000">
                <a:off x="927505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7" name="Oval 171"/>
              <p:cNvSpPr>
                <a:spLocks noChangeArrowheads="1"/>
              </p:cNvSpPr>
              <p:nvPr userDrawn="1"/>
            </p:nvSpPr>
            <p:spPr bwMode="auto">
              <a:xfrm rot="5400000">
                <a:off x="927505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8" name="Oval 172"/>
              <p:cNvSpPr>
                <a:spLocks noChangeArrowheads="1"/>
              </p:cNvSpPr>
              <p:nvPr userDrawn="1"/>
            </p:nvSpPr>
            <p:spPr bwMode="auto">
              <a:xfrm rot="5400000">
                <a:off x="927664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9" name="Oval 175"/>
              <p:cNvSpPr>
                <a:spLocks noChangeArrowheads="1"/>
              </p:cNvSpPr>
              <p:nvPr userDrawn="1"/>
            </p:nvSpPr>
            <p:spPr bwMode="auto">
              <a:xfrm rot="5400000">
                <a:off x="9398087"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0" name="Oval 176"/>
              <p:cNvSpPr>
                <a:spLocks noChangeArrowheads="1"/>
              </p:cNvSpPr>
              <p:nvPr userDrawn="1"/>
            </p:nvSpPr>
            <p:spPr bwMode="auto">
              <a:xfrm rot="5400000">
                <a:off x="9399675"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1" name="Oval 177"/>
              <p:cNvSpPr>
                <a:spLocks noChangeArrowheads="1"/>
              </p:cNvSpPr>
              <p:nvPr userDrawn="1"/>
            </p:nvSpPr>
            <p:spPr bwMode="auto">
              <a:xfrm rot="5400000">
                <a:off x="9398087"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2" name="Oval 178"/>
              <p:cNvSpPr>
                <a:spLocks noChangeArrowheads="1"/>
              </p:cNvSpPr>
              <p:nvPr userDrawn="1"/>
            </p:nvSpPr>
            <p:spPr bwMode="auto">
              <a:xfrm rot="5400000">
                <a:off x="9398087"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3" name="Oval 179"/>
              <p:cNvSpPr>
                <a:spLocks noChangeArrowheads="1"/>
              </p:cNvSpPr>
              <p:nvPr userDrawn="1"/>
            </p:nvSpPr>
            <p:spPr bwMode="auto">
              <a:xfrm rot="5400000">
                <a:off x="9398087"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4" name="Oval 180"/>
              <p:cNvSpPr>
                <a:spLocks noChangeArrowheads="1"/>
              </p:cNvSpPr>
              <p:nvPr userDrawn="1"/>
            </p:nvSpPr>
            <p:spPr bwMode="auto">
              <a:xfrm rot="5400000">
                <a:off x="9399675"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5" name="Oval 183"/>
              <p:cNvSpPr>
                <a:spLocks noChangeArrowheads="1"/>
              </p:cNvSpPr>
              <p:nvPr userDrawn="1"/>
            </p:nvSpPr>
            <p:spPr bwMode="auto">
              <a:xfrm rot="5400000">
                <a:off x="9520325" y="680243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6" name="Oval 184"/>
              <p:cNvSpPr>
                <a:spLocks noChangeArrowheads="1"/>
              </p:cNvSpPr>
              <p:nvPr userDrawn="1"/>
            </p:nvSpPr>
            <p:spPr bwMode="auto">
              <a:xfrm rot="5400000">
                <a:off x="9521912" y="6700837"/>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7" name="Oval 185"/>
              <p:cNvSpPr>
                <a:spLocks noChangeArrowheads="1"/>
              </p:cNvSpPr>
              <p:nvPr userDrawn="1"/>
            </p:nvSpPr>
            <p:spPr bwMode="auto">
              <a:xfrm rot="5400000">
                <a:off x="9520325" y="6600825"/>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8" name="Oval 186"/>
              <p:cNvSpPr>
                <a:spLocks noChangeArrowheads="1"/>
              </p:cNvSpPr>
              <p:nvPr userDrawn="1"/>
            </p:nvSpPr>
            <p:spPr bwMode="auto">
              <a:xfrm rot="5400000">
                <a:off x="9520325" y="6502400"/>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9" name="Oval 187"/>
              <p:cNvSpPr>
                <a:spLocks noChangeArrowheads="1"/>
              </p:cNvSpPr>
              <p:nvPr userDrawn="1"/>
            </p:nvSpPr>
            <p:spPr bwMode="auto">
              <a:xfrm rot="5400000">
                <a:off x="9520325" y="640238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00" name="Oval 188"/>
              <p:cNvSpPr>
                <a:spLocks noChangeArrowheads="1"/>
              </p:cNvSpPr>
              <p:nvPr userDrawn="1"/>
            </p:nvSpPr>
            <p:spPr bwMode="auto">
              <a:xfrm rot="5400000">
                <a:off x="9521912" y="6302375"/>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01" name="Oval 288"/>
              <p:cNvSpPr>
                <a:spLocks noChangeArrowheads="1"/>
              </p:cNvSpPr>
              <p:nvPr userDrawn="1"/>
            </p:nvSpPr>
            <p:spPr bwMode="auto">
              <a:xfrm rot="5400000">
                <a:off x="9643356"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02" name="Oval 289"/>
              <p:cNvSpPr>
                <a:spLocks noChangeArrowheads="1"/>
              </p:cNvSpPr>
              <p:nvPr userDrawn="1"/>
            </p:nvSpPr>
            <p:spPr bwMode="auto">
              <a:xfrm rot="5400000">
                <a:off x="9644943"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03" name="Oval 290"/>
              <p:cNvSpPr>
                <a:spLocks noChangeArrowheads="1"/>
              </p:cNvSpPr>
              <p:nvPr userDrawn="1"/>
            </p:nvSpPr>
            <p:spPr bwMode="auto">
              <a:xfrm rot="5400000">
                <a:off x="9643356"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04" name="Oval 291"/>
              <p:cNvSpPr>
                <a:spLocks noChangeArrowheads="1"/>
              </p:cNvSpPr>
              <p:nvPr userDrawn="1"/>
            </p:nvSpPr>
            <p:spPr bwMode="auto">
              <a:xfrm rot="5400000">
                <a:off x="9643356"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05" name="Oval 292"/>
              <p:cNvSpPr>
                <a:spLocks noChangeArrowheads="1"/>
              </p:cNvSpPr>
              <p:nvPr userDrawn="1"/>
            </p:nvSpPr>
            <p:spPr bwMode="auto">
              <a:xfrm rot="5400000">
                <a:off x="9643356"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06" name="Oval 293"/>
              <p:cNvSpPr>
                <a:spLocks noChangeArrowheads="1"/>
              </p:cNvSpPr>
              <p:nvPr userDrawn="1"/>
            </p:nvSpPr>
            <p:spPr bwMode="auto">
              <a:xfrm rot="5400000">
                <a:off x="9644943"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grpSp>
        <p:sp>
          <p:nvSpPr>
            <p:cNvPr id="227" name="Oval 151"/>
            <p:cNvSpPr>
              <a:spLocks noChangeArrowheads="1"/>
            </p:cNvSpPr>
            <p:nvPr userDrawn="1"/>
          </p:nvSpPr>
          <p:spPr bwMode="auto">
            <a:xfrm rot="5400000">
              <a:off x="6072150"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8" name="Oval 152"/>
            <p:cNvSpPr>
              <a:spLocks noChangeArrowheads="1"/>
            </p:cNvSpPr>
            <p:nvPr userDrawn="1"/>
          </p:nvSpPr>
          <p:spPr bwMode="auto">
            <a:xfrm rot="5400000">
              <a:off x="6073737"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9" name="Oval 153"/>
            <p:cNvSpPr>
              <a:spLocks noChangeArrowheads="1"/>
            </p:cNvSpPr>
            <p:nvPr userDrawn="1"/>
          </p:nvSpPr>
          <p:spPr bwMode="auto">
            <a:xfrm rot="5400000">
              <a:off x="6072150"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0" name="Oval 154"/>
            <p:cNvSpPr>
              <a:spLocks noChangeArrowheads="1"/>
            </p:cNvSpPr>
            <p:nvPr userDrawn="1"/>
          </p:nvSpPr>
          <p:spPr bwMode="auto">
            <a:xfrm rot="5400000">
              <a:off x="6072150"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1" name="Oval 155"/>
            <p:cNvSpPr>
              <a:spLocks noChangeArrowheads="1"/>
            </p:cNvSpPr>
            <p:nvPr userDrawn="1"/>
          </p:nvSpPr>
          <p:spPr bwMode="auto">
            <a:xfrm rot="5400000">
              <a:off x="6072150"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2" name="Oval 156"/>
            <p:cNvSpPr>
              <a:spLocks noChangeArrowheads="1"/>
            </p:cNvSpPr>
            <p:nvPr userDrawn="1"/>
          </p:nvSpPr>
          <p:spPr bwMode="auto">
            <a:xfrm rot="5400000">
              <a:off x="6073737"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3" name="Oval 159"/>
            <p:cNvSpPr>
              <a:spLocks noChangeArrowheads="1"/>
            </p:cNvSpPr>
            <p:nvPr userDrawn="1"/>
          </p:nvSpPr>
          <p:spPr bwMode="auto">
            <a:xfrm rot="5400000">
              <a:off x="6195181"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4" name="Oval 160"/>
            <p:cNvSpPr>
              <a:spLocks noChangeArrowheads="1"/>
            </p:cNvSpPr>
            <p:nvPr userDrawn="1"/>
          </p:nvSpPr>
          <p:spPr bwMode="auto">
            <a:xfrm rot="5400000">
              <a:off x="6196768"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5" name="Oval 161"/>
            <p:cNvSpPr>
              <a:spLocks noChangeArrowheads="1"/>
            </p:cNvSpPr>
            <p:nvPr userDrawn="1"/>
          </p:nvSpPr>
          <p:spPr bwMode="auto">
            <a:xfrm rot="5400000">
              <a:off x="6195181"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6" name="Oval 162"/>
            <p:cNvSpPr>
              <a:spLocks noChangeArrowheads="1"/>
            </p:cNvSpPr>
            <p:nvPr userDrawn="1"/>
          </p:nvSpPr>
          <p:spPr bwMode="auto">
            <a:xfrm rot="5400000">
              <a:off x="6195181"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7" name="Oval 163"/>
            <p:cNvSpPr>
              <a:spLocks noChangeArrowheads="1"/>
            </p:cNvSpPr>
            <p:nvPr userDrawn="1"/>
          </p:nvSpPr>
          <p:spPr bwMode="auto">
            <a:xfrm rot="5400000">
              <a:off x="6195181"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8" name="Oval 164"/>
            <p:cNvSpPr>
              <a:spLocks noChangeArrowheads="1"/>
            </p:cNvSpPr>
            <p:nvPr userDrawn="1"/>
          </p:nvSpPr>
          <p:spPr bwMode="auto">
            <a:xfrm rot="5400000">
              <a:off x="6196768"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9" name="Oval 167"/>
            <p:cNvSpPr>
              <a:spLocks noChangeArrowheads="1"/>
            </p:cNvSpPr>
            <p:nvPr userDrawn="1"/>
          </p:nvSpPr>
          <p:spPr bwMode="auto">
            <a:xfrm rot="5400000">
              <a:off x="6318212"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0" name="Oval 168"/>
            <p:cNvSpPr>
              <a:spLocks noChangeArrowheads="1"/>
            </p:cNvSpPr>
            <p:nvPr userDrawn="1"/>
          </p:nvSpPr>
          <p:spPr bwMode="auto">
            <a:xfrm rot="5400000">
              <a:off x="6319800"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1" name="Oval 169"/>
            <p:cNvSpPr>
              <a:spLocks noChangeArrowheads="1"/>
            </p:cNvSpPr>
            <p:nvPr userDrawn="1"/>
          </p:nvSpPr>
          <p:spPr bwMode="auto">
            <a:xfrm rot="5400000">
              <a:off x="6318212"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2" name="Oval 170"/>
            <p:cNvSpPr>
              <a:spLocks noChangeArrowheads="1"/>
            </p:cNvSpPr>
            <p:nvPr userDrawn="1"/>
          </p:nvSpPr>
          <p:spPr bwMode="auto">
            <a:xfrm rot="5400000">
              <a:off x="6318212"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3" name="Oval 171"/>
            <p:cNvSpPr>
              <a:spLocks noChangeArrowheads="1"/>
            </p:cNvSpPr>
            <p:nvPr userDrawn="1"/>
          </p:nvSpPr>
          <p:spPr bwMode="auto">
            <a:xfrm rot="5400000">
              <a:off x="6318212"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4" name="Oval 172"/>
            <p:cNvSpPr>
              <a:spLocks noChangeArrowheads="1"/>
            </p:cNvSpPr>
            <p:nvPr userDrawn="1"/>
          </p:nvSpPr>
          <p:spPr bwMode="auto">
            <a:xfrm rot="5400000">
              <a:off x="6319800"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5" name="Oval 175"/>
            <p:cNvSpPr>
              <a:spLocks noChangeArrowheads="1"/>
            </p:cNvSpPr>
            <p:nvPr userDrawn="1"/>
          </p:nvSpPr>
          <p:spPr bwMode="auto">
            <a:xfrm rot="5400000">
              <a:off x="6441243"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6" name="Oval 176"/>
            <p:cNvSpPr>
              <a:spLocks noChangeArrowheads="1"/>
            </p:cNvSpPr>
            <p:nvPr userDrawn="1"/>
          </p:nvSpPr>
          <p:spPr bwMode="auto">
            <a:xfrm rot="5400000">
              <a:off x="6442831"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7" name="Oval 177"/>
            <p:cNvSpPr>
              <a:spLocks noChangeArrowheads="1"/>
            </p:cNvSpPr>
            <p:nvPr userDrawn="1"/>
          </p:nvSpPr>
          <p:spPr bwMode="auto">
            <a:xfrm rot="5400000">
              <a:off x="6441243"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8" name="Oval 178"/>
            <p:cNvSpPr>
              <a:spLocks noChangeArrowheads="1"/>
            </p:cNvSpPr>
            <p:nvPr userDrawn="1"/>
          </p:nvSpPr>
          <p:spPr bwMode="auto">
            <a:xfrm rot="5400000">
              <a:off x="6441243"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9" name="Oval 179"/>
            <p:cNvSpPr>
              <a:spLocks noChangeArrowheads="1"/>
            </p:cNvSpPr>
            <p:nvPr userDrawn="1"/>
          </p:nvSpPr>
          <p:spPr bwMode="auto">
            <a:xfrm rot="5400000">
              <a:off x="6441243"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0" name="Oval 180"/>
            <p:cNvSpPr>
              <a:spLocks noChangeArrowheads="1"/>
            </p:cNvSpPr>
            <p:nvPr userDrawn="1"/>
          </p:nvSpPr>
          <p:spPr bwMode="auto">
            <a:xfrm rot="5400000">
              <a:off x="6442831"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1" name="Oval 183"/>
            <p:cNvSpPr>
              <a:spLocks noChangeArrowheads="1"/>
            </p:cNvSpPr>
            <p:nvPr userDrawn="1"/>
          </p:nvSpPr>
          <p:spPr bwMode="auto">
            <a:xfrm rot="5400000">
              <a:off x="6563481" y="680243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2" name="Oval 184"/>
            <p:cNvSpPr>
              <a:spLocks noChangeArrowheads="1"/>
            </p:cNvSpPr>
            <p:nvPr userDrawn="1"/>
          </p:nvSpPr>
          <p:spPr bwMode="auto">
            <a:xfrm rot="5400000">
              <a:off x="6565068" y="6700837"/>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3" name="Oval 185"/>
            <p:cNvSpPr>
              <a:spLocks noChangeArrowheads="1"/>
            </p:cNvSpPr>
            <p:nvPr userDrawn="1"/>
          </p:nvSpPr>
          <p:spPr bwMode="auto">
            <a:xfrm rot="5400000">
              <a:off x="6563481" y="6600825"/>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4" name="Oval 186"/>
            <p:cNvSpPr>
              <a:spLocks noChangeArrowheads="1"/>
            </p:cNvSpPr>
            <p:nvPr userDrawn="1"/>
          </p:nvSpPr>
          <p:spPr bwMode="auto">
            <a:xfrm rot="5400000">
              <a:off x="6563481" y="6502400"/>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5" name="Oval 187"/>
            <p:cNvSpPr>
              <a:spLocks noChangeArrowheads="1"/>
            </p:cNvSpPr>
            <p:nvPr userDrawn="1"/>
          </p:nvSpPr>
          <p:spPr bwMode="auto">
            <a:xfrm rot="5400000">
              <a:off x="6563481" y="640238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6" name="Oval 188"/>
            <p:cNvSpPr>
              <a:spLocks noChangeArrowheads="1"/>
            </p:cNvSpPr>
            <p:nvPr userDrawn="1"/>
          </p:nvSpPr>
          <p:spPr bwMode="auto">
            <a:xfrm rot="5400000">
              <a:off x="6565068" y="6302375"/>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7" name="Oval 288"/>
            <p:cNvSpPr>
              <a:spLocks noChangeArrowheads="1"/>
            </p:cNvSpPr>
            <p:nvPr userDrawn="1"/>
          </p:nvSpPr>
          <p:spPr bwMode="auto">
            <a:xfrm rot="5400000">
              <a:off x="6686512"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8" name="Oval 289"/>
            <p:cNvSpPr>
              <a:spLocks noChangeArrowheads="1"/>
            </p:cNvSpPr>
            <p:nvPr userDrawn="1"/>
          </p:nvSpPr>
          <p:spPr bwMode="auto">
            <a:xfrm rot="5400000">
              <a:off x="6688099"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9" name="Oval 290"/>
            <p:cNvSpPr>
              <a:spLocks noChangeArrowheads="1"/>
            </p:cNvSpPr>
            <p:nvPr userDrawn="1"/>
          </p:nvSpPr>
          <p:spPr bwMode="auto">
            <a:xfrm rot="5400000">
              <a:off x="6686512"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0" name="Oval 291"/>
            <p:cNvSpPr>
              <a:spLocks noChangeArrowheads="1"/>
            </p:cNvSpPr>
            <p:nvPr userDrawn="1"/>
          </p:nvSpPr>
          <p:spPr bwMode="auto">
            <a:xfrm rot="5400000">
              <a:off x="6686512"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1" name="Oval 292"/>
            <p:cNvSpPr>
              <a:spLocks noChangeArrowheads="1"/>
            </p:cNvSpPr>
            <p:nvPr userDrawn="1"/>
          </p:nvSpPr>
          <p:spPr bwMode="auto">
            <a:xfrm rot="5400000">
              <a:off x="6686512"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2" name="Oval 293"/>
            <p:cNvSpPr>
              <a:spLocks noChangeArrowheads="1"/>
            </p:cNvSpPr>
            <p:nvPr userDrawn="1"/>
          </p:nvSpPr>
          <p:spPr bwMode="auto">
            <a:xfrm rot="5400000">
              <a:off x="6688099"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grpSp>
      <p:grpSp>
        <p:nvGrpSpPr>
          <p:cNvPr id="407" name="Gruppo 406"/>
          <p:cNvGrpSpPr/>
          <p:nvPr userDrawn="1"/>
        </p:nvGrpSpPr>
        <p:grpSpPr>
          <a:xfrm>
            <a:off x="7939458" y="24483"/>
            <a:ext cx="3684588" cy="533128"/>
            <a:chOff x="7939458" y="46187"/>
            <a:chExt cx="3684588" cy="533128"/>
          </a:xfrm>
        </p:grpSpPr>
        <p:sp>
          <p:nvSpPr>
            <p:cNvPr id="408" name="Oval 191"/>
            <p:cNvSpPr>
              <a:spLocks noChangeArrowheads="1"/>
            </p:cNvSpPr>
            <p:nvPr/>
          </p:nvSpPr>
          <p:spPr bwMode="auto">
            <a:xfrm>
              <a:off x="7939458" y="46187"/>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09" name="Oval 193"/>
            <p:cNvSpPr>
              <a:spLocks noChangeArrowheads="1"/>
            </p:cNvSpPr>
            <p:nvPr/>
          </p:nvSpPr>
          <p:spPr bwMode="auto">
            <a:xfrm>
              <a:off x="8098208" y="46187"/>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0" name="Oval 195"/>
            <p:cNvSpPr>
              <a:spLocks noChangeArrowheads="1"/>
            </p:cNvSpPr>
            <p:nvPr/>
          </p:nvSpPr>
          <p:spPr bwMode="auto">
            <a:xfrm>
              <a:off x="8256958" y="46187"/>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1" name="Oval 197"/>
            <p:cNvSpPr>
              <a:spLocks noChangeArrowheads="1"/>
            </p:cNvSpPr>
            <p:nvPr/>
          </p:nvSpPr>
          <p:spPr bwMode="auto">
            <a:xfrm>
              <a:off x="8415708" y="46187"/>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2" name="Oval 199"/>
            <p:cNvSpPr>
              <a:spLocks noChangeArrowheads="1"/>
            </p:cNvSpPr>
            <p:nvPr/>
          </p:nvSpPr>
          <p:spPr bwMode="auto">
            <a:xfrm>
              <a:off x="8574458" y="46187"/>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3" name="Oval 201"/>
            <p:cNvSpPr>
              <a:spLocks noChangeArrowheads="1"/>
            </p:cNvSpPr>
            <p:nvPr/>
          </p:nvSpPr>
          <p:spPr bwMode="auto">
            <a:xfrm>
              <a:off x="8728446" y="46187"/>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4" name="Oval 203"/>
            <p:cNvSpPr>
              <a:spLocks noChangeArrowheads="1"/>
            </p:cNvSpPr>
            <p:nvPr/>
          </p:nvSpPr>
          <p:spPr bwMode="auto">
            <a:xfrm>
              <a:off x="8887196" y="46187"/>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5" name="Oval 206"/>
            <p:cNvSpPr>
              <a:spLocks noChangeArrowheads="1"/>
            </p:cNvSpPr>
            <p:nvPr/>
          </p:nvSpPr>
          <p:spPr bwMode="auto">
            <a:xfrm>
              <a:off x="90459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6" name="Oval 208"/>
            <p:cNvSpPr>
              <a:spLocks noChangeArrowheads="1"/>
            </p:cNvSpPr>
            <p:nvPr/>
          </p:nvSpPr>
          <p:spPr bwMode="auto">
            <a:xfrm>
              <a:off x="920469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7" name="Oval 210"/>
            <p:cNvSpPr>
              <a:spLocks noChangeArrowheads="1"/>
            </p:cNvSpPr>
            <p:nvPr/>
          </p:nvSpPr>
          <p:spPr bwMode="auto">
            <a:xfrm>
              <a:off x="93634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8" name="Oval 212"/>
            <p:cNvSpPr>
              <a:spLocks noChangeArrowheads="1"/>
            </p:cNvSpPr>
            <p:nvPr/>
          </p:nvSpPr>
          <p:spPr bwMode="auto">
            <a:xfrm>
              <a:off x="9522196" y="461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9" name="Oval 214"/>
            <p:cNvSpPr>
              <a:spLocks noChangeArrowheads="1"/>
            </p:cNvSpPr>
            <p:nvPr/>
          </p:nvSpPr>
          <p:spPr bwMode="auto">
            <a:xfrm>
              <a:off x="967935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0" name="Oval 216"/>
            <p:cNvSpPr>
              <a:spLocks noChangeArrowheads="1"/>
            </p:cNvSpPr>
            <p:nvPr/>
          </p:nvSpPr>
          <p:spPr bwMode="auto">
            <a:xfrm>
              <a:off x="983810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1" name="Oval 218"/>
            <p:cNvSpPr>
              <a:spLocks noChangeArrowheads="1"/>
            </p:cNvSpPr>
            <p:nvPr/>
          </p:nvSpPr>
          <p:spPr bwMode="auto">
            <a:xfrm>
              <a:off x="999685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2" name="Oval 220"/>
            <p:cNvSpPr>
              <a:spLocks noChangeArrowheads="1"/>
            </p:cNvSpPr>
            <p:nvPr/>
          </p:nvSpPr>
          <p:spPr bwMode="auto">
            <a:xfrm>
              <a:off x="101508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3" name="Oval 222"/>
            <p:cNvSpPr>
              <a:spLocks noChangeArrowheads="1"/>
            </p:cNvSpPr>
            <p:nvPr/>
          </p:nvSpPr>
          <p:spPr bwMode="auto">
            <a:xfrm>
              <a:off x="1030959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4" name="Oval 224"/>
            <p:cNvSpPr>
              <a:spLocks noChangeArrowheads="1"/>
            </p:cNvSpPr>
            <p:nvPr/>
          </p:nvSpPr>
          <p:spPr bwMode="auto">
            <a:xfrm>
              <a:off x="104683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5" name="Oval 226"/>
            <p:cNvSpPr>
              <a:spLocks noChangeArrowheads="1"/>
            </p:cNvSpPr>
            <p:nvPr/>
          </p:nvSpPr>
          <p:spPr bwMode="auto">
            <a:xfrm>
              <a:off x="1062709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6" name="Oval 228"/>
            <p:cNvSpPr>
              <a:spLocks noChangeArrowheads="1"/>
            </p:cNvSpPr>
            <p:nvPr/>
          </p:nvSpPr>
          <p:spPr bwMode="auto">
            <a:xfrm>
              <a:off x="107858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7" name="Oval 230"/>
            <p:cNvSpPr>
              <a:spLocks noChangeArrowheads="1"/>
            </p:cNvSpPr>
            <p:nvPr/>
          </p:nvSpPr>
          <p:spPr bwMode="auto">
            <a:xfrm>
              <a:off x="10944596" y="461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8" name="Oval 232"/>
            <p:cNvSpPr>
              <a:spLocks noChangeArrowheads="1"/>
            </p:cNvSpPr>
            <p:nvPr/>
          </p:nvSpPr>
          <p:spPr bwMode="auto">
            <a:xfrm>
              <a:off x="11103346" y="461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9" name="Oval 234"/>
            <p:cNvSpPr>
              <a:spLocks noChangeArrowheads="1"/>
            </p:cNvSpPr>
            <p:nvPr/>
          </p:nvSpPr>
          <p:spPr bwMode="auto">
            <a:xfrm>
              <a:off x="1126050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0" name="Oval 236"/>
            <p:cNvSpPr>
              <a:spLocks noChangeArrowheads="1"/>
            </p:cNvSpPr>
            <p:nvPr/>
          </p:nvSpPr>
          <p:spPr bwMode="auto">
            <a:xfrm>
              <a:off x="1141925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1" name="Oval 238"/>
            <p:cNvSpPr>
              <a:spLocks noChangeArrowheads="1"/>
            </p:cNvSpPr>
            <p:nvPr/>
          </p:nvSpPr>
          <p:spPr bwMode="auto">
            <a:xfrm>
              <a:off x="1157800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2" name="Oval 240"/>
            <p:cNvSpPr>
              <a:spLocks noChangeArrowheads="1"/>
            </p:cNvSpPr>
            <p:nvPr/>
          </p:nvSpPr>
          <p:spPr bwMode="auto">
            <a:xfrm>
              <a:off x="79394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3" name="Oval 241"/>
            <p:cNvSpPr>
              <a:spLocks noChangeArrowheads="1"/>
            </p:cNvSpPr>
            <p:nvPr/>
          </p:nvSpPr>
          <p:spPr bwMode="auto">
            <a:xfrm>
              <a:off x="79394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4" name="Oval 242"/>
            <p:cNvSpPr>
              <a:spLocks noChangeArrowheads="1"/>
            </p:cNvSpPr>
            <p:nvPr/>
          </p:nvSpPr>
          <p:spPr bwMode="auto">
            <a:xfrm>
              <a:off x="80982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5" name="Oval 243"/>
            <p:cNvSpPr>
              <a:spLocks noChangeArrowheads="1"/>
            </p:cNvSpPr>
            <p:nvPr/>
          </p:nvSpPr>
          <p:spPr bwMode="auto">
            <a:xfrm>
              <a:off x="80982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6" name="Oval 244"/>
            <p:cNvSpPr>
              <a:spLocks noChangeArrowheads="1"/>
            </p:cNvSpPr>
            <p:nvPr/>
          </p:nvSpPr>
          <p:spPr bwMode="auto">
            <a:xfrm>
              <a:off x="82569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7" name="Oval 245"/>
            <p:cNvSpPr>
              <a:spLocks noChangeArrowheads="1"/>
            </p:cNvSpPr>
            <p:nvPr/>
          </p:nvSpPr>
          <p:spPr bwMode="auto">
            <a:xfrm>
              <a:off x="82569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8" name="Oval 246"/>
            <p:cNvSpPr>
              <a:spLocks noChangeArrowheads="1"/>
            </p:cNvSpPr>
            <p:nvPr/>
          </p:nvSpPr>
          <p:spPr bwMode="auto">
            <a:xfrm>
              <a:off x="84157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9" name="Oval 247"/>
            <p:cNvSpPr>
              <a:spLocks noChangeArrowheads="1"/>
            </p:cNvSpPr>
            <p:nvPr/>
          </p:nvSpPr>
          <p:spPr bwMode="auto">
            <a:xfrm>
              <a:off x="84157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0" name="Oval 248"/>
            <p:cNvSpPr>
              <a:spLocks noChangeArrowheads="1"/>
            </p:cNvSpPr>
            <p:nvPr/>
          </p:nvSpPr>
          <p:spPr bwMode="auto">
            <a:xfrm>
              <a:off x="8574458" y="285900"/>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1" name="Oval 249"/>
            <p:cNvSpPr>
              <a:spLocks noChangeArrowheads="1"/>
            </p:cNvSpPr>
            <p:nvPr/>
          </p:nvSpPr>
          <p:spPr bwMode="auto">
            <a:xfrm>
              <a:off x="8574458" y="1604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2" name="Oval 250"/>
            <p:cNvSpPr>
              <a:spLocks noChangeArrowheads="1"/>
            </p:cNvSpPr>
            <p:nvPr/>
          </p:nvSpPr>
          <p:spPr bwMode="auto">
            <a:xfrm>
              <a:off x="87284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3" name="Oval 251"/>
            <p:cNvSpPr>
              <a:spLocks noChangeArrowheads="1"/>
            </p:cNvSpPr>
            <p:nvPr/>
          </p:nvSpPr>
          <p:spPr bwMode="auto">
            <a:xfrm>
              <a:off x="87284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4" name="Oval 252"/>
            <p:cNvSpPr>
              <a:spLocks noChangeArrowheads="1"/>
            </p:cNvSpPr>
            <p:nvPr/>
          </p:nvSpPr>
          <p:spPr bwMode="auto">
            <a:xfrm>
              <a:off x="888719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5" name="Oval 253"/>
            <p:cNvSpPr>
              <a:spLocks noChangeArrowheads="1"/>
            </p:cNvSpPr>
            <p:nvPr/>
          </p:nvSpPr>
          <p:spPr bwMode="auto">
            <a:xfrm>
              <a:off x="888719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6" name="Oval 254"/>
            <p:cNvSpPr>
              <a:spLocks noChangeArrowheads="1"/>
            </p:cNvSpPr>
            <p:nvPr/>
          </p:nvSpPr>
          <p:spPr bwMode="auto">
            <a:xfrm>
              <a:off x="90459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7" name="Oval 255"/>
            <p:cNvSpPr>
              <a:spLocks noChangeArrowheads="1"/>
            </p:cNvSpPr>
            <p:nvPr/>
          </p:nvSpPr>
          <p:spPr bwMode="auto">
            <a:xfrm>
              <a:off x="90459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8" name="Oval 256"/>
            <p:cNvSpPr>
              <a:spLocks noChangeArrowheads="1"/>
            </p:cNvSpPr>
            <p:nvPr/>
          </p:nvSpPr>
          <p:spPr bwMode="auto">
            <a:xfrm>
              <a:off x="920469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9" name="Oval 257"/>
            <p:cNvSpPr>
              <a:spLocks noChangeArrowheads="1"/>
            </p:cNvSpPr>
            <p:nvPr/>
          </p:nvSpPr>
          <p:spPr bwMode="auto">
            <a:xfrm>
              <a:off x="920469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0" name="Oval 258"/>
            <p:cNvSpPr>
              <a:spLocks noChangeArrowheads="1"/>
            </p:cNvSpPr>
            <p:nvPr/>
          </p:nvSpPr>
          <p:spPr bwMode="auto">
            <a:xfrm>
              <a:off x="93634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1" name="Oval 259"/>
            <p:cNvSpPr>
              <a:spLocks noChangeArrowheads="1"/>
            </p:cNvSpPr>
            <p:nvPr/>
          </p:nvSpPr>
          <p:spPr bwMode="auto">
            <a:xfrm>
              <a:off x="93634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2" name="Oval 260"/>
            <p:cNvSpPr>
              <a:spLocks noChangeArrowheads="1"/>
            </p:cNvSpPr>
            <p:nvPr/>
          </p:nvSpPr>
          <p:spPr bwMode="auto">
            <a:xfrm>
              <a:off x="9522196" y="285900"/>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3" name="Oval 261"/>
            <p:cNvSpPr>
              <a:spLocks noChangeArrowheads="1"/>
            </p:cNvSpPr>
            <p:nvPr/>
          </p:nvSpPr>
          <p:spPr bwMode="auto">
            <a:xfrm>
              <a:off x="9522196" y="1604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4" name="Oval 262"/>
            <p:cNvSpPr>
              <a:spLocks noChangeArrowheads="1"/>
            </p:cNvSpPr>
            <p:nvPr/>
          </p:nvSpPr>
          <p:spPr bwMode="auto">
            <a:xfrm>
              <a:off x="96793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5" name="Oval 263"/>
            <p:cNvSpPr>
              <a:spLocks noChangeArrowheads="1"/>
            </p:cNvSpPr>
            <p:nvPr/>
          </p:nvSpPr>
          <p:spPr bwMode="auto">
            <a:xfrm>
              <a:off x="96793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6" name="Oval 264"/>
            <p:cNvSpPr>
              <a:spLocks noChangeArrowheads="1"/>
            </p:cNvSpPr>
            <p:nvPr/>
          </p:nvSpPr>
          <p:spPr bwMode="auto">
            <a:xfrm>
              <a:off x="98381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7" name="Oval 265"/>
            <p:cNvSpPr>
              <a:spLocks noChangeArrowheads="1"/>
            </p:cNvSpPr>
            <p:nvPr/>
          </p:nvSpPr>
          <p:spPr bwMode="auto">
            <a:xfrm>
              <a:off x="98381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8" name="Oval 266"/>
            <p:cNvSpPr>
              <a:spLocks noChangeArrowheads="1"/>
            </p:cNvSpPr>
            <p:nvPr/>
          </p:nvSpPr>
          <p:spPr bwMode="auto">
            <a:xfrm>
              <a:off x="99968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9" name="Oval 267"/>
            <p:cNvSpPr>
              <a:spLocks noChangeArrowheads="1"/>
            </p:cNvSpPr>
            <p:nvPr/>
          </p:nvSpPr>
          <p:spPr bwMode="auto">
            <a:xfrm>
              <a:off x="99968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0" name="Oval 268"/>
            <p:cNvSpPr>
              <a:spLocks noChangeArrowheads="1"/>
            </p:cNvSpPr>
            <p:nvPr/>
          </p:nvSpPr>
          <p:spPr bwMode="auto">
            <a:xfrm>
              <a:off x="101508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1" name="Oval 269"/>
            <p:cNvSpPr>
              <a:spLocks noChangeArrowheads="1"/>
            </p:cNvSpPr>
            <p:nvPr/>
          </p:nvSpPr>
          <p:spPr bwMode="auto">
            <a:xfrm>
              <a:off x="101508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2" name="Oval 270"/>
            <p:cNvSpPr>
              <a:spLocks noChangeArrowheads="1"/>
            </p:cNvSpPr>
            <p:nvPr/>
          </p:nvSpPr>
          <p:spPr bwMode="auto">
            <a:xfrm>
              <a:off x="1030959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3" name="Oval 271"/>
            <p:cNvSpPr>
              <a:spLocks noChangeArrowheads="1"/>
            </p:cNvSpPr>
            <p:nvPr/>
          </p:nvSpPr>
          <p:spPr bwMode="auto">
            <a:xfrm>
              <a:off x="1030959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4" name="Oval 272"/>
            <p:cNvSpPr>
              <a:spLocks noChangeArrowheads="1"/>
            </p:cNvSpPr>
            <p:nvPr/>
          </p:nvSpPr>
          <p:spPr bwMode="auto">
            <a:xfrm>
              <a:off x="104683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5" name="Oval 273"/>
            <p:cNvSpPr>
              <a:spLocks noChangeArrowheads="1"/>
            </p:cNvSpPr>
            <p:nvPr/>
          </p:nvSpPr>
          <p:spPr bwMode="auto">
            <a:xfrm>
              <a:off x="104683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6" name="Oval 274"/>
            <p:cNvSpPr>
              <a:spLocks noChangeArrowheads="1"/>
            </p:cNvSpPr>
            <p:nvPr/>
          </p:nvSpPr>
          <p:spPr bwMode="auto">
            <a:xfrm>
              <a:off x="1062709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7" name="Oval 275"/>
            <p:cNvSpPr>
              <a:spLocks noChangeArrowheads="1"/>
            </p:cNvSpPr>
            <p:nvPr/>
          </p:nvSpPr>
          <p:spPr bwMode="auto">
            <a:xfrm>
              <a:off x="1062709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8" name="Oval 276"/>
            <p:cNvSpPr>
              <a:spLocks noChangeArrowheads="1"/>
            </p:cNvSpPr>
            <p:nvPr/>
          </p:nvSpPr>
          <p:spPr bwMode="auto">
            <a:xfrm>
              <a:off x="107858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9" name="Oval 277"/>
            <p:cNvSpPr>
              <a:spLocks noChangeArrowheads="1"/>
            </p:cNvSpPr>
            <p:nvPr/>
          </p:nvSpPr>
          <p:spPr bwMode="auto">
            <a:xfrm>
              <a:off x="107858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0" name="Oval 278"/>
            <p:cNvSpPr>
              <a:spLocks noChangeArrowheads="1"/>
            </p:cNvSpPr>
            <p:nvPr/>
          </p:nvSpPr>
          <p:spPr bwMode="auto">
            <a:xfrm>
              <a:off x="10944596" y="285900"/>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1" name="Oval 279"/>
            <p:cNvSpPr>
              <a:spLocks noChangeArrowheads="1"/>
            </p:cNvSpPr>
            <p:nvPr/>
          </p:nvSpPr>
          <p:spPr bwMode="auto">
            <a:xfrm>
              <a:off x="10944596" y="1604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2" name="Oval 280"/>
            <p:cNvSpPr>
              <a:spLocks noChangeArrowheads="1"/>
            </p:cNvSpPr>
            <p:nvPr/>
          </p:nvSpPr>
          <p:spPr bwMode="auto">
            <a:xfrm>
              <a:off x="11103346" y="285900"/>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3" name="Oval 281"/>
            <p:cNvSpPr>
              <a:spLocks noChangeArrowheads="1"/>
            </p:cNvSpPr>
            <p:nvPr/>
          </p:nvSpPr>
          <p:spPr bwMode="auto">
            <a:xfrm>
              <a:off x="11103346" y="1604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4" name="Oval 282"/>
            <p:cNvSpPr>
              <a:spLocks noChangeArrowheads="1"/>
            </p:cNvSpPr>
            <p:nvPr/>
          </p:nvSpPr>
          <p:spPr bwMode="auto">
            <a:xfrm>
              <a:off x="112605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5" name="Oval 283"/>
            <p:cNvSpPr>
              <a:spLocks noChangeArrowheads="1"/>
            </p:cNvSpPr>
            <p:nvPr/>
          </p:nvSpPr>
          <p:spPr bwMode="auto">
            <a:xfrm>
              <a:off x="112605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6" name="Oval 284"/>
            <p:cNvSpPr>
              <a:spLocks noChangeArrowheads="1"/>
            </p:cNvSpPr>
            <p:nvPr/>
          </p:nvSpPr>
          <p:spPr bwMode="auto">
            <a:xfrm>
              <a:off x="114192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7" name="Oval 285"/>
            <p:cNvSpPr>
              <a:spLocks noChangeArrowheads="1"/>
            </p:cNvSpPr>
            <p:nvPr/>
          </p:nvSpPr>
          <p:spPr bwMode="auto">
            <a:xfrm>
              <a:off x="114192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8" name="Oval 286"/>
            <p:cNvSpPr>
              <a:spLocks noChangeArrowheads="1"/>
            </p:cNvSpPr>
            <p:nvPr/>
          </p:nvSpPr>
          <p:spPr bwMode="auto">
            <a:xfrm>
              <a:off x="115780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9" name="Oval 287"/>
            <p:cNvSpPr>
              <a:spLocks noChangeArrowheads="1"/>
            </p:cNvSpPr>
            <p:nvPr/>
          </p:nvSpPr>
          <p:spPr bwMode="auto">
            <a:xfrm>
              <a:off x="115780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0" name="Oval 240"/>
            <p:cNvSpPr>
              <a:spLocks noChangeArrowheads="1"/>
            </p:cNvSpPr>
            <p:nvPr userDrawn="1"/>
          </p:nvSpPr>
          <p:spPr bwMode="auto">
            <a:xfrm>
              <a:off x="793945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1" name="Oval 241"/>
            <p:cNvSpPr>
              <a:spLocks noChangeArrowheads="1"/>
            </p:cNvSpPr>
            <p:nvPr userDrawn="1"/>
          </p:nvSpPr>
          <p:spPr bwMode="auto">
            <a:xfrm>
              <a:off x="793945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2" name="Oval 242"/>
            <p:cNvSpPr>
              <a:spLocks noChangeArrowheads="1"/>
            </p:cNvSpPr>
            <p:nvPr userDrawn="1"/>
          </p:nvSpPr>
          <p:spPr bwMode="auto">
            <a:xfrm>
              <a:off x="809820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3" name="Oval 243"/>
            <p:cNvSpPr>
              <a:spLocks noChangeArrowheads="1"/>
            </p:cNvSpPr>
            <p:nvPr userDrawn="1"/>
          </p:nvSpPr>
          <p:spPr bwMode="auto">
            <a:xfrm>
              <a:off x="809820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4" name="Oval 244"/>
            <p:cNvSpPr>
              <a:spLocks noChangeArrowheads="1"/>
            </p:cNvSpPr>
            <p:nvPr userDrawn="1"/>
          </p:nvSpPr>
          <p:spPr bwMode="auto">
            <a:xfrm>
              <a:off x="825695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5" name="Oval 245"/>
            <p:cNvSpPr>
              <a:spLocks noChangeArrowheads="1"/>
            </p:cNvSpPr>
            <p:nvPr userDrawn="1"/>
          </p:nvSpPr>
          <p:spPr bwMode="auto">
            <a:xfrm>
              <a:off x="825695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6" name="Oval 246"/>
            <p:cNvSpPr>
              <a:spLocks noChangeArrowheads="1"/>
            </p:cNvSpPr>
            <p:nvPr userDrawn="1"/>
          </p:nvSpPr>
          <p:spPr bwMode="auto">
            <a:xfrm>
              <a:off x="841570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7" name="Oval 247"/>
            <p:cNvSpPr>
              <a:spLocks noChangeArrowheads="1"/>
            </p:cNvSpPr>
            <p:nvPr userDrawn="1"/>
          </p:nvSpPr>
          <p:spPr bwMode="auto">
            <a:xfrm>
              <a:off x="841570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8" name="Oval 248"/>
            <p:cNvSpPr>
              <a:spLocks noChangeArrowheads="1"/>
            </p:cNvSpPr>
            <p:nvPr userDrawn="1"/>
          </p:nvSpPr>
          <p:spPr bwMode="auto">
            <a:xfrm>
              <a:off x="8574458" y="530102"/>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9" name="Oval 249"/>
            <p:cNvSpPr>
              <a:spLocks noChangeArrowheads="1"/>
            </p:cNvSpPr>
            <p:nvPr userDrawn="1"/>
          </p:nvSpPr>
          <p:spPr bwMode="auto">
            <a:xfrm>
              <a:off x="8574458" y="404690"/>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0" name="Oval 250"/>
            <p:cNvSpPr>
              <a:spLocks noChangeArrowheads="1"/>
            </p:cNvSpPr>
            <p:nvPr userDrawn="1"/>
          </p:nvSpPr>
          <p:spPr bwMode="auto">
            <a:xfrm>
              <a:off x="87284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1" name="Oval 251"/>
            <p:cNvSpPr>
              <a:spLocks noChangeArrowheads="1"/>
            </p:cNvSpPr>
            <p:nvPr userDrawn="1"/>
          </p:nvSpPr>
          <p:spPr bwMode="auto">
            <a:xfrm>
              <a:off x="87284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2" name="Oval 252"/>
            <p:cNvSpPr>
              <a:spLocks noChangeArrowheads="1"/>
            </p:cNvSpPr>
            <p:nvPr userDrawn="1"/>
          </p:nvSpPr>
          <p:spPr bwMode="auto">
            <a:xfrm>
              <a:off x="888719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3" name="Oval 253"/>
            <p:cNvSpPr>
              <a:spLocks noChangeArrowheads="1"/>
            </p:cNvSpPr>
            <p:nvPr userDrawn="1"/>
          </p:nvSpPr>
          <p:spPr bwMode="auto">
            <a:xfrm>
              <a:off x="888719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4" name="Oval 254"/>
            <p:cNvSpPr>
              <a:spLocks noChangeArrowheads="1"/>
            </p:cNvSpPr>
            <p:nvPr userDrawn="1"/>
          </p:nvSpPr>
          <p:spPr bwMode="auto">
            <a:xfrm>
              <a:off x="90459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5" name="Oval 255"/>
            <p:cNvSpPr>
              <a:spLocks noChangeArrowheads="1"/>
            </p:cNvSpPr>
            <p:nvPr userDrawn="1"/>
          </p:nvSpPr>
          <p:spPr bwMode="auto">
            <a:xfrm>
              <a:off x="90459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6" name="Oval 256"/>
            <p:cNvSpPr>
              <a:spLocks noChangeArrowheads="1"/>
            </p:cNvSpPr>
            <p:nvPr userDrawn="1"/>
          </p:nvSpPr>
          <p:spPr bwMode="auto">
            <a:xfrm>
              <a:off x="920469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7" name="Oval 257"/>
            <p:cNvSpPr>
              <a:spLocks noChangeArrowheads="1"/>
            </p:cNvSpPr>
            <p:nvPr userDrawn="1"/>
          </p:nvSpPr>
          <p:spPr bwMode="auto">
            <a:xfrm>
              <a:off x="920469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8" name="Oval 258"/>
            <p:cNvSpPr>
              <a:spLocks noChangeArrowheads="1"/>
            </p:cNvSpPr>
            <p:nvPr userDrawn="1"/>
          </p:nvSpPr>
          <p:spPr bwMode="auto">
            <a:xfrm>
              <a:off x="93634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9" name="Oval 259"/>
            <p:cNvSpPr>
              <a:spLocks noChangeArrowheads="1"/>
            </p:cNvSpPr>
            <p:nvPr userDrawn="1"/>
          </p:nvSpPr>
          <p:spPr bwMode="auto">
            <a:xfrm>
              <a:off x="93634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0" name="Oval 260"/>
            <p:cNvSpPr>
              <a:spLocks noChangeArrowheads="1"/>
            </p:cNvSpPr>
            <p:nvPr userDrawn="1"/>
          </p:nvSpPr>
          <p:spPr bwMode="auto">
            <a:xfrm>
              <a:off x="9522196" y="530102"/>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1" name="Oval 261"/>
            <p:cNvSpPr>
              <a:spLocks noChangeArrowheads="1"/>
            </p:cNvSpPr>
            <p:nvPr userDrawn="1"/>
          </p:nvSpPr>
          <p:spPr bwMode="auto">
            <a:xfrm>
              <a:off x="9522196" y="404690"/>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2" name="Oval 262"/>
            <p:cNvSpPr>
              <a:spLocks noChangeArrowheads="1"/>
            </p:cNvSpPr>
            <p:nvPr userDrawn="1"/>
          </p:nvSpPr>
          <p:spPr bwMode="auto">
            <a:xfrm>
              <a:off x="967935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3" name="Oval 263"/>
            <p:cNvSpPr>
              <a:spLocks noChangeArrowheads="1"/>
            </p:cNvSpPr>
            <p:nvPr userDrawn="1"/>
          </p:nvSpPr>
          <p:spPr bwMode="auto">
            <a:xfrm>
              <a:off x="967935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4" name="Oval 264"/>
            <p:cNvSpPr>
              <a:spLocks noChangeArrowheads="1"/>
            </p:cNvSpPr>
            <p:nvPr userDrawn="1"/>
          </p:nvSpPr>
          <p:spPr bwMode="auto">
            <a:xfrm>
              <a:off x="983810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5" name="Oval 265"/>
            <p:cNvSpPr>
              <a:spLocks noChangeArrowheads="1"/>
            </p:cNvSpPr>
            <p:nvPr userDrawn="1"/>
          </p:nvSpPr>
          <p:spPr bwMode="auto">
            <a:xfrm>
              <a:off x="983810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6" name="Oval 266"/>
            <p:cNvSpPr>
              <a:spLocks noChangeArrowheads="1"/>
            </p:cNvSpPr>
            <p:nvPr userDrawn="1"/>
          </p:nvSpPr>
          <p:spPr bwMode="auto">
            <a:xfrm>
              <a:off x="999685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7" name="Oval 267"/>
            <p:cNvSpPr>
              <a:spLocks noChangeArrowheads="1"/>
            </p:cNvSpPr>
            <p:nvPr userDrawn="1"/>
          </p:nvSpPr>
          <p:spPr bwMode="auto">
            <a:xfrm>
              <a:off x="999685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8" name="Oval 268"/>
            <p:cNvSpPr>
              <a:spLocks noChangeArrowheads="1"/>
            </p:cNvSpPr>
            <p:nvPr userDrawn="1"/>
          </p:nvSpPr>
          <p:spPr bwMode="auto">
            <a:xfrm>
              <a:off x="101508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9" name="Oval 269"/>
            <p:cNvSpPr>
              <a:spLocks noChangeArrowheads="1"/>
            </p:cNvSpPr>
            <p:nvPr userDrawn="1"/>
          </p:nvSpPr>
          <p:spPr bwMode="auto">
            <a:xfrm>
              <a:off x="101508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0" name="Oval 270"/>
            <p:cNvSpPr>
              <a:spLocks noChangeArrowheads="1"/>
            </p:cNvSpPr>
            <p:nvPr userDrawn="1"/>
          </p:nvSpPr>
          <p:spPr bwMode="auto">
            <a:xfrm>
              <a:off x="1030959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1" name="Oval 271"/>
            <p:cNvSpPr>
              <a:spLocks noChangeArrowheads="1"/>
            </p:cNvSpPr>
            <p:nvPr userDrawn="1"/>
          </p:nvSpPr>
          <p:spPr bwMode="auto">
            <a:xfrm>
              <a:off x="1030959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2" name="Oval 272"/>
            <p:cNvSpPr>
              <a:spLocks noChangeArrowheads="1"/>
            </p:cNvSpPr>
            <p:nvPr userDrawn="1"/>
          </p:nvSpPr>
          <p:spPr bwMode="auto">
            <a:xfrm>
              <a:off x="104683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3" name="Oval 273"/>
            <p:cNvSpPr>
              <a:spLocks noChangeArrowheads="1"/>
            </p:cNvSpPr>
            <p:nvPr userDrawn="1"/>
          </p:nvSpPr>
          <p:spPr bwMode="auto">
            <a:xfrm>
              <a:off x="104683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4" name="Oval 274"/>
            <p:cNvSpPr>
              <a:spLocks noChangeArrowheads="1"/>
            </p:cNvSpPr>
            <p:nvPr userDrawn="1"/>
          </p:nvSpPr>
          <p:spPr bwMode="auto">
            <a:xfrm>
              <a:off x="1062709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5" name="Oval 275"/>
            <p:cNvSpPr>
              <a:spLocks noChangeArrowheads="1"/>
            </p:cNvSpPr>
            <p:nvPr userDrawn="1"/>
          </p:nvSpPr>
          <p:spPr bwMode="auto">
            <a:xfrm>
              <a:off x="1062709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6" name="Oval 276"/>
            <p:cNvSpPr>
              <a:spLocks noChangeArrowheads="1"/>
            </p:cNvSpPr>
            <p:nvPr userDrawn="1"/>
          </p:nvSpPr>
          <p:spPr bwMode="auto">
            <a:xfrm>
              <a:off x="107858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7" name="Oval 277"/>
            <p:cNvSpPr>
              <a:spLocks noChangeArrowheads="1"/>
            </p:cNvSpPr>
            <p:nvPr userDrawn="1"/>
          </p:nvSpPr>
          <p:spPr bwMode="auto">
            <a:xfrm>
              <a:off x="107858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8" name="Oval 278"/>
            <p:cNvSpPr>
              <a:spLocks noChangeArrowheads="1"/>
            </p:cNvSpPr>
            <p:nvPr userDrawn="1"/>
          </p:nvSpPr>
          <p:spPr bwMode="auto">
            <a:xfrm>
              <a:off x="10944596" y="530102"/>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9" name="Oval 279"/>
            <p:cNvSpPr>
              <a:spLocks noChangeArrowheads="1"/>
            </p:cNvSpPr>
            <p:nvPr userDrawn="1"/>
          </p:nvSpPr>
          <p:spPr bwMode="auto">
            <a:xfrm>
              <a:off x="10944596" y="404690"/>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20" name="Oval 280"/>
            <p:cNvSpPr>
              <a:spLocks noChangeArrowheads="1"/>
            </p:cNvSpPr>
            <p:nvPr userDrawn="1"/>
          </p:nvSpPr>
          <p:spPr bwMode="auto">
            <a:xfrm>
              <a:off x="11103346" y="530102"/>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21" name="Oval 281"/>
            <p:cNvSpPr>
              <a:spLocks noChangeArrowheads="1"/>
            </p:cNvSpPr>
            <p:nvPr userDrawn="1"/>
          </p:nvSpPr>
          <p:spPr bwMode="auto">
            <a:xfrm>
              <a:off x="11103346" y="404690"/>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22" name="Oval 282"/>
            <p:cNvSpPr>
              <a:spLocks noChangeArrowheads="1"/>
            </p:cNvSpPr>
            <p:nvPr userDrawn="1"/>
          </p:nvSpPr>
          <p:spPr bwMode="auto">
            <a:xfrm>
              <a:off x="1126050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23" name="Oval 283"/>
            <p:cNvSpPr>
              <a:spLocks noChangeArrowheads="1"/>
            </p:cNvSpPr>
            <p:nvPr userDrawn="1"/>
          </p:nvSpPr>
          <p:spPr bwMode="auto">
            <a:xfrm>
              <a:off x="1126050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24" name="Oval 284"/>
            <p:cNvSpPr>
              <a:spLocks noChangeArrowheads="1"/>
            </p:cNvSpPr>
            <p:nvPr userDrawn="1"/>
          </p:nvSpPr>
          <p:spPr bwMode="auto">
            <a:xfrm>
              <a:off x="1141925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25" name="Oval 285"/>
            <p:cNvSpPr>
              <a:spLocks noChangeArrowheads="1"/>
            </p:cNvSpPr>
            <p:nvPr userDrawn="1"/>
          </p:nvSpPr>
          <p:spPr bwMode="auto">
            <a:xfrm>
              <a:off x="1141925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26" name="Oval 286"/>
            <p:cNvSpPr>
              <a:spLocks noChangeArrowheads="1"/>
            </p:cNvSpPr>
            <p:nvPr userDrawn="1"/>
          </p:nvSpPr>
          <p:spPr bwMode="auto">
            <a:xfrm>
              <a:off x="1157800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27" name="Oval 287"/>
            <p:cNvSpPr>
              <a:spLocks noChangeArrowheads="1"/>
            </p:cNvSpPr>
            <p:nvPr userDrawn="1"/>
          </p:nvSpPr>
          <p:spPr bwMode="auto">
            <a:xfrm>
              <a:off x="1157800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grpSp>
    </p:spTree>
    <p:extLst>
      <p:ext uri="{BB962C8B-B14F-4D97-AF65-F5344CB8AC3E}">
        <p14:creationId xmlns:p14="http://schemas.microsoft.com/office/powerpoint/2010/main" val="3701437966"/>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Image #9">
    <p:spTree>
      <p:nvGrpSpPr>
        <p:cNvPr id="1" name=""/>
        <p:cNvGrpSpPr/>
        <p:nvPr/>
      </p:nvGrpSpPr>
      <p:grpSpPr>
        <a:xfrm>
          <a:off x="0" y="0"/>
          <a:ext cx="0" cy="0"/>
          <a:chOff x="0" y="0"/>
          <a:chExt cx="0" cy="0"/>
        </a:xfrm>
      </p:grpSpPr>
      <p:sp>
        <p:nvSpPr>
          <p:cNvPr id="5" name="Picture Placeholder 8"/>
          <p:cNvSpPr>
            <a:spLocks noGrp="1"/>
          </p:cNvSpPr>
          <p:nvPr>
            <p:ph type="pic" sz="quarter" idx="14"/>
          </p:nvPr>
        </p:nvSpPr>
        <p:spPr>
          <a:xfrm>
            <a:off x="9133840" y="0"/>
            <a:ext cx="3058160" cy="3413760"/>
          </a:xfrm>
          <a:prstGeom prst="rect">
            <a:avLst/>
          </a:prstGeom>
          <a:solidFill>
            <a:schemeClr val="bg2"/>
          </a:solidFill>
          <a:ln>
            <a:noFill/>
          </a:ln>
        </p:spPr>
        <p:txBody>
          <a:bodyPr wrap="square" anchor="ctr">
            <a:noAutofit/>
          </a:bodyPr>
          <a:lstStyle>
            <a:lvl1pPr>
              <a:defRPr lang="en-US" sz="900"/>
            </a:lvl1pPr>
          </a:lstStyle>
          <a:p>
            <a:pPr lvl="0" algn="ctr"/>
            <a:endParaRPr lang="en-US"/>
          </a:p>
        </p:txBody>
      </p:sp>
      <p:sp>
        <p:nvSpPr>
          <p:cNvPr id="6" name="Picture Placeholder 8"/>
          <p:cNvSpPr>
            <a:spLocks noGrp="1"/>
          </p:cNvSpPr>
          <p:nvPr>
            <p:ph type="pic" sz="quarter" idx="15"/>
          </p:nvPr>
        </p:nvSpPr>
        <p:spPr>
          <a:xfrm>
            <a:off x="6017472" y="0"/>
            <a:ext cx="3048000" cy="6858000"/>
          </a:xfrm>
          <a:prstGeom prst="rect">
            <a:avLst/>
          </a:prstGeom>
          <a:solidFill>
            <a:schemeClr val="bg2"/>
          </a:solidFill>
          <a:ln>
            <a:noFill/>
          </a:ln>
        </p:spPr>
        <p:txBody>
          <a:bodyPr wrap="square" anchor="ctr">
            <a:noAutofit/>
          </a:bodyPr>
          <a:lstStyle>
            <a:lvl1pPr>
              <a:defRPr lang="en-US" sz="900"/>
            </a:lvl1pPr>
          </a:lstStyle>
          <a:p>
            <a:pPr lvl="0" algn="ctr"/>
            <a:endParaRPr lang="en-US"/>
          </a:p>
        </p:txBody>
      </p:sp>
      <p:sp>
        <p:nvSpPr>
          <p:cNvPr id="9" name="Picture Placeholder 8"/>
          <p:cNvSpPr>
            <a:spLocks noGrp="1"/>
          </p:cNvSpPr>
          <p:nvPr>
            <p:ph type="pic" sz="quarter" idx="16"/>
          </p:nvPr>
        </p:nvSpPr>
        <p:spPr>
          <a:xfrm>
            <a:off x="9133840" y="3486684"/>
            <a:ext cx="3058160" cy="3371316"/>
          </a:xfrm>
          <a:prstGeom prst="rect">
            <a:avLst/>
          </a:prstGeom>
          <a:solidFill>
            <a:schemeClr val="bg2"/>
          </a:solidFill>
          <a:ln>
            <a:noFill/>
          </a:ln>
        </p:spPr>
        <p:txBody>
          <a:bodyPr wrap="square" anchor="ctr">
            <a:noAutofit/>
          </a:bodyPr>
          <a:lstStyle>
            <a:lvl1pPr>
              <a:defRPr lang="en-US" sz="900"/>
            </a:lvl1pPr>
          </a:lstStyle>
          <a:p>
            <a:pPr lvl="0" algn="ctr"/>
            <a:endParaRPr lang="en-US"/>
          </a:p>
        </p:txBody>
      </p:sp>
      <p:sp>
        <p:nvSpPr>
          <p:cNvPr id="15" name="Segnaposto testo 10"/>
          <p:cNvSpPr>
            <a:spLocks noGrp="1"/>
          </p:cNvSpPr>
          <p:nvPr>
            <p:ph type="body" sz="quarter" idx="10" hasCustomPrompt="1"/>
          </p:nvPr>
        </p:nvSpPr>
        <p:spPr>
          <a:xfrm>
            <a:off x="550865" y="404815"/>
            <a:ext cx="5303007" cy="290849"/>
          </a:xfrm>
          <a:prstGeom prst="rect">
            <a:avLst/>
          </a:prstGeom>
          <a:noFill/>
        </p:spPr>
        <p:txBody>
          <a:bodyPr wrap="square" lIns="0" tIns="0" rIns="0" bIns="0" rtlCol="0" anchor="t" anchorCtr="0">
            <a:spAutoFit/>
          </a:bodyPr>
          <a:lstStyle>
            <a:lvl1pPr marL="0" indent="0">
              <a:buNone/>
              <a:defRPr lang="it-IT" sz="2100" b="1" baseline="0" dirty="0" smtClean="0">
                <a:solidFill>
                  <a:schemeClr val="accent1"/>
                </a:solidFill>
                <a:latin typeface="Arial" panose="020B0604020202020204" pitchFamily="34" charset="0"/>
                <a:cs typeface="Arial" panose="020B0604020202020204" pitchFamily="34" charset="0"/>
              </a:defRPr>
            </a:lvl1pPr>
            <a:lvl2pPr>
              <a:defRPr lang="it-IT" dirty="0" smtClean="0"/>
            </a:lvl2pPr>
            <a:lvl3pPr>
              <a:defRPr lang="it-IT" sz="1800" dirty="0" smtClean="0"/>
            </a:lvl3pPr>
            <a:lvl4pPr>
              <a:defRPr lang="it-IT" sz="1800" dirty="0" smtClean="0"/>
            </a:lvl4pPr>
            <a:lvl5pPr>
              <a:defRPr lang="it-IT" sz="1800" dirty="0"/>
            </a:lvl5pPr>
          </a:lstStyle>
          <a:p>
            <a:pPr marL="0" lvl="0" defTabSz="457131"/>
            <a:r>
              <a:rPr lang="it-IT" dirty="0"/>
              <a:t>Title (</a:t>
            </a:r>
            <a:r>
              <a:rPr lang="it-IT" dirty="0" err="1"/>
              <a:t>Arial</a:t>
            </a:r>
            <a:r>
              <a:rPr lang="it-IT" dirty="0"/>
              <a:t> / 28 </a:t>
            </a:r>
            <a:r>
              <a:rPr lang="it-IT" dirty="0" err="1"/>
              <a:t>pt</a:t>
            </a:r>
            <a:r>
              <a:rPr lang="it-IT" dirty="0"/>
              <a:t>)</a:t>
            </a:r>
          </a:p>
        </p:txBody>
      </p:sp>
      <p:sp>
        <p:nvSpPr>
          <p:cNvPr id="41" name="Segnaposto data 3"/>
          <p:cNvSpPr>
            <a:spLocks noGrp="1"/>
          </p:cNvSpPr>
          <p:nvPr>
            <p:ph type="dt" sz="half" idx="2"/>
          </p:nvPr>
        </p:nvSpPr>
        <p:spPr>
          <a:xfrm>
            <a:off x="677593" y="6662348"/>
            <a:ext cx="2743200" cy="172637"/>
          </a:xfrm>
          <a:prstGeom prst="rect">
            <a:avLst/>
          </a:prstGeom>
        </p:spPr>
        <p:txBody>
          <a:bodyPr lIns="0" tIns="0" rIns="0" bIns="0"/>
          <a:lstStyle>
            <a:lvl1pPr>
              <a:defRPr lang="it-IT" sz="682" kern="1200" cap="all" baseline="0" smtClean="0">
                <a:solidFill>
                  <a:schemeClr val="accent1"/>
                </a:solidFill>
                <a:latin typeface="Arial" panose="020B0604020202020204" pitchFamily="34" charset="0"/>
                <a:ea typeface="+mn-ea"/>
                <a:cs typeface="Arial" panose="020B0604020202020204" pitchFamily="34" charset="0"/>
              </a:defRPr>
            </a:lvl1pPr>
          </a:lstStyle>
          <a:p>
            <a:fld id="{7A4AF16A-B0B8-4637-BCC3-1D6538DB946A}" type="datetime4">
              <a:rPr lang="it-IT" smtClean="0"/>
              <a:t>18 settembre 2023</a:t>
            </a:fld>
            <a:endParaRPr lang="it-IT" dirty="0"/>
          </a:p>
        </p:txBody>
      </p:sp>
      <p:grpSp>
        <p:nvGrpSpPr>
          <p:cNvPr id="42" name="Gruppo 41"/>
          <p:cNvGrpSpPr/>
          <p:nvPr userDrawn="1"/>
        </p:nvGrpSpPr>
        <p:grpSpPr>
          <a:xfrm>
            <a:off x="54170" y="25602"/>
            <a:ext cx="422839" cy="1466852"/>
            <a:chOff x="-12795" y="18778"/>
            <a:chExt cx="422839" cy="1466852"/>
          </a:xfrm>
        </p:grpSpPr>
        <p:sp>
          <p:nvSpPr>
            <p:cNvPr id="43" name="Oval 90"/>
            <p:cNvSpPr>
              <a:spLocks noChangeArrowheads="1"/>
            </p:cNvSpPr>
            <p:nvPr/>
          </p:nvSpPr>
          <p:spPr bwMode="auto">
            <a:xfrm rot="5400000">
              <a:off x="109212" y="16397"/>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sz="1350"/>
            </a:p>
          </p:txBody>
        </p:sp>
        <p:sp>
          <p:nvSpPr>
            <p:cNvPr id="44" name="Oval 91"/>
            <p:cNvSpPr>
              <a:spLocks noChangeArrowheads="1"/>
            </p:cNvSpPr>
            <p:nvPr/>
          </p:nvSpPr>
          <p:spPr bwMode="auto">
            <a:xfrm rot="5400000">
              <a:off x="236212" y="17984"/>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sz="1350"/>
            </a:p>
          </p:txBody>
        </p:sp>
        <p:sp>
          <p:nvSpPr>
            <p:cNvPr id="45" name="Oval 92"/>
            <p:cNvSpPr>
              <a:spLocks noChangeArrowheads="1"/>
            </p:cNvSpPr>
            <p:nvPr/>
          </p:nvSpPr>
          <p:spPr bwMode="auto">
            <a:xfrm rot="5400000">
              <a:off x="364800" y="17984"/>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sz="1350"/>
            </a:p>
          </p:txBody>
        </p:sp>
        <p:sp>
          <p:nvSpPr>
            <p:cNvPr id="46" name="Oval 98"/>
            <p:cNvSpPr>
              <a:spLocks noChangeArrowheads="1"/>
            </p:cNvSpPr>
            <p:nvPr/>
          </p:nvSpPr>
          <p:spPr bwMode="auto">
            <a:xfrm rot="5400000">
              <a:off x="108418" y="174353"/>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sz="1350"/>
            </a:p>
          </p:txBody>
        </p:sp>
        <p:sp>
          <p:nvSpPr>
            <p:cNvPr id="47" name="Oval 99"/>
            <p:cNvSpPr>
              <a:spLocks noChangeArrowheads="1"/>
            </p:cNvSpPr>
            <p:nvPr/>
          </p:nvSpPr>
          <p:spPr bwMode="auto">
            <a:xfrm rot="5400000">
              <a:off x="235418" y="1759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sz="1350"/>
            </a:p>
          </p:txBody>
        </p:sp>
        <p:sp>
          <p:nvSpPr>
            <p:cNvPr id="48" name="Oval 100"/>
            <p:cNvSpPr>
              <a:spLocks noChangeArrowheads="1"/>
            </p:cNvSpPr>
            <p:nvPr/>
          </p:nvSpPr>
          <p:spPr bwMode="auto">
            <a:xfrm rot="5400000">
              <a:off x="364006" y="1759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sz="1350"/>
            </a:p>
          </p:txBody>
        </p:sp>
        <p:sp>
          <p:nvSpPr>
            <p:cNvPr id="49" name="Oval 106"/>
            <p:cNvSpPr>
              <a:spLocks noChangeArrowheads="1"/>
            </p:cNvSpPr>
            <p:nvPr/>
          </p:nvSpPr>
          <p:spPr bwMode="auto">
            <a:xfrm rot="5400000">
              <a:off x="108418" y="333103"/>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sz="1350"/>
            </a:p>
          </p:txBody>
        </p:sp>
        <p:sp>
          <p:nvSpPr>
            <p:cNvPr id="50" name="Oval 107"/>
            <p:cNvSpPr>
              <a:spLocks noChangeArrowheads="1"/>
            </p:cNvSpPr>
            <p:nvPr/>
          </p:nvSpPr>
          <p:spPr bwMode="auto">
            <a:xfrm rot="5400000">
              <a:off x="235418" y="33469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sz="1350"/>
            </a:p>
          </p:txBody>
        </p:sp>
        <p:sp>
          <p:nvSpPr>
            <p:cNvPr id="51" name="Oval 108"/>
            <p:cNvSpPr>
              <a:spLocks noChangeArrowheads="1"/>
            </p:cNvSpPr>
            <p:nvPr/>
          </p:nvSpPr>
          <p:spPr bwMode="auto">
            <a:xfrm rot="5400000">
              <a:off x="364006" y="33469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sz="1350"/>
            </a:p>
          </p:txBody>
        </p:sp>
        <p:sp>
          <p:nvSpPr>
            <p:cNvPr id="52" name="Oval 114"/>
            <p:cNvSpPr>
              <a:spLocks noChangeArrowheads="1"/>
            </p:cNvSpPr>
            <p:nvPr/>
          </p:nvSpPr>
          <p:spPr bwMode="auto">
            <a:xfrm rot="5400000">
              <a:off x="108418" y="491853"/>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sz="1350"/>
            </a:p>
          </p:txBody>
        </p:sp>
        <p:sp>
          <p:nvSpPr>
            <p:cNvPr id="53" name="Oval 115"/>
            <p:cNvSpPr>
              <a:spLocks noChangeArrowheads="1"/>
            </p:cNvSpPr>
            <p:nvPr/>
          </p:nvSpPr>
          <p:spPr bwMode="auto">
            <a:xfrm rot="5400000">
              <a:off x="235418" y="4934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sz="1350"/>
            </a:p>
          </p:txBody>
        </p:sp>
        <p:sp>
          <p:nvSpPr>
            <p:cNvPr id="54" name="Oval 116"/>
            <p:cNvSpPr>
              <a:spLocks noChangeArrowheads="1"/>
            </p:cNvSpPr>
            <p:nvPr/>
          </p:nvSpPr>
          <p:spPr bwMode="auto">
            <a:xfrm rot="5400000">
              <a:off x="364006" y="4934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sz="1350"/>
            </a:p>
          </p:txBody>
        </p:sp>
        <p:sp>
          <p:nvSpPr>
            <p:cNvPr id="55" name="Oval 122"/>
            <p:cNvSpPr>
              <a:spLocks noChangeArrowheads="1"/>
            </p:cNvSpPr>
            <p:nvPr/>
          </p:nvSpPr>
          <p:spPr bwMode="auto">
            <a:xfrm rot="5400000">
              <a:off x="106831" y="64742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sz="1350"/>
            </a:p>
          </p:txBody>
        </p:sp>
        <p:sp>
          <p:nvSpPr>
            <p:cNvPr id="56" name="Oval 123"/>
            <p:cNvSpPr>
              <a:spLocks noChangeArrowheads="1"/>
            </p:cNvSpPr>
            <p:nvPr/>
          </p:nvSpPr>
          <p:spPr bwMode="auto">
            <a:xfrm rot="5400000">
              <a:off x="233831" y="649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sz="1350"/>
            </a:p>
          </p:txBody>
        </p:sp>
        <p:sp>
          <p:nvSpPr>
            <p:cNvPr id="57" name="Oval 124"/>
            <p:cNvSpPr>
              <a:spLocks noChangeArrowheads="1"/>
            </p:cNvSpPr>
            <p:nvPr/>
          </p:nvSpPr>
          <p:spPr bwMode="auto">
            <a:xfrm rot="5400000">
              <a:off x="362418" y="649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sz="1350"/>
            </a:p>
          </p:txBody>
        </p:sp>
        <p:sp>
          <p:nvSpPr>
            <p:cNvPr id="58" name="Oval 130"/>
            <p:cNvSpPr>
              <a:spLocks noChangeArrowheads="1"/>
            </p:cNvSpPr>
            <p:nvPr/>
          </p:nvSpPr>
          <p:spPr bwMode="auto">
            <a:xfrm rot="5400000">
              <a:off x="106831" y="80617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sz="1350"/>
            </a:p>
          </p:txBody>
        </p:sp>
        <p:sp>
          <p:nvSpPr>
            <p:cNvPr id="59" name="Oval 131"/>
            <p:cNvSpPr>
              <a:spLocks noChangeArrowheads="1"/>
            </p:cNvSpPr>
            <p:nvPr/>
          </p:nvSpPr>
          <p:spPr bwMode="auto">
            <a:xfrm rot="5400000">
              <a:off x="233831" y="8077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sz="1350"/>
            </a:p>
          </p:txBody>
        </p:sp>
        <p:sp>
          <p:nvSpPr>
            <p:cNvPr id="60" name="Oval 132"/>
            <p:cNvSpPr>
              <a:spLocks noChangeArrowheads="1"/>
            </p:cNvSpPr>
            <p:nvPr/>
          </p:nvSpPr>
          <p:spPr bwMode="auto">
            <a:xfrm rot="5400000">
              <a:off x="362418" y="8077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sz="1350"/>
            </a:p>
          </p:txBody>
        </p:sp>
        <p:sp>
          <p:nvSpPr>
            <p:cNvPr id="61" name="Oval 138"/>
            <p:cNvSpPr>
              <a:spLocks noChangeArrowheads="1"/>
            </p:cNvSpPr>
            <p:nvPr/>
          </p:nvSpPr>
          <p:spPr bwMode="auto">
            <a:xfrm rot="5400000">
              <a:off x="106831" y="96492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sz="1350"/>
            </a:p>
          </p:txBody>
        </p:sp>
        <p:sp>
          <p:nvSpPr>
            <p:cNvPr id="62" name="Oval 139"/>
            <p:cNvSpPr>
              <a:spLocks noChangeArrowheads="1"/>
            </p:cNvSpPr>
            <p:nvPr/>
          </p:nvSpPr>
          <p:spPr bwMode="auto">
            <a:xfrm rot="5400000">
              <a:off x="233831" y="9665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sz="1350"/>
            </a:p>
          </p:txBody>
        </p:sp>
        <p:sp>
          <p:nvSpPr>
            <p:cNvPr id="63" name="Oval 140"/>
            <p:cNvSpPr>
              <a:spLocks noChangeArrowheads="1"/>
            </p:cNvSpPr>
            <p:nvPr/>
          </p:nvSpPr>
          <p:spPr bwMode="auto">
            <a:xfrm rot="5400000">
              <a:off x="362418" y="9665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sz="1350"/>
            </a:p>
          </p:txBody>
        </p:sp>
        <p:sp>
          <p:nvSpPr>
            <p:cNvPr id="64" name="Oval 146"/>
            <p:cNvSpPr>
              <a:spLocks noChangeArrowheads="1"/>
            </p:cNvSpPr>
            <p:nvPr/>
          </p:nvSpPr>
          <p:spPr bwMode="auto">
            <a:xfrm rot="5400000">
              <a:off x="106831" y="112367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sz="1350"/>
            </a:p>
          </p:txBody>
        </p:sp>
        <p:sp>
          <p:nvSpPr>
            <p:cNvPr id="65" name="Oval 147"/>
            <p:cNvSpPr>
              <a:spLocks noChangeArrowheads="1"/>
            </p:cNvSpPr>
            <p:nvPr/>
          </p:nvSpPr>
          <p:spPr bwMode="auto">
            <a:xfrm rot="5400000">
              <a:off x="233831" y="11252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sz="1350"/>
            </a:p>
          </p:txBody>
        </p:sp>
        <p:sp>
          <p:nvSpPr>
            <p:cNvPr id="66" name="Oval 148"/>
            <p:cNvSpPr>
              <a:spLocks noChangeArrowheads="1"/>
            </p:cNvSpPr>
            <p:nvPr/>
          </p:nvSpPr>
          <p:spPr bwMode="auto">
            <a:xfrm rot="5400000">
              <a:off x="362418" y="11252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sz="1350"/>
            </a:p>
          </p:txBody>
        </p:sp>
        <p:sp>
          <p:nvSpPr>
            <p:cNvPr id="67" name="Oval 154"/>
            <p:cNvSpPr>
              <a:spLocks noChangeArrowheads="1"/>
            </p:cNvSpPr>
            <p:nvPr/>
          </p:nvSpPr>
          <p:spPr bwMode="auto">
            <a:xfrm rot="5400000">
              <a:off x="106831" y="128242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sz="1350"/>
            </a:p>
          </p:txBody>
        </p:sp>
        <p:sp>
          <p:nvSpPr>
            <p:cNvPr id="68" name="Oval 155"/>
            <p:cNvSpPr>
              <a:spLocks noChangeArrowheads="1"/>
            </p:cNvSpPr>
            <p:nvPr/>
          </p:nvSpPr>
          <p:spPr bwMode="auto">
            <a:xfrm rot="5400000">
              <a:off x="233831" y="1284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sz="1350"/>
            </a:p>
          </p:txBody>
        </p:sp>
        <p:sp>
          <p:nvSpPr>
            <p:cNvPr id="69" name="Oval 156"/>
            <p:cNvSpPr>
              <a:spLocks noChangeArrowheads="1"/>
            </p:cNvSpPr>
            <p:nvPr/>
          </p:nvSpPr>
          <p:spPr bwMode="auto">
            <a:xfrm rot="5400000">
              <a:off x="362418" y="1284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sz="1350"/>
            </a:p>
          </p:txBody>
        </p:sp>
        <p:sp>
          <p:nvSpPr>
            <p:cNvPr id="70" name="Oval 162"/>
            <p:cNvSpPr>
              <a:spLocks noChangeArrowheads="1"/>
            </p:cNvSpPr>
            <p:nvPr/>
          </p:nvSpPr>
          <p:spPr bwMode="auto">
            <a:xfrm rot="5400000">
              <a:off x="109212" y="1438797"/>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sz="1350"/>
            </a:p>
          </p:txBody>
        </p:sp>
        <p:sp>
          <p:nvSpPr>
            <p:cNvPr id="71" name="Oval 163"/>
            <p:cNvSpPr>
              <a:spLocks noChangeArrowheads="1"/>
            </p:cNvSpPr>
            <p:nvPr/>
          </p:nvSpPr>
          <p:spPr bwMode="auto">
            <a:xfrm rot="5400000">
              <a:off x="236212" y="1440385"/>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sz="1350"/>
            </a:p>
          </p:txBody>
        </p:sp>
        <p:sp>
          <p:nvSpPr>
            <p:cNvPr id="72" name="Oval 164"/>
            <p:cNvSpPr>
              <a:spLocks noChangeArrowheads="1"/>
            </p:cNvSpPr>
            <p:nvPr/>
          </p:nvSpPr>
          <p:spPr bwMode="auto">
            <a:xfrm rot="5400000">
              <a:off x="364800" y="1440385"/>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sz="1350"/>
            </a:p>
          </p:txBody>
        </p:sp>
        <p:sp>
          <p:nvSpPr>
            <p:cNvPr id="73" name="Oval 90"/>
            <p:cNvSpPr>
              <a:spLocks noChangeArrowheads="1"/>
            </p:cNvSpPr>
            <p:nvPr userDrawn="1"/>
          </p:nvSpPr>
          <p:spPr bwMode="auto">
            <a:xfrm rot="5400000">
              <a:off x="-10413" y="16398"/>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sz="1350"/>
            </a:p>
          </p:txBody>
        </p:sp>
        <p:sp>
          <p:nvSpPr>
            <p:cNvPr id="74" name="Oval 98"/>
            <p:cNvSpPr>
              <a:spLocks noChangeArrowheads="1"/>
            </p:cNvSpPr>
            <p:nvPr userDrawn="1"/>
          </p:nvSpPr>
          <p:spPr bwMode="auto">
            <a:xfrm rot="5400000">
              <a:off x="-11207" y="174354"/>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sz="1350"/>
            </a:p>
          </p:txBody>
        </p:sp>
        <p:sp>
          <p:nvSpPr>
            <p:cNvPr id="75" name="Oval 106"/>
            <p:cNvSpPr>
              <a:spLocks noChangeArrowheads="1"/>
            </p:cNvSpPr>
            <p:nvPr userDrawn="1"/>
          </p:nvSpPr>
          <p:spPr bwMode="auto">
            <a:xfrm rot="5400000">
              <a:off x="-11207" y="333104"/>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sz="1350"/>
            </a:p>
          </p:txBody>
        </p:sp>
        <p:sp>
          <p:nvSpPr>
            <p:cNvPr id="76" name="Oval 114"/>
            <p:cNvSpPr>
              <a:spLocks noChangeArrowheads="1"/>
            </p:cNvSpPr>
            <p:nvPr userDrawn="1"/>
          </p:nvSpPr>
          <p:spPr bwMode="auto">
            <a:xfrm rot="5400000">
              <a:off x="-11207" y="491854"/>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sz="1350"/>
            </a:p>
          </p:txBody>
        </p:sp>
        <p:sp>
          <p:nvSpPr>
            <p:cNvPr id="77" name="Oval 122"/>
            <p:cNvSpPr>
              <a:spLocks noChangeArrowheads="1"/>
            </p:cNvSpPr>
            <p:nvPr userDrawn="1"/>
          </p:nvSpPr>
          <p:spPr bwMode="auto">
            <a:xfrm rot="5400000">
              <a:off x="-12794" y="64742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sz="1350"/>
            </a:p>
          </p:txBody>
        </p:sp>
        <p:sp>
          <p:nvSpPr>
            <p:cNvPr id="78" name="Oval 130"/>
            <p:cNvSpPr>
              <a:spLocks noChangeArrowheads="1"/>
            </p:cNvSpPr>
            <p:nvPr userDrawn="1"/>
          </p:nvSpPr>
          <p:spPr bwMode="auto">
            <a:xfrm rot="5400000">
              <a:off x="-12794" y="80617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sz="1350"/>
            </a:p>
          </p:txBody>
        </p:sp>
        <p:sp>
          <p:nvSpPr>
            <p:cNvPr id="79" name="Oval 138"/>
            <p:cNvSpPr>
              <a:spLocks noChangeArrowheads="1"/>
            </p:cNvSpPr>
            <p:nvPr userDrawn="1"/>
          </p:nvSpPr>
          <p:spPr bwMode="auto">
            <a:xfrm rot="5400000">
              <a:off x="-12794" y="96492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sz="1350"/>
            </a:p>
          </p:txBody>
        </p:sp>
        <p:sp>
          <p:nvSpPr>
            <p:cNvPr id="80" name="Oval 146"/>
            <p:cNvSpPr>
              <a:spLocks noChangeArrowheads="1"/>
            </p:cNvSpPr>
            <p:nvPr userDrawn="1"/>
          </p:nvSpPr>
          <p:spPr bwMode="auto">
            <a:xfrm rot="5400000">
              <a:off x="-12794" y="112367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sz="1350"/>
            </a:p>
          </p:txBody>
        </p:sp>
        <p:sp>
          <p:nvSpPr>
            <p:cNvPr id="81" name="Oval 154"/>
            <p:cNvSpPr>
              <a:spLocks noChangeArrowheads="1"/>
            </p:cNvSpPr>
            <p:nvPr userDrawn="1"/>
          </p:nvSpPr>
          <p:spPr bwMode="auto">
            <a:xfrm rot="5400000">
              <a:off x="-12794" y="128242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sz="1350"/>
            </a:p>
          </p:txBody>
        </p:sp>
        <p:sp>
          <p:nvSpPr>
            <p:cNvPr id="82" name="Oval 162"/>
            <p:cNvSpPr>
              <a:spLocks noChangeArrowheads="1"/>
            </p:cNvSpPr>
            <p:nvPr userDrawn="1"/>
          </p:nvSpPr>
          <p:spPr bwMode="auto">
            <a:xfrm rot="5400000">
              <a:off x="-10413" y="1438798"/>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sz="1350"/>
            </a:p>
          </p:txBody>
        </p:sp>
      </p:grpSp>
      <p:sp>
        <p:nvSpPr>
          <p:cNvPr id="83" name="Segnaposto testo 10"/>
          <p:cNvSpPr>
            <a:spLocks noGrp="1"/>
          </p:cNvSpPr>
          <p:nvPr>
            <p:ph type="body" sz="quarter" idx="11" hasCustomPrompt="1"/>
          </p:nvPr>
        </p:nvSpPr>
        <p:spPr>
          <a:xfrm>
            <a:off x="550865" y="1300545"/>
            <a:ext cx="5303007" cy="166199"/>
          </a:xfrm>
          <a:prstGeom prst="rect">
            <a:avLst/>
          </a:prstGeom>
          <a:noFill/>
        </p:spPr>
        <p:txBody>
          <a:bodyPr wrap="square" lIns="0" tIns="0" rIns="0" bIns="0" rtlCol="0">
            <a:spAutoFit/>
          </a:bodyPr>
          <a:lstStyle>
            <a:lvl1pPr marL="0" indent="0" defTabSz="457131">
              <a:buNone/>
              <a:defRPr lang="it-IT" sz="1200" baseline="0" dirty="0" smtClean="0">
                <a:solidFill>
                  <a:schemeClr val="accent2"/>
                </a:solidFill>
                <a:latin typeface="Arial" panose="020B0604020202020204" pitchFamily="34" charset="0"/>
                <a:cs typeface="Arial" panose="020B0604020202020204" pitchFamily="34" charset="0"/>
              </a:defRPr>
            </a:lvl1pPr>
            <a:lvl2pPr>
              <a:defRPr lang="it-IT" dirty="0" smtClean="0"/>
            </a:lvl2pPr>
            <a:lvl3pPr>
              <a:defRPr lang="it-IT" sz="1800" dirty="0" smtClean="0"/>
            </a:lvl3pPr>
            <a:lvl4pPr>
              <a:defRPr lang="it-IT" sz="1800" dirty="0" smtClean="0"/>
            </a:lvl4pPr>
            <a:lvl5pPr>
              <a:defRPr lang="it-IT" sz="1800" dirty="0"/>
            </a:lvl5pPr>
          </a:lstStyle>
          <a:p>
            <a:pPr marL="0" lvl="0" defTabSz="457131"/>
            <a:r>
              <a:rPr lang="it-IT" dirty="0" err="1"/>
              <a:t>Highlights</a:t>
            </a:r>
            <a:r>
              <a:rPr lang="it-IT" dirty="0"/>
              <a:t> (</a:t>
            </a:r>
            <a:r>
              <a:rPr lang="it-IT" dirty="0" err="1"/>
              <a:t>Arial</a:t>
            </a:r>
            <a:r>
              <a:rPr lang="it-IT" dirty="0"/>
              <a:t> / 16 </a:t>
            </a:r>
            <a:r>
              <a:rPr lang="it-IT" dirty="0" err="1"/>
              <a:t>pt</a:t>
            </a:r>
            <a:r>
              <a:rPr lang="it-IT" dirty="0"/>
              <a:t>)</a:t>
            </a:r>
          </a:p>
        </p:txBody>
      </p:sp>
      <p:sp>
        <p:nvSpPr>
          <p:cNvPr id="84" name="Rettangolo 83"/>
          <p:cNvSpPr/>
          <p:nvPr userDrawn="1"/>
        </p:nvSpPr>
        <p:spPr>
          <a:xfrm>
            <a:off x="550863" y="1603913"/>
            <a:ext cx="855748" cy="45719"/>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85" name="Segnaposto testo 10"/>
          <p:cNvSpPr>
            <a:spLocks noGrp="1"/>
          </p:cNvSpPr>
          <p:nvPr>
            <p:ph type="body" sz="quarter" idx="17" hasCustomPrompt="1"/>
          </p:nvPr>
        </p:nvSpPr>
        <p:spPr>
          <a:xfrm>
            <a:off x="550865" y="2001411"/>
            <a:ext cx="5303007" cy="722249"/>
          </a:xfrm>
          <a:prstGeom prst="rect">
            <a:avLst/>
          </a:prstGeom>
          <a:noFill/>
        </p:spPr>
        <p:txBody>
          <a:bodyPr wrap="square" lIns="0" tIns="0" rIns="0" bIns="0" rtlCol="0">
            <a:spAutoFit/>
          </a:bodyPr>
          <a:lstStyle>
            <a:lvl1pPr marL="155925" marR="0" indent="-155925" algn="l" defTabSz="457131" rtl="0" eaLnBrk="1" fontAlgn="auto" latinLnBrk="0" hangingPunct="1">
              <a:lnSpc>
                <a:spcPct val="100000"/>
              </a:lnSpc>
              <a:spcBef>
                <a:spcPts val="750"/>
              </a:spcBef>
              <a:spcAft>
                <a:spcPts val="0"/>
              </a:spcAft>
              <a:buClr>
                <a:schemeClr val="accent1"/>
              </a:buClr>
              <a:buSzTx/>
              <a:buFont typeface="Arial" panose="020B0604020202020204" pitchFamily="34" charset="0"/>
              <a:buChar char="•"/>
              <a:tabLst/>
              <a:defRPr lang="it-IT" sz="1200" kern="1200" dirty="0" smtClean="0">
                <a:solidFill>
                  <a:schemeClr val="bg2">
                    <a:lumMod val="25000"/>
                  </a:schemeClr>
                </a:solidFill>
                <a:latin typeface="+mj-lt"/>
                <a:ea typeface="+mn-ea"/>
                <a:cs typeface="Arial" panose="020B0604020202020204" pitchFamily="34" charset="0"/>
              </a:defRPr>
            </a:lvl1pPr>
            <a:lvl2pPr>
              <a:lnSpc>
                <a:spcPct val="100000"/>
              </a:lnSpc>
              <a:buClr>
                <a:schemeClr val="accent1"/>
              </a:buClr>
              <a:defRPr lang="it-IT" sz="1200" dirty="0" smtClean="0">
                <a:latin typeface="+mj-lt"/>
              </a:defRPr>
            </a:lvl2pPr>
            <a:lvl3pPr>
              <a:lnSpc>
                <a:spcPct val="100000"/>
              </a:lnSpc>
              <a:buClr>
                <a:schemeClr val="accent1"/>
              </a:buClr>
              <a:defRPr lang="it-IT" sz="1200" dirty="0" smtClean="0">
                <a:latin typeface="+mj-lt"/>
              </a:defRPr>
            </a:lvl3pPr>
            <a:lvl4pPr>
              <a:defRPr lang="it-IT" sz="1800" dirty="0" smtClean="0"/>
            </a:lvl4pPr>
            <a:lvl5pPr>
              <a:defRPr lang="it-IT" sz="1800" dirty="0"/>
            </a:lvl5pPr>
          </a:lstStyle>
          <a:p>
            <a:pPr marL="0" lvl="0" defTabSz="457131"/>
            <a:r>
              <a:rPr lang="it-IT" dirty="0"/>
              <a:t>Text (</a:t>
            </a:r>
            <a:r>
              <a:rPr lang="it-IT" dirty="0" err="1"/>
              <a:t>Arial</a:t>
            </a:r>
            <a:r>
              <a:rPr lang="it-IT" dirty="0"/>
              <a:t> / 16 </a:t>
            </a:r>
            <a:r>
              <a:rPr lang="it-IT" dirty="0" err="1"/>
              <a:t>pt</a:t>
            </a:r>
            <a:r>
              <a:rPr lang="it-IT" dirty="0"/>
              <a:t>)</a:t>
            </a:r>
          </a:p>
          <a:p>
            <a:pPr marL="358348" marR="0" lvl="1" indent="-155925" algn="l" defTabSz="457131" rtl="0" eaLnBrk="1" fontAlgn="auto" latinLnBrk="0" hangingPunct="1">
              <a:lnSpc>
                <a:spcPct val="90000"/>
              </a:lnSpc>
              <a:spcBef>
                <a:spcPts val="750"/>
              </a:spcBef>
              <a:spcAft>
                <a:spcPts val="0"/>
              </a:spcAft>
              <a:buClr>
                <a:schemeClr val="accent1"/>
              </a:buClr>
              <a:buSzTx/>
              <a:buFont typeface="Arial" panose="020B0604020202020204" pitchFamily="34" charset="0"/>
              <a:buChar char="•"/>
              <a:tabLst/>
              <a:defRPr/>
            </a:pPr>
            <a:r>
              <a:rPr lang="it-IT" dirty="0"/>
              <a:t>Text (</a:t>
            </a:r>
            <a:r>
              <a:rPr lang="it-IT" dirty="0" err="1"/>
              <a:t>Arial</a:t>
            </a:r>
            <a:r>
              <a:rPr lang="it-IT" dirty="0"/>
              <a:t> / 16 </a:t>
            </a:r>
            <a:r>
              <a:rPr lang="it-IT" dirty="0" err="1"/>
              <a:t>pt</a:t>
            </a:r>
            <a:r>
              <a:rPr lang="it-IT" dirty="0"/>
              <a:t>)</a:t>
            </a:r>
          </a:p>
          <a:p>
            <a:pPr marL="701195" marR="0" lvl="2" indent="-155925" algn="l" defTabSz="457131" rtl="0" eaLnBrk="1" fontAlgn="auto" latinLnBrk="0" hangingPunct="1">
              <a:lnSpc>
                <a:spcPct val="90000"/>
              </a:lnSpc>
              <a:spcBef>
                <a:spcPts val="750"/>
              </a:spcBef>
              <a:spcAft>
                <a:spcPts val="0"/>
              </a:spcAft>
              <a:buClr>
                <a:schemeClr val="accent1"/>
              </a:buClr>
              <a:buSzTx/>
              <a:buFont typeface="Arial" panose="020B0604020202020204" pitchFamily="34" charset="0"/>
              <a:buChar char="•"/>
              <a:tabLst/>
              <a:defRPr/>
            </a:pPr>
            <a:r>
              <a:rPr lang="it-IT" dirty="0"/>
              <a:t>Text (</a:t>
            </a:r>
            <a:r>
              <a:rPr lang="it-IT" dirty="0" err="1"/>
              <a:t>Arial</a:t>
            </a:r>
            <a:r>
              <a:rPr lang="it-IT" dirty="0"/>
              <a:t> / 16 </a:t>
            </a:r>
            <a:r>
              <a:rPr lang="it-IT" dirty="0" err="1"/>
              <a:t>pt</a:t>
            </a:r>
            <a:r>
              <a:rPr lang="it-IT" dirty="0"/>
              <a:t>)</a:t>
            </a:r>
          </a:p>
        </p:txBody>
      </p:sp>
    </p:spTree>
    <p:extLst>
      <p:ext uri="{BB962C8B-B14F-4D97-AF65-F5344CB8AC3E}">
        <p14:creationId xmlns:p14="http://schemas.microsoft.com/office/powerpoint/2010/main" val="967282460"/>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mage #13">
    <p:spTree>
      <p:nvGrpSpPr>
        <p:cNvPr id="1" name=""/>
        <p:cNvGrpSpPr/>
        <p:nvPr/>
      </p:nvGrpSpPr>
      <p:grpSpPr>
        <a:xfrm>
          <a:off x="0" y="0"/>
          <a:ext cx="0" cy="0"/>
          <a:chOff x="0" y="0"/>
          <a:chExt cx="0" cy="0"/>
        </a:xfrm>
      </p:grpSpPr>
      <p:sp>
        <p:nvSpPr>
          <p:cNvPr id="5" name="Picture Placeholder 8"/>
          <p:cNvSpPr>
            <a:spLocks noGrp="1"/>
          </p:cNvSpPr>
          <p:nvPr>
            <p:ph type="pic" sz="quarter" idx="14"/>
          </p:nvPr>
        </p:nvSpPr>
        <p:spPr>
          <a:xfrm>
            <a:off x="5078852" y="0"/>
            <a:ext cx="3059307" cy="2289977"/>
          </a:xfrm>
          <a:prstGeom prst="rect">
            <a:avLst/>
          </a:prstGeom>
          <a:solidFill>
            <a:schemeClr val="bg2"/>
          </a:solidFill>
          <a:ln>
            <a:noFill/>
          </a:ln>
        </p:spPr>
        <p:txBody>
          <a:bodyPr wrap="square" anchor="ctr">
            <a:noAutofit/>
          </a:bodyPr>
          <a:lstStyle>
            <a:lvl1pPr algn="ctr">
              <a:defRPr sz="1200">
                <a:solidFill>
                  <a:schemeClr val="tx1"/>
                </a:solidFill>
              </a:defRPr>
            </a:lvl1pPr>
          </a:lstStyle>
          <a:p>
            <a:endParaRPr lang="en-US"/>
          </a:p>
        </p:txBody>
      </p:sp>
      <p:sp>
        <p:nvSpPr>
          <p:cNvPr id="6" name="Picture Placeholder 8"/>
          <p:cNvSpPr>
            <a:spLocks noGrp="1"/>
          </p:cNvSpPr>
          <p:nvPr>
            <p:ph type="pic" sz="quarter" idx="15"/>
          </p:nvPr>
        </p:nvSpPr>
        <p:spPr>
          <a:xfrm>
            <a:off x="4672452" y="2289977"/>
            <a:ext cx="3059307" cy="2289977"/>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9" name="Picture Placeholder 8"/>
          <p:cNvSpPr>
            <a:spLocks noGrp="1"/>
          </p:cNvSpPr>
          <p:nvPr>
            <p:ph type="pic" sz="quarter" idx="16"/>
          </p:nvPr>
        </p:nvSpPr>
        <p:spPr>
          <a:xfrm>
            <a:off x="5078852" y="4578183"/>
            <a:ext cx="3059307" cy="2289977"/>
          </a:xfrm>
          <a:prstGeom prst="rect">
            <a:avLst/>
          </a:prstGeom>
          <a:solidFill>
            <a:schemeClr val="bg2"/>
          </a:solidFill>
          <a:ln>
            <a:noFill/>
          </a:ln>
        </p:spPr>
        <p:txBody>
          <a:bodyPr wrap="square" anchor="ctr">
            <a:noAutofit/>
          </a:bodyPr>
          <a:lstStyle>
            <a:lvl1pPr algn="ctr">
              <a:defRPr sz="1200">
                <a:solidFill>
                  <a:schemeClr val="tx1"/>
                </a:solidFill>
              </a:defRPr>
            </a:lvl1pPr>
          </a:lstStyle>
          <a:p>
            <a:endParaRPr lang="en-US"/>
          </a:p>
        </p:txBody>
      </p:sp>
      <p:sp>
        <p:nvSpPr>
          <p:cNvPr id="11" name="Segnaposto testo 10"/>
          <p:cNvSpPr>
            <a:spLocks noGrp="1"/>
          </p:cNvSpPr>
          <p:nvPr>
            <p:ph type="body" sz="quarter" idx="10" hasCustomPrompt="1"/>
          </p:nvPr>
        </p:nvSpPr>
        <p:spPr>
          <a:xfrm>
            <a:off x="550863" y="404813"/>
            <a:ext cx="4121589" cy="387798"/>
          </a:xfrm>
          <a:prstGeom prst="rect">
            <a:avLst/>
          </a:prstGeom>
          <a:noFill/>
        </p:spPr>
        <p:txBody>
          <a:bodyPr wrap="square" lIns="0" tIns="0" rIns="0" bIns="0" rtlCol="0" anchor="t" anchorCtr="0">
            <a:spAutoFit/>
          </a:bodyPr>
          <a:lstStyle>
            <a:lvl1pPr marL="0" indent="0">
              <a:buNone/>
              <a:defRPr lang="it-IT" sz="2800" b="1" baseline="0" dirty="0" smtClean="0">
                <a:solidFill>
                  <a:schemeClr val="accent1"/>
                </a:solidFill>
                <a:latin typeface="Arial" panose="020B0604020202020204" pitchFamily="34" charset="0"/>
                <a:cs typeface="Arial" panose="020B0604020202020204" pitchFamily="34" charset="0"/>
              </a:defRPr>
            </a:lvl1pPr>
            <a:lvl2pPr>
              <a:defRPr lang="it-IT" dirty="0" smtClean="0"/>
            </a:lvl2pPr>
            <a:lvl3pPr>
              <a:defRPr lang="it-IT" sz="2400" dirty="0" smtClean="0"/>
            </a:lvl3pPr>
            <a:lvl4pPr>
              <a:defRPr lang="it-IT" sz="2400" dirty="0" smtClean="0"/>
            </a:lvl4pPr>
            <a:lvl5pPr>
              <a:defRPr lang="it-IT" sz="2400" dirty="0"/>
            </a:lvl5pPr>
          </a:lstStyle>
          <a:p>
            <a:pPr marL="0" lvl="0" defTabSz="609508"/>
            <a:r>
              <a:rPr lang="it-IT" dirty="0"/>
              <a:t>Title (</a:t>
            </a:r>
            <a:r>
              <a:rPr lang="it-IT" dirty="0" err="1"/>
              <a:t>Arial</a:t>
            </a:r>
            <a:r>
              <a:rPr lang="it-IT" dirty="0"/>
              <a:t> / 28 </a:t>
            </a:r>
            <a:r>
              <a:rPr lang="it-IT" dirty="0" err="1"/>
              <a:t>pt</a:t>
            </a:r>
            <a:r>
              <a:rPr lang="it-IT" dirty="0"/>
              <a:t>)</a:t>
            </a:r>
          </a:p>
        </p:txBody>
      </p:sp>
      <p:sp>
        <p:nvSpPr>
          <p:cNvPr id="41" name="Segnaposto data 3"/>
          <p:cNvSpPr>
            <a:spLocks noGrp="1"/>
          </p:cNvSpPr>
          <p:nvPr>
            <p:ph type="dt" sz="half" idx="2"/>
          </p:nvPr>
        </p:nvSpPr>
        <p:spPr>
          <a:xfrm>
            <a:off x="677593" y="6662346"/>
            <a:ext cx="2743200" cy="172637"/>
          </a:xfrm>
          <a:prstGeom prst="rect">
            <a:avLst/>
          </a:prstGeom>
        </p:spPr>
        <p:txBody>
          <a:bodyPr lIns="0" tIns="0" rIns="0" bIns="0"/>
          <a:lstStyle>
            <a:lvl1pPr>
              <a:defRPr lang="it-IT" sz="909" kern="1200" cap="all" baseline="0" smtClean="0">
                <a:solidFill>
                  <a:schemeClr val="accent1"/>
                </a:solidFill>
                <a:latin typeface="Arial" panose="020B0604020202020204" pitchFamily="34" charset="0"/>
                <a:ea typeface="+mn-ea"/>
                <a:cs typeface="Arial" panose="020B0604020202020204" pitchFamily="34" charset="0"/>
              </a:defRPr>
            </a:lvl1pPr>
          </a:lstStyle>
          <a:p>
            <a:fld id="{7A4AF16A-B0B8-4637-BCC3-1D6538DB946A}" type="datetime4">
              <a:rPr lang="it-IT" smtClean="0"/>
              <a:t>18 settembre 2023</a:t>
            </a:fld>
            <a:endParaRPr lang="it-IT" dirty="0"/>
          </a:p>
        </p:txBody>
      </p:sp>
      <p:grpSp>
        <p:nvGrpSpPr>
          <p:cNvPr id="42" name="Gruppo 41"/>
          <p:cNvGrpSpPr/>
          <p:nvPr userDrawn="1"/>
        </p:nvGrpSpPr>
        <p:grpSpPr>
          <a:xfrm>
            <a:off x="54168" y="25602"/>
            <a:ext cx="422839" cy="1466852"/>
            <a:chOff x="-12795" y="18778"/>
            <a:chExt cx="422839" cy="1466852"/>
          </a:xfrm>
        </p:grpSpPr>
        <p:sp>
          <p:nvSpPr>
            <p:cNvPr id="43" name="Oval 90"/>
            <p:cNvSpPr>
              <a:spLocks noChangeArrowheads="1"/>
            </p:cNvSpPr>
            <p:nvPr/>
          </p:nvSpPr>
          <p:spPr bwMode="auto">
            <a:xfrm rot="5400000">
              <a:off x="109212" y="16397"/>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44" name="Oval 91"/>
            <p:cNvSpPr>
              <a:spLocks noChangeArrowheads="1"/>
            </p:cNvSpPr>
            <p:nvPr/>
          </p:nvSpPr>
          <p:spPr bwMode="auto">
            <a:xfrm rot="5400000">
              <a:off x="236212" y="17984"/>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45" name="Oval 92"/>
            <p:cNvSpPr>
              <a:spLocks noChangeArrowheads="1"/>
            </p:cNvSpPr>
            <p:nvPr/>
          </p:nvSpPr>
          <p:spPr bwMode="auto">
            <a:xfrm rot="5400000">
              <a:off x="364800" y="17984"/>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46" name="Oval 98"/>
            <p:cNvSpPr>
              <a:spLocks noChangeArrowheads="1"/>
            </p:cNvSpPr>
            <p:nvPr/>
          </p:nvSpPr>
          <p:spPr bwMode="auto">
            <a:xfrm rot="5400000">
              <a:off x="108418" y="174353"/>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47" name="Oval 99"/>
            <p:cNvSpPr>
              <a:spLocks noChangeArrowheads="1"/>
            </p:cNvSpPr>
            <p:nvPr/>
          </p:nvSpPr>
          <p:spPr bwMode="auto">
            <a:xfrm rot="5400000">
              <a:off x="235418" y="1759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48" name="Oval 100"/>
            <p:cNvSpPr>
              <a:spLocks noChangeArrowheads="1"/>
            </p:cNvSpPr>
            <p:nvPr/>
          </p:nvSpPr>
          <p:spPr bwMode="auto">
            <a:xfrm rot="5400000">
              <a:off x="364006" y="1759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49" name="Oval 106"/>
            <p:cNvSpPr>
              <a:spLocks noChangeArrowheads="1"/>
            </p:cNvSpPr>
            <p:nvPr/>
          </p:nvSpPr>
          <p:spPr bwMode="auto">
            <a:xfrm rot="5400000">
              <a:off x="108418" y="333103"/>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50" name="Oval 107"/>
            <p:cNvSpPr>
              <a:spLocks noChangeArrowheads="1"/>
            </p:cNvSpPr>
            <p:nvPr/>
          </p:nvSpPr>
          <p:spPr bwMode="auto">
            <a:xfrm rot="5400000">
              <a:off x="235418" y="33469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51" name="Oval 108"/>
            <p:cNvSpPr>
              <a:spLocks noChangeArrowheads="1"/>
            </p:cNvSpPr>
            <p:nvPr/>
          </p:nvSpPr>
          <p:spPr bwMode="auto">
            <a:xfrm rot="5400000">
              <a:off x="364006" y="33469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52" name="Oval 114"/>
            <p:cNvSpPr>
              <a:spLocks noChangeArrowheads="1"/>
            </p:cNvSpPr>
            <p:nvPr/>
          </p:nvSpPr>
          <p:spPr bwMode="auto">
            <a:xfrm rot="5400000">
              <a:off x="108418" y="491853"/>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53" name="Oval 115"/>
            <p:cNvSpPr>
              <a:spLocks noChangeArrowheads="1"/>
            </p:cNvSpPr>
            <p:nvPr/>
          </p:nvSpPr>
          <p:spPr bwMode="auto">
            <a:xfrm rot="5400000">
              <a:off x="235418" y="4934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54" name="Oval 116"/>
            <p:cNvSpPr>
              <a:spLocks noChangeArrowheads="1"/>
            </p:cNvSpPr>
            <p:nvPr/>
          </p:nvSpPr>
          <p:spPr bwMode="auto">
            <a:xfrm rot="5400000">
              <a:off x="364006" y="4934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55" name="Oval 122"/>
            <p:cNvSpPr>
              <a:spLocks noChangeArrowheads="1"/>
            </p:cNvSpPr>
            <p:nvPr/>
          </p:nvSpPr>
          <p:spPr bwMode="auto">
            <a:xfrm rot="5400000">
              <a:off x="106831" y="64742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56" name="Oval 123"/>
            <p:cNvSpPr>
              <a:spLocks noChangeArrowheads="1"/>
            </p:cNvSpPr>
            <p:nvPr/>
          </p:nvSpPr>
          <p:spPr bwMode="auto">
            <a:xfrm rot="5400000">
              <a:off x="233831" y="649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57" name="Oval 124"/>
            <p:cNvSpPr>
              <a:spLocks noChangeArrowheads="1"/>
            </p:cNvSpPr>
            <p:nvPr/>
          </p:nvSpPr>
          <p:spPr bwMode="auto">
            <a:xfrm rot="5400000">
              <a:off x="362418" y="649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58" name="Oval 130"/>
            <p:cNvSpPr>
              <a:spLocks noChangeArrowheads="1"/>
            </p:cNvSpPr>
            <p:nvPr/>
          </p:nvSpPr>
          <p:spPr bwMode="auto">
            <a:xfrm rot="5400000">
              <a:off x="106831" y="80617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59" name="Oval 131"/>
            <p:cNvSpPr>
              <a:spLocks noChangeArrowheads="1"/>
            </p:cNvSpPr>
            <p:nvPr/>
          </p:nvSpPr>
          <p:spPr bwMode="auto">
            <a:xfrm rot="5400000">
              <a:off x="233831" y="8077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60" name="Oval 132"/>
            <p:cNvSpPr>
              <a:spLocks noChangeArrowheads="1"/>
            </p:cNvSpPr>
            <p:nvPr/>
          </p:nvSpPr>
          <p:spPr bwMode="auto">
            <a:xfrm rot="5400000">
              <a:off x="362418" y="8077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61" name="Oval 138"/>
            <p:cNvSpPr>
              <a:spLocks noChangeArrowheads="1"/>
            </p:cNvSpPr>
            <p:nvPr/>
          </p:nvSpPr>
          <p:spPr bwMode="auto">
            <a:xfrm rot="5400000">
              <a:off x="106831" y="96492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62" name="Oval 139"/>
            <p:cNvSpPr>
              <a:spLocks noChangeArrowheads="1"/>
            </p:cNvSpPr>
            <p:nvPr/>
          </p:nvSpPr>
          <p:spPr bwMode="auto">
            <a:xfrm rot="5400000">
              <a:off x="233831" y="9665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63" name="Oval 140"/>
            <p:cNvSpPr>
              <a:spLocks noChangeArrowheads="1"/>
            </p:cNvSpPr>
            <p:nvPr/>
          </p:nvSpPr>
          <p:spPr bwMode="auto">
            <a:xfrm rot="5400000">
              <a:off x="362418" y="9665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64" name="Oval 146"/>
            <p:cNvSpPr>
              <a:spLocks noChangeArrowheads="1"/>
            </p:cNvSpPr>
            <p:nvPr/>
          </p:nvSpPr>
          <p:spPr bwMode="auto">
            <a:xfrm rot="5400000">
              <a:off x="106831" y="112367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65" name="Oval 147"/>
            <p:cNvSpPr>
              <a:spLocks noChangeArrowheads="1"/>
            </p:cNvSpPr>
            <p:nvPr/>
          </p:nvSpPr>
          <p:spPr bwMode="auto">
            <a:xfrm rot="5400000">
              <a:off x="233831" y="11252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66" name="Oval 148"/>
            <p:cNvSpPr>
              <a:spLocks noChangeArrowheads="1"/>
            </p:cNvSpPr>
            <p:nvPr/>
          </p:nvSpPr>
          <p:spPr bwMode="auto">
            <a:xfrm rot="5400000">
              <a:off x="362418" y="11252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67" name="Oval 154"/>
            <p:cNvSpPr>
              <a:spLocks noChangeArrowheads="1"/>
            </p:cNvSpPr>
            <p:nvPr/>
          </p:nvSpPr>
          <p:spPr bwMode="auto">
            <a:xfrm rot="5400000">
              <a:off x="106831" y="128242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68" name="Oval 155"/>
            <p:cNvSpPr>
              <a:spLocks noChangeArrowheads="1"/>
            </p:cNvSpPr>
            <p:nvPr/>
          </p:nvSpPr>
          <p:spPr bwMode="auto">
            <a:xfrm rot="5400000">
              <a:off x="233831" y="1284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69" name="Oval 156"/>
            <p:cNvSpPr>
              <a:spLocks noChangeArrowheads="1"/>
            </p:cNvSpPr>
            <p:nvPr/>
          </p:nvSpPr>
          <p:spPr bwMode="auto">
            <a:xfrm rot="5400000">
              <a:off x="362418" y="1284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70" name="Oval 162"/>
            <p:cNvSpPr>
              <a:spLocks noChangeArrowheads="1"/>
            </p:cNvSpPr>
            <p:nvPr/>
          </p:nvSpPr>
          <p:spPr bwMode="auto">
            <a:xfrm rot="5400000">
              <a:off x="109212" y="1438797"/>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71" name="Oval 163"/>
            <p:cNvSpPr>
              <a:spLocks noChangeArrowheads="1"/>
            </p:cNvSpPr>
            <p:nvPr/>
          </p:nvSpPr>
          <p:spPr bwMode="auto">
            <a:xfrm rot="5400000">
              <a:off x="236212" y="1440385"/>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72" name="Oval 164"/>
            <p:cNvSpPr>
              <a:spLocks noChangeArrowheads="1"/>
            </p:cNvSpPr>
            <p:nvPr/>
          </p:nvSpPr>
          <p:spPr bwMode="auto">
            <a:xfrm rot="5400000">
              <a:off x="364800" y="1440385"/>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73" name="Oval 90"/>
            <p:cNvSpPr>
              <a:spLocks noChangeArrowheads="1"/>
            </p:cNvSpPr>
            <p:nvPr userDrawn="1"/>
          </p:nvSpPr>
          <p:spPr bwMode="auto">
            <a:xfrm rot="5400000">
              <a:off x="-10413" y="16398"/>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74" name="Oval 98"/>
            <p:cNvSpPr>
              <a:spLocks noChangeArrowheads="1"/>
            </p:cNvSpPr>
            <p:nvPr userDrawn="1"/>
          </p:nvSpPr>
          <p:spPr bwMode="auto">
            <a:xfrm rot="5400000">
              <a:off x="-11207" y="174354"/>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75" name="Oval 106"/>
            <p:cNvSpPr>
              <a:spLocks noChangeArrowheads="1"/>
            </p:cNvSpPr>
            <p:nvPr userDrawn="1"/>
          </p:nvSpPr>
          <p:spPr bwMode="auto">
            <a:xfrm rot="5400000">
              <a:off x="-11207" y="333104"/>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76" name="Oval 114"/>
            <p:cNvSpPr>
              <a:spLocks noChangeArrowheads="1"/>
            </p:cNvSpPr>
            <p:nvPr userDrawn="1"/>
          </p:nvSpPr>
          <p:spPr bwMode="auto">
            <a:xfrm rot="5400000">
              <a:off x="-11207" y="491854"/>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77" name="Oval 122"/>
            <p:cNvSpPr>
              <a:spLocks noChangeArrowheads="1"/>
            </p:cNvSpPr>
            <p:nvPr userDrawn="1"/>
          </p:nvSpPr>
          <p:spPr bwMode="auto">
            <a:xfrm rot="5400000">
              <a:off x="-12794" y="64742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78" name="Oval 130"/>
            <p:cNvSpPr>
              <a:spLocks noChangeArrowheads="1"/>
            </p:cNvSpPr>
            <p:nvPr userDrawn="1"/>
          </p:nvSpPr>
          <p:spPr bwMode="auto">
            <a:xfrm rot="5400000">
              <a:off x="-12794" y="80617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79" name="Oval 138"/>
            <p:cNvSpPr>
              <a:spLocks noChangeArrowheads="1"/>
            </p:cNvSpPr>
            <p:nvPr userDrawn="1"/>
          </p:nvSpPr>
          <p:spPr bwMode="auto">
            <a:xfrm rot="5400000">
              <a:off x="-12794" y="96492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80" name="Oval 146"/>
            <p:cNvSpPr>
              <a:spLocks noChangeArrowheads="1"/>
            </p:cNvSpPr>
            <p:nvPr userDrawn="1"/>
          </p:nvSpPr>
          <p:spPr bwMode="auto">
            <a:xfrm rot="5400000">
              <a:off x="-12794" y="112367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81" name="Oval 154"/>
            <p:cNvSpPr>
              <a:spLocks noChangeArrowheads="1"/>
            </p:cNvSpPr>
            <p:nvPr userDrawn="1"/>
          </p:nvSpPr>
          <p:spPr bwMode="auto">
            <a:xfrm rot="5400000">
              <a:off x="-12794" y="128242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82" name="Oval 162"/>
            <p:cNvSpPr>
              <a:spLocks noChangeArrowheads="1"/>
            </p:cNvSpPr>
            <p:nvPr userDrawn="1"/>
          </p:nvSpPr>
          <p:spPr bwMode="auto">
            <a:xfrm rot="5400000">
              <a:off x="-10413" y="1438798"/>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grpSp>
      <p:grpSp>
        <p:nvGrpSpPr>
          <p:cNvPr id="83" name="Gruppo 82"/>
          <p:cNvGrpSpPr/>
          <p:nvPr userDrawn="1"/>
        </p:nvGrpSpPr>
        <p:grpSpPr>
          <a:xfrm>
            <a:off x="7939458" y="24483"/>
            <a:ext cx="3684588" cy="533128"/>
            <a:chOff x="7939458" y="46187"/>
            <a:chExt cx="3684588" cy="533128"/>
          </a:xfrm>
        </p:grpSpPr>
        <p:sp>
          <p:nvSpPr>
            <p:cNvPr id="84" name="Oval 191"/>
            <p:cNvSpPr>
              <a:spLocks noChangeArrowheads="1"/>
            </p:cNvSpPr>
            <p:nvPr/>
          </p:nvSpPr>
          <p:spPr bwMode="auto">
            <a:xfrm>
              <a:off x="7939458" y="46187"/>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85" name="Oval 193"/>
            <p:cNvSpPr>
              <a:spLocks noChangeArrowheads="1"/>
            </p:cNvSpPr>
            <p:nvPr/>
          </p:nvSpPr>
          <p:spPr bwMode="auto">
            <a:xfrm>
              <a:off x="8098208" y="46187"/>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86" name="Oval 195"/>
            <p:cNvSpPr>
              <a:spLocks noChangeArrowheads="1"/>
            </p:cNvSpPr>
            <p:nvPr/>
          </p:nvSpPr>
          <p:spPr bwMode="auto">
            <a:xfrm>
              <a:off x="8256958" y="46187"/>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87" name="Oval 197"/>
            <p:cNvSpPr>
              <a:spLocks noChangeArrowheads="1"/>
            </p:cNvSpPr>
            <p:nvPr/>
          </p:nvSpPr>
          <p:spPr bwMode="auto">
            <a:xfrm>
              <a:off x="8415708" y="46187"/>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119" name="Oval 199"/>
            <p:cNvSpPr>
              <a:spLocks noChangeArrowheads="1"/>
            </p:cNvSpPr>
            <p:nvPr/>
          </p:nvSpPr>
          <p:spPr bwMode="auto">
            <a:xfrm>
              <a:off x="8574458" y="46187"/>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120" name="Oval 201"/>
            <p:cNvSpPr>
              <a:spLocks noChangeArrowheads="1"/>
            </p:cNvSpPr>
            <p:nvPr/>
          </p:nvSpPr>
          <p:spPr bwMode="auto">
            <a:xfrm>
              <a:off x="8728446" y="46187"/>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121" name="Oval 203"/>
            <p:cNvSpPr>
              <a:spLocks noChangeArrowheads="1"/>
            </p:cNvSpPr>
            <p:nvPr/>
          </p:nvSpPr>
          <p:spPr bwMode="auto">
            <a:xfrm>
              <a:off x="8887196" y="46187"/>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122" name="Oval 206"/>
            <p:cNvSpPr>
              <a:spLocks noChangeArrowheads="1"/>
            </p:cNvSpPr>
            <p:nvPr/>
          </p:nvSpPr>
          <p:spPr bwMode="auto">
            <a:xfrm>
              <a:off x="90459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123" name="Oval 208"/>
            <p:cNvSpPr>
              <a:spLocks noChangeArrowheads="1"/>
            </p:cNvSpPr>
            <p:nvPr/>
          </p:nvSpPr>
          <p:spPr bwMode="auto">
            <a:xfrm>
              <a:off x="920469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124" name="Oval 210"/>
            <p:cNvSpPr>
              <a:spLocks noChangeArrowheads="1"/>
            </p:cNvSpPr>
            <p:nvPr/>
          </p:nvSpPr>
          <p:spPr bwMode="auto">
            <a:xfrm>
              <a:off x="93634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125" name="Oval 212"/>
            <p:cNvSpPr>
              <a:spLocks noChangeArrowheads="1"/>
            </p:cNvSpPr>
            <p:nvPr/>
          </p:nvSpPr>
          <p:spPr bwMode="auto">
            <a:xfrm>
              <a:off x="9522196" y="461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126" name="Oval 214"/>
            <p:cNvSpPr>
              <a:spLocks noChangeArrowheads="1"/>
            </p:cNvSpPr>
            <p:nvPr/>
          </p:nvSpPr>
          <p:spPr bwMode="auto">
            <a:xfrm>
              <a:off x="967935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127" name="Oval 216"/>
            <p:cNvSpPr>
              <a:spLocks noChangeArrowheads="1"/>
            </p:cNvSpPr>
            <p:nvPr/>
          </p:nvSpPr>
          <p:spPr bwMode="auto">
            <a:xfrm>
              <a:off x="983810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128" name="Oval 218"/>
            <p:cNvSpPr>
              <a:spLocks noChangeArrowheads="1"/>
            </p:cNvSpPr>
            <p:nvPr/>
          </p:nvSpPr>
          <p:spPr bwMode="auto">
            <a:xfrm>
              <a:off x="999685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129" name="Oval 220"/>
            <p:cNvSpPr>
              <a:spLocks noChangeArrowheads="1"/>
            </p:cNvSpPr>
            <p:nvPr/>
          </p:nvSpPr>
          <p:spPr bwMode="auto">
            <a:xfrm>
              <a:off x="101508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130" name="Oval 222"/>
            <p:cNvSpPr>
              <a:spLocks noChangeArrowheads="1"/>
            </p:cNvSpPr>
            <p:nvPr/>
          </p:nvSpPr>
          <p:spPr bwMode="auto">
            <a:xfrm>
              <a:off x="1030959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131" name="Oval 224"/>
            <p:cNvSpPr>
              <a:spLocks noChangeArrowheads="1"/>
            </p:cNvSpPr>
            <p:nvPr/>
          </p:nvSpPr>
          <p:spPr bwMode="auto">
            <a:xfrm>
              <a:off x="104683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132" name="Oval 226"/>
            <p:cNvSpPr>
              <a:spLocks noChangeArrowheads="1"/>
            </p:cNvSpPr>
            <p:nvPr/>
          </p:nvSpPr>
          <p:spPr bwMode="auto">
            <a:xfrm>
              <a:off x="1062709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133" name="Oval 228"/>
            <p:cNvSpPr>
              <a:spLocks noChangeArrowheads="1"/>
            </p:cNvSpPr>
            <p:nvPr/>
          </p:nvSpPr>
          <p:spPr bwMode="auto">
            <a:xfrm>
              <a:off x="107858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134" name="Oval 230"/>
            <p:cNvSpPr>
              <a:spLocks noChangeArrowheads="1"/>
            </p:cNvSpPr>
            <p:nvPr/>
          </p:nvSpPr>
          <p:spPr bwMode="auto">
            <a:xfrm>
              <a:off x="10944596" y="461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135" name="Oval 232"/>
            <p:cNvSpPr>
              <a:spLocks noChangeArrowheads="1"/>
            </p:cNvSpPr>
            <p:nvPr/>
          </p:nvSpPr>
          <p:spPr bwMode="auto">
            <a:xfrm>
              <a:off x="11103346" y="461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136" name="Oval 234"/>
            <p:cNvSpPr>
              <a:spLocks noChangeArrowheads="1"/>
            </p:cNvSpPr>
            <p:nvPr/>
          </p:nvSpPr>
          <p:spPr bwMode="auto">
            <a:xfrm>
              <a:off x="1126050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137" name="Oval 236"/>
            <p:cNvSpPr>
              <a:spLocks noChangeArrowheads="1"/>
            </p:cNvSpPr>
            <p:nvPr/>
          </p:nvSpPr>
          <p:spPr bwMode="auto">
            <a:xfrm>
              <a:off x="1141925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138" name="Oval 238"/>
            <p:cNvSpPr>
              <a:spLocks noChangeArrowheads="1"/>
            </p:cNvSpPr>
            <p:nvPr/>
          </p:nvSpPr>
          <p:spPr bwMode="auto">
            <a:xfrm>
              <a:off x="1157800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139" name="Oval 240"/>
            <p:cNvSpPr>
              <a:spLocks noChangeArrowheads="1"/>
            </p:cNvSpPr>
            <p:nvPr/>
          </p:nvSpPr>
          <p:spPr bwMode="auto">
            <a:xfrm>
              <a:off x="79394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140" name="Oval 241"/>
            <p:cNvSpPr>
              <a:spLocks noChangeArrowheads="1"/>
            </p:cNvSpPr>
            <p:nvPr/>
          </p:nvSpPr>
          <p:spPr bwMode="auto">
            <a:xfrm>
              <a:off x="79394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141" name="Oval 242"/>
            <p:cNvSpPr>
              <a:spLocks noChangeArrowheads="1"/>
            </p:cNvSpPr>
            <p:nvPr/>
          </p:nvSpPr>
          <p:spPr bwMode="auto">
            <a:xfrm>
              <a:off x="80982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142" name="Oval 243"/>
            <p:cNvSpPr>
              <a:spLocks noChangeArrowheads="1"/>
            </p:cNvSpPr>
            <p:nvPr/>
          </p:nvSpPr>
          <p:spPr bwMode="auto">
            <a:xfrm>
              <a:off x="80982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143" name="Oval 244"/>
            <p:cNvSpPr>
              <a:spLocks noChangeArrowheads="1"/>
            </p:cNvSpPr>
            <p:nvPr/>
          </p:nvSpPr>
          <p:spPr bwMode="auto">
            <a:xfrm>
              <a:off x="82569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144" name="Oval 245"/>
            <p:cNvSpPr>
              <a:spLocks noChangeArrowheads="1"/>
            </p:cNvSpPr>
            <p:nvPr/>
          </p:nvSpPr>
          <p:spPr bwMode="auto">
            <a:xfrm>
              <a:off x="82569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145" name="Oval 246"/>
            <p:cNvSpPr>
              <a:spLocks noChangeArrowheads="1"/>
            </p:cNvSpPr>
            <p:nvPr/>
          </p:nvSpPr>
          <p:spPr bwMode="auto">
            <a:xfrm>
              <a:off x="84157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146" name="Oval 247"/>
            <p:cNvSpPr>
              <a:spLocks noChangeArrowheads="1"/>
            </p:cNvSpPr>
            <p:nvPr/>
          </p:nvSpPr>
          <p:spPr bwMode="auto">
            <a:xfrm>
              <a:off x="84157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147" name="Oval 248"/>
            <p:cNvSpPr>
              <a:spLocks noChangeArrowheads="1"/>
            </p:cNvSpPr>
            <p:nvPr/>
          </p:nvSpPr>
          <p:spPr bwMode="auto">
            <a:xfrm>
              <a:off x="8574458" y="285900"/>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148" name="Oval 249"/>
            <p:cNvSpPr>
              <a:spLocks noChangeArrowheads="1"/>
            </p:cNvSpPr>
            <p:nvPr/>
          </p:nvSpPr>
          <p:spPr bwMode="auto">
            <a:xfrm>
              <a:off x="8574458" y="1604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149" name="Oval 250"/>
            <p:cNvSpPr>
              <a:spLocks noChangeArrowheads="1"/>
            </p:cNvSpPr>
            <p:nvPr/>
          </p:nvSpPr>
          <p:spPr bwMode="auto">
            <a:xfrm>
              <a:off x="87284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150" name="Oval 251"/>
            <p:cNvSpPr>
              <a:spLocks noChangeArrowheads="1"/>
            </p:cNvSpPr>
            <p:nvPr/>
          </p:nvSpPr>
          <p:spPr bwMode="auto">
            <a:xfrm>
              <a:off x="87284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151" name="Oval 252"/>
            <p:cNvSpPr>
              <a:spLocks noChangeArrowheads="1"/>
            </p:cNvSpPr>
            <p:nvPr/>
          </p:nvSpPr>
          <p:spPr bwMode="auto">
            <a:xfrm>
              <a:off x="888719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152" name="Oval 253"/>
            <p:cNvSpPr>
              <a:spLocks noChangeArrowheads="1"/>
            </p:cNvSpPr>
            <p:nvPr/>
          </p:nvSpPr>
          <p:spPr bwMode="auto">
            <a:xfrm>
              <a:off x="888719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153" name="Oval 254"/>
            <p:cNvSpPr>
              <a:spLocks noChangeArrowheads="1"/>
            </p:cNvSpPr>
            <p:nvPr/>
          </p:nvSpPr>
          <p:spPr bwMode="auto">
            <a:xfrm>
              <a:off x="90459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154" name="Oval 255"/>
            <p:cNvSpPr>
              <a:spLocks noChangeArrowheads="1"/>
            </p:cNvSpPr>
            <p:nvPr/>
          </p:nvSpPr>
          <p:spPr bwMode="auto">
            <a:xfrm>
              <a:off x="90459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155" name="Oval 256"/>
            <p:cNvSpPr>
              <a:spLocks noChangeArrowheads="1"/>
            </p:cNvSpPr>
            <p:nvPr/>
          </p:nvSpPr>
          <p:spPr bwMode="auto">
            <a:xfrm>
              <a:off x="920469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156" name="Oval 257"/>
            <p:cNvSpPr>
              <a:spLocks noChangeArrowheads="1"/>
            </p:cNvSpPr>
            <p:nvPr/>
          </p:nvSpPr>
          <p:spPr bwMode="auto">
            <a:xfrm>
              <a:off x="920469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157" name="Oval 258"/>
            <p:cNvSpPr>
              <a:spLocks noChangeArrowheads="1"/>
            </p:cNvSpPr>
            <p:nvPr/>
          </p:nvSpPr>
          <p:spPr bwMode="auto">
            <a:xfrm>
              <a:off x="93634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158" name="Oval 259"/>
            <p:cNvSpPr>
              <a:spLocks noChangeArrowheads="1"/>
            </p:cNvSpPr>
            <p:nvPr/>
          </p:nvSpPr>
          <p:spPr bwMode="auto">
            <a:xfrm>
              <a:off x="93634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159" name="Oval 260"/>
            <p:cNvSpPr>
              <a:spLocks noChangeArrowheads="1"/>
            </p:cNvSpPr>
            <p:nvPr/>
          </p:nvSpPr>
          <p:spPr bwMode="auto">
            <a:xfrm>
              <a:off x="9522196" y="285900"/>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160" name="Oval 261"/>
            <p:cNvSpPr>
              <a:spLocks noChangeArrowheads="1"/>
            </p:cNvSpPr>
            <p:nvPr/>
          </p:nvSpPr>
          <p:spPr bwMode="auto">
            <a:xfrm>
              <a:off x="9522196" y="1604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161" name="Oval 262"/>
            <p:cNvSpPr>
              <a:spLocks noChangeArrowheads="1"/>
            </p:cNvSpPr>
            <p:nvPr/>
          </p:nvSpPr>
          <p:spPr bwMode="auto">
            <a:xfrm>
              <a:off x="96793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162" name="Oval 263"/>
            <p:cNvSpPr>
              <a:spLocks noChangeArrowheads="1"/>
            </p:cNvSpPr>
            <p:nvPr/>
          </p:nvSpPr>
          <p:spPr bwMode="auto">
            <a:xfrm>
              <a:off x="96793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163" name="Oval 264"/>
            <p:cNvSpPr>
              <a:spLocks noChangeArrowheads="1"/>
            </p:cNvSpPr>
            <p:nvPr/>
          </p:nvSpPr>
          <p:spPr bwMode="auto">
            <a:xfrm>
              <a:off x="98381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164" name="Oval 265"/>
            <p:cNvSpPr>
              <a:spLocks noChangeArrowheads="1"/>
            </p:cNvSpPr>
            <p:nvPr/>
          </p:nvSpPr>
          <p:spPr bwMode="auto">
            <a:xfrm>
              <a:off x="98381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165" name="Oval 266"/>
            <p:cNvSpPr>
              <a:spLocks noChangeArrowheads="1"/>
            </p:cNvSpPr>
            <p:nvPr/>
          </p:nvSpPr>
          <p:spPr bwMode="auto">
            <a:xfrm>
              <a:off x="99968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166" name="Oval 267"/>
            <p:cNvSpPr>
              <a:spLocks noChangeArrowheads="1"/>
            </p:cNvSpPr>
            <p:nvPr/>
          </p:nvSpPr>
          <p:spPr bwMode="auto">
            <a:xfrm>
              <a:off x="99968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167" name="Oval 268"/>
            <p:cNvSpPr>
              <a:spLocks noChangeArrowheads="1"/>
            </p:cNvSpPr>
            <p:nvPr/>
          </p:nvSpPr>
          <p:spPr bwMode="auto">
            <a:xfrm>
              <a:off x="101508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168" name="Oval 269"/>
            <p:cNvSpPr>
              <a:spLocks noChangeArrowheads="1"/>
            </p:cNvSpPr>
            <p:nvPr/>
          </p:nvSpPr>
          <p:spPr bwMode="auto">
            <a:xfrm>
              <a:off x="101508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169" name="Oval 270"/>
            <p:cNvSpPr>
              <a:spLocks noChangeArrowheads="1"/>
            </p:cNvSpPr>
            <p:nvPr/>
          </p:nvSpPr>
          <p:spPr bwMode="auto">
            <a:xfrm>
              <a:off x="1030959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170" name="Oval 271"/>
            <p:cNvSpPr>
              <a:spLocks noChangeArrowheads="1"/>
            </p:cNvSpPr>
            <p:nvPr/>
          </p:nvSpPr>
          <p:spPr bwMode="auto">
            <a:xfrm>
              <a:off x="1030959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171" name="Oval 272"/>
            <p:cNvSpPr>
              <a:spLocks noChangeArrowheads="1"/>
            </p:cNvSpPr>
            <p:nvPr/>
          </p:nvSpPr>
          <p:spPr bwMode="auto">
            <a:xfrm>
              <a:off x="104683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172" name="Oval 273"/>
            <p:cNvSpPr>
              <a:spLocks noChangeArrowheads="1"/>
            </p:cNvSpPr>
            <p:nvPr/>
          </p:nvSpPr>
          <p:spPr bwMode="auto">
            <a:xfrm>
              <a:off x="104683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173" name="Oval 274"/>
            <p:cNvSpPr>
              <a:spLocks noChangeArrowheads="1"/>
            </p:cNvSpPr>
            <p:nvPr/>
          </p:nvSpPr>
          <p:spPr bwMode="auto">
            <a:xfrm>
              <a:off x="1062709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174" name="Oval 275"/>
            <p:cNvSpPr>
              <a:spLocks noChangeArrowheads="1"/>
            </p:cNvSpPr>
            <p:nvPr/>
          </p:nvSpPr>
          <p:spPr bwMode="auto">
            <a:xfrm>
              <a:off x="1062709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175" name="Oval 276"/>
            <p:cNvSpPr>
              <a:spLocks noChangeArrowheads="1"/>
            </p:cNvSpPr>
            <p:nvPr/>
          </p:nvSpPr>
          <p:spPr bwMode="auto">
            <a:xfrm>
              <a:off x="107858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176" name="Oval 277"/>
            <p:cNvSpPr>
              <a:spLocks noChangeArrowheads="1"/>
            </p:cNvSpPr>
            <p:nvPr/>
          </p:nvSpPr>
          <p:spPr bwMode="auto">
            <a:xfrm>
              <a:off x="107858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177" name="Oval 278"/>
            <p:cNvSpPr>
              <a:spLocks noChangeArrowheads="1"/>
            </p:cNvSpPr>
            <p:nvPr/>
          </p:nvSpPr>
          <p:spPr bwMode="auto">
            <a:xfrm>
              <a:off x="10944596" y="285900"/>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178" name="Oval 279"/>
            <p:cNvSpPr>
              <a:spLocks noChangeArrowheads="1"/>
            </p:cNvSpPr>
            <p:nvPr/>
          </p:nvSpPr>
          <p:spPr bwMode="auto">
            <a:xfrm>
              <a:off x="10944596" y="1604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179" name="Oval 280"/>
            <p:cNvSpPr>
              <a:spLocks noChangeArrowheads="1"/>
            </p:cNvSpPr>
            <p:nvPr/>
          </p:nvSpPr>
          <p:spPr bwMode="auto">
            <a:xfrm>
              <a:off x="11103346" y="285900"/>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180" name="Oval 281"/>
            <p:cNvSpPr>
              <a:spLocks noChangeArrowheads="1"/>
            </p:cNvSpPr>
            <p:nvPr/>
          </p:nvSpPr>
          <p:spPr bwMode="auto">
            <a:xfrm>
              <a:off x="11103346" y="1604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181" name="Oval 282"/>
            <p:cNvSpPr>
              <a:spLocks noChangeArrowheads="1"/>
            </p:cNvSpPr>
            <p:nvPr/>
          </p:nvSpPr>
          <p:spPr bwMode="auto">
            <a:xfrm>
              <a:off x="112605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182" name="Oval 283"/>
            <p:cNvSpPr>
              <a:spLocks noChangeArrowheads="1"/>
            </p:cNvSpPr>
            <p:nvPr/>
          </p:nvSpPr>
          <p:spPr bwMode="auto">
            <a:xfrm>
              <a:off x="112605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183" name="Oval 284"/>
            <p:cNvSpPr>
              <a:spLocks noChangeArrowheads="1"/>
            </p:cNvSpPr>
            <p:nvPr/>
          </p:nvSpPr>
          <p:spPr bwMode="auto">
            <a:xfrm>
              <a:off x="114192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184" name="Oval 285"/>
            <p:cNvSpPr>
              <a:spLocks noChangeArrowheads="1"/>
            </p:cNvSpPr>
            <p:nvPr/>
          </p:nvSpPr>
          <p:spPr bwMode="auto">
            <a:xfrm>
              <a:off x="114192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185" name="Oval 286"/>
            <p:cNvSpPr>
              <a:spLocks noChangeArrowheads="1"/>
            </p:cNvSpPr>
            <p:nvPr/>
          </p:nvSpPr>
          <p:spPr bwMode="auto">
            <a:xfrm>
              <a:off x="115780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186" name="Oval 287"/>
            <p:cNvSpPr>
              <a:spLocks noChangeArrowheads="1"/>
            </p:cNvSpPr>
            <p:nvPr/>
          </p:nvSpPr>
          <p:spPr bwMode="auto">
            <a:xfrm>
              <a:off x="115780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187" name="Oval 240"/>
            <p:cNvSpPr>
              <a:spLocks noChangeArrowheads="1"/>
            </p:cNvSpPr>
            <p:nvPr userDrawn="1"/>
          </p:nvSpPr>
          <p:spPr bwMode="auto">
            <a:xfrm>
              <a:off x="793945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188" name="Oval 241"/>
            <p:cNvSpPr>
              <a:spLocks noChangeArrowheads="1"/>
            </p:cNvSpPr>
            <p:nvPr userDrawn="1"/>
          </p:nvSpPr>
          <p:spPr bwMode="auto">
            <a:xfrm>
              <a:off x="793945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189" name="Oval 242"/>
            <p:cNvSpPr>
              <a:spLocks noChangeArrowheads="1"/>
            </p:cNvSpPr>
            <p:nvPr userDrawn="1"/>
          </p:nvSpPr>
          <p:spPr bwMode="auto">
            <a:xfrm>
              <a:off x="809820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190" name="Oval 243"/>
            <p:cNvSpPr>
              <a:spLocks noChangeArrowheads="1"/>
            </p:cNvSpPr>
            <p:nvPr userDrawn="1"/>
          </p:nvSpPr>
          <p:spPr bwMode="auto">
            <a:xfrm>
              <a:off x="809820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191" name="Oval 244"/>
            <p:cNvSpPr>
              <a:spLocks noChangeArrowheads="1"/>
            </p:cNvSpPr>
            <p:nvPr userDrawn="1"/>
          </p:nvSpPr>
          <p:spPr bwMode="auto">
            <a:xfrm>
              <a:off x="825695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192" name="Oval 245"/>
            <p:cNvSpPr>
              <a:spLocks noChangeArrowheads="1"/>
            </p:cNvSpPr>
            <p:nvPr userDrawn="1"/>
          </p:nvSpPr>
          <p:spPr bwMode="auto">
            <a:xfrm>
              <a:off x="825695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193" name="Oval 246"/>
            <p:cNvSpPr>
              <a:spLocks noChangeArrowheads="1"/>
            </p:cNvSpPr>
            <p:nvPr userDrawn="1"/>
          </p:nvSpPr>
          <p:spPr bwMode="auto">
            <a:xfrm>
              <a:off x="841570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194" name="Oval 247"/>
            <p:cNvSpPr>
              <a:spLocks noChangeArrowheads="1"/>
            </p:cNvSpPr>
            <p:nvPr userDrawn="1"/>
          </p:nvSpPr>
          <p:spPr bwMode="auto">
            <a:xfrm>
              <a:off x="841570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195" name="Oval 248"/>
            <p:cNvSpPr>
              <a:spLocks noChangeArrowheads="1"/>
            </p:cNvSpPr>
            <p:nvPr userDrawn="1"/>
          </p:nvSpPr>
          <p:spPr bwMode="auto">
            <a:xfrm>
              <a:off x="8574458" y="530102"/>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196" name="Oval 249"/>
            <p:cNvSpPr>
              <a:spLocks noChangeArrowheads="1"/>
            </p:cNvSpPr>
            <p:nvPr userDrawn="1"/>
          </p:nvSpPr>
          <p:spPr bwMode="auto">
            <a:xfrm>
              <a:off x="8574458" y="404690"/>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197" name="Oval 250"/>
            <p:cNvSpPr>
              <a:spLocks noChangeArrowheads="1"/>
            </p:cNvSpPr>
            <p:nvPr userDrawn="1"/>
          </p:nvSpPr>
          <p:spPr bwMode="auto">
            <a:xfrm>
              <a:off x="87284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198" name="Oval 251"/>
            <p:cNvSpPr>
              <a:spLocks noChangeArrowheads="1"/>
            </p:cNvSpPr>
            <p:nvPr userDrawn="1"/>
          </p:nvSpPr>
          <p:spPr bwMode="auto">
            <a:xfrm>
              <a:off x="87284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199" name="Oval 252"/>
            <p:cNvSpPr>
              <a:spLocks noChangeArrowheads="1"/>
            </p:cNvSpPr>
            <p:nvPr userDrawn="1"/>
          </p:nvSpPr>
          <p:spPr bwMode="auto">
            <a:xfrm>
              <a:off x="888719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200" name="Oval 253"/>
            <p:cNvSpPr>
              <a:spLocks noChangeArrowheads="1"/>
            </p:cNvSpPr>
            <p:nvPr userDrawn="1"/>
          </p:nvSpPr>
          <p:spPr bwMode="auto">
            <a:xfrm>
              <a:off x="888719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201" name="Oval 254"/>
            <p:cNvSpPr>
              <a:spLocks noChangeArrowheads="1"/>
            </p:cNvSpPr>
            <p:nvPr userDrawn="1"/>
          </p:nvSpPr>
          <p:spPr bwMode="auto">
            <a:xfrm>
              <a:off x="90459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202" name="Oval 255"/>
            <p:cNvSpPr>
              <a:spLocks noChangeArrowheads="1"/>
            </p:cNvSpPr>
            <p:nvPr userDrawn="1"/>
          </p:nvSpPr>
          <p:spPr bwMode="auto">
            <a:xfrm>
              <a:off x="90459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203" name="Oval 256"/>
            <p:cNvSpPr>
              <a:spLocks noChangeArrowheads="1"/>
            </p:cNvSpPr>
            <p:nvPr userDrawn="1"/>
          </p:nvSpPr>
          <p:spPr bwMode="auto">
            <a:xfrm>
              <a:off x="920469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204" name="Oval 257"/>
            <p:cNvSpPr>
              <a:spLocks noChangeArrowheads="1"/>
            </p:cNvSpPr>
            <p:nvPr userDrawn="1"/>
          </p:nvSpPr>
          <p:spPr bwMode="auto">
            <a:xfrm>
              <a:off x="920469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205" name="Oval 258"/>
            <p:cNvSpPr>
              <a:spLocks noChangeArrowheads="1"/>
            </p:cNvSpPr>
            <p:nvPr userDrawn="1"/>
          </p:nvSpPr>
          <p:spPr bwMode="auto">
            <a:xfrm>
              <a:off x="93634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206" name="Oval 259"/>
            <p:cNvSpPr>
              <a:spLocks noChangeArrowheads="1"/>
            </p:cNvSpPr>
            <p:nvPr userDrawn="1"/>
          </p:nvSpPr>
          <p:spPr bwMode="auto">
            <a:xfrm>
              <a:off x="93634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207" name="Oval 260"/>
            <p:cNvSpPr>
              <a:spLocks noChangeArrowheads="1"/>
            </p:cNvSpPr>
            <p:nvPr userDrawn="1"/>
          </p:nvSpPr>
          <p:spPr bwMode="auto">
            <a:xfrm>
              <a:off x="9522196" y="530102"/>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208" name="Oval 261"/>
            <p:cNvSpPr>
              <a:spLocks noChangeArrowheads="1"/>
            </p:cNvSpPr>
            <p:nvPr userDrawn="1"/>
          </p:nvSpPr>
          <p:spPr bwMode="auto">
            <a:xfrm>
              <a:off x="9522196" y="404690"/>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209" name="Oval 262"/>
            <p:cNvSpPr>
              <a:spLocks noChangeArrowheads="1"/>
            </p:cNvSpPr>
            <p:nvPr userDrawn="1"/>
          </p:nvSpPr>
          <p:spPr bwMode="auto">
            <a:xfrm>
              <a:off x="967935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210" name="Oval 263"/>
            <p:cNvSpPr>
              <a:spLocks noChangeArrowheads="1"/>
            </p:cNvSpPr>
            <p:nvPr userDrawn="1"/>
          </p:nvSpPr>
          <p:spPr bwMode="auto">
            <a:xfrm>
              <a:off x="967935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211" name="Oval 264"/>
            <p:cNvSpPr>
              <a:spLocks noChangeArrowheads="1"/>
            </p:cNvSpPr>
            <p:nvPr userDrawn="1"/>
          </p:nvSpPr>
          <p:spPr bwMode="auto">
            <a:xfrm>
              <a:off x="983810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212" name="Oval 265"/>
            <p:cNvSpPr>
              <a:spLocks noChangeArrowheads="1"/>
            </p:cNvSpPr>
            <p:nvPr userDrawn="1"/>
          </p:nvSpPr>
          <p:spPr bwMode="auto">
            <a:xfrm>
              <a:off x="983810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213" name="Oval 266"/>
            <p:cNvSpPr>
              <a:spLocks noChangeArrowheads="1"/>
            </p:cNvSpPr>
            <p:nvPr userDrawn="1"/>
          </p:nvSpPr>
          <p:spPr bwMode="auto">
            <a:xfrm>
              <a:off x="999685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214" name="Oval 267"/>
            <p:cNvSpPr>
              <a:spLocks noChangeArrowheads="1"/>
            </p:cNvSpPr>
            <p:nvPr userDrawn="1"/>
          </p:nvSpPr>
          <p:spPr bwMode="auto">
            <a:xfrm>
              <a:off x="999685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215" name="Oval 268"/>
            <p:cNvSpPr>
              <a:spLocks noChangeArrowheads="1"/>
            </p:cNvSpPr>
            <p:nvPr userDrawn="1"/>
          </p:nvSpPr>
          <p:spPr bwMode="auto">
            <a:xfrm>
              <a:off x="101508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216" name="Oval 269"/>
            <p:cNvSpPr>
              <a:spLocks noChangeArrowheads="1"/>
            </p:cNvSpPr>
            <p:nvPr userDrawn="1"/>
          </p:nvSpPr>
          <p:spPr bwMode="auto">
            <a:xfrm>
              <a:off x="101508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217" name="Oval 270"/>
            <p:cNvSpPr>
              <a:spLocks noChangeArrowheads="1"/>
            </p:cNvSpPr>
            <p:nvPr userDrawn="1"/>
          </p:nvSpPr>
          <p:spPr bwMode="auto">
            <a:xfrm>
              <a:off x="1030959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218" name="Oval 271"/>
            <p:cNvSpPr>
              <a:spLocks noChangeArrowheads="1"/>
            </p:cNvSpPr>
            <p:nvPr userDrawn="1"/>
          </p:nvSpPr>
          <p:spPr bwMode="auto">
            <a:xfrm>
              <a:off x="1030959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219" name="Oval 272"/>
            <p:cNvSpPr>
              <a:spLocks noChangeArrowheads="1"/>
            </p:cNvSpPr>
            <p:nvPr userDrawn="1"/>
          </p:nvSpPr>
          <p:spPr bwMode="auto">
            <a:xfrm>
              <a:off x="104683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220" name="Oval 273"/>
            <p:cNvSpPr>
              <a:spLocks noChangeArrowheads="1"/>
            </p:cNvSpPr>
            <p:nvPr userDrawn="1"/>
          </p:nvSpPr>
          <p:spPr bwMode="auto">
            <a:xfrm>
              <a:off x="104683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221" name="Oval 274"/>
            <p:cNvSpPr>
              <a:spLocks noChangeArrowheads="1"/>
            </p:cNvSpPr>
            <p:nvPr userDrawn="1"/>
          </p:nvSpPr>
          <p:spPr bwMode="auto">
            <a:xfrm>
              <a:off x="1062709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222" name="Oval 275"/>
            <p:cNvSpPr>
              <a:spLocks noChangeArrowheads="1"/>
            </p:cNvSpPr>
            <p:nvPr userDrawn="1"/>
          </p:nvSpPr>
          <p:spPr bwMode="auto">
            <a:xfrm>
              <a:off x="1062709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223" name="Oval 276"/>
            <p:cNvSpPr>
              <a:spLocks noChangeArrowheads="1"/>
            </p:cNvSpPr>
            <p:nvPr userDrawn="1"/>
          </p:nvSpPr>
          <p:spPr bwMode="auto">
            <a:xfrm>
              <a:off x="107858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224" name="Oval 277"/>
            <p:cNvSpPr>
              <a:spLocks noChangeArrowheads="1"/>
            </p:cNvSpPr>
            <p:nvPr userDrawn="1"/>
          </p:nvSpPr>
          <p:spPr bwMode="auto">
            <a:xfrm>
              <a:off x="107858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225" name="Oval 278"/>
            <p:cNvSpPr>
              <a:spLocks noChangeArrowheads="1"/>
            </p:cNvSpPr>
            <p:nvPr userDrawn="1"/>
          </p:nvSpPr>
          <p:spPr bwMode="auto">
            <a:xfrm>
              <a:off x="10944596" y="530102"/>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226" name="Oval 279"/>
            <p:cNvSpPr>
              <a:spLocks noChangeArrowheads="1"/>
            </p:cNvSpPr>
            <p:nvPr userDrawn="1"/>
          </p:nvSpPr>
          <p:spPr bwMode="auto">
            <a:xfrm>
              <a:off x="10944596" y="404690"/>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227" name="Oval 280"/>
            <p:cNvSpPr>
              <a:spLocks noChangeArrowheads="1"/>
            </p:cNvSpPr>
            <p:nvPr userDrawn="1"/>
          </p:nvSpPr>
          <p:spPr bwMode="auto">
            <a:xfrm>
              <a:off x="11103346" y="530102"/>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228" name="Oval 281"/>
            <p:cNvSpPr>
              <a:spLocks noChangeArrowheads="1"/>
            </p:cNvSpPr>
            <p:nvPr userDrawn="1"/>
          </p:nvSpPr>
          <p:spPr bwMode="auto">
            <a:xfrm>
              <a:off x="11103346" y="404690"/>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229" name="Oval 282"/>
            <p:cNvSpPr>
              <a:spLocks noChangeArrowheads="1"/>
            </p:cNvSpPr>
            <p:nvPr userDrawn="1"/>
          </p:nvSpPr>
          <p:spPr bwMode="auto">
            <a:xfrm>
              <a:off x="1126050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230" name="Oval 283"/>
            <p:cNvSpPr>
              <a:spLocks noChangeArrowheads="1"/>
            </p:cNvSpPr>
            <p:nvPr userDrawn="1"/>
          </p:nvSpPr>
          <p:spPr bwMode="auto">
            <a:xfrm>
              <a:off x="1126050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231" name="Oval 284"/>
            <p:cNvSpPr>
              <a:spLocks noChangeArrowheads="1"/>
            </p:cNvSpPr>
            <p:nvPr userDrawn="1"/>
          </p:nvSpPr>
          <p:spPr bwMode="auto">
            <a:xfrm>
              <a:off x="1141925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232" name="Oval 285"/>
            <p:cNvSpPr>
              <a:spLocks noChangeArrowheads="1"/>
            </p:cNvSpPr>
            <p:nvPr userDrawn="1"/>
          </p:nvSpPr>
          <p:spPr bwMode="auto">
            <a:xfrm>
              <a:off x="1141925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233" name="Oval 286"/>
            <p:cNvSpPr>
              <a:spLocks noChangeArrowheads="1"/>
            </p:cNvSpPr>
            <p:nvPr userDrawn="1"/>
          </p:nvSpPr>
          <p:spPr bwMode="auto">
            <a:xfrm>
              <a:off x="1157800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234" name="Oval 287"/>
            <p:cNvSpPr>
              <a:spLocks noChangeArrowheads="1"/>
            </p:cNvSpPr>
            <p:nvPr userDrawn="1"/>
          </p:nvSpPr>
          <p:spPr bwMode="auto">
            <a:xfrm>
              <a:off x="1157800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grpSp>
      <p:sp>
        <p:nvSpPr>
          <p:cNvPr id="235" name="Segnaposto testo 10"/>
          <p:cNvSpPr>
            <a:spLocks noGrp="1"/>
          </p:cNvSpPr>
          <p:nvPr>
            <p:ph type="body" sz="quarter" idx="11" hasCustomPrompt="1"/>
          </p:nvPr>
        </p:nvSpPr>
        <p:spPr>
          <a:xfrm>
            <a:off x="550863" y="1300544"/>
            <a:ext cx="4121589" cy="221599"/>
          </a:xfrm>
          <a:prstGeom prst="rect">
            <a:avLst/>
          </a:prstGeom>
          <a:noFill/>
        </p:spPr>
        <p:txBody>
          <a:bodyPr wrap="square" lIns="0" tIns="0" rIns="0" bIns="0" rtlCol="0">
            <a:spAutoFit/>
          </a:bodyPr>
          <a:lstStyle>
            <a:lvl1pPr marL="0" indent="0" defTabSz="609508">
              <a:buNone/>
              <a:defRPr lang="it-IT" sz="1600" baseline="0" dirty="0" smtClean="0">
                <a:solidFill>
                  <a:schemeClr val="accent2"/>
                </a:solidFill>
                <a:latin typeface="Arial" panose="020B0604020202020204" pitchFamily="34" charset="0"/>
                <a:cs typeface="Arial" panose="020B0604020202020204" pitchFamily="34" charset="0"/>
              </a:defRPr>
            </a:lvl1pPr>
            <a:lvl2pPr>
              <a:defRPr lang="it-IT" dirty="0" smtClean="0"/>
            </a:lvl2pPr>
            <a:lvl3pPr>
              <a:defRPr lang="it-IT" sz="2400" dirty="0" smtClean="0"/>
            </a:lvl3pPr>
            <a:lvl4pPr>
              <a:defRPr lang="it-IT" sz="2400" dirty="0" smtClean="0"/>
            </a:lvl4pPr>
            <a:lvl5pPr>
              <a:defRPr lang="it-IT" sz="2400" dirty="0"/>
            </a:lvl5pPr>
          </a:lstStyle>
          <a:p>
            <a:pPr marL="0" lvl="0" defTabSz="609508"/>
            <a:r>
              <a:rPr lang="it-IT" dirty="0" err="1"/>
              <a:t>Highlights</a:t>
            </a:r>
            <a:r>
              <a:rPr lang="it-IT" dirty="0"/>
              <a:t> (</a:t>
            </a:r>
            <a:r>
              <a:rPr lang="it-IT" dirty="0" err="1"/>
              <a:t>Arial</a:t>
            </a:r>
            <a:r>
              <a:rPr lang="it-IT" dirty="0"/>
              <a:t> / 16 </a:t>
            </a:r>
            <a:r>
              <a:rPr lang="it-IT" dirty="0" err="1"/>
              <a:t>pt</a:t>
            </a:r>
            <a:r>
              <a:rPr lang="it-IT" dirty="0"/>
              <a:t>)</a:t>
            </a:r>
          </a:p>
        </p:txBody>
      </p:sp>
      <p:sp>
        <p:nvSpPr>
          <p:cNvPr id="236" name="Rettangolo 235"/>
          <p:cNvSpPr/>
          <p:nvPr userDrawn="1"/>
        </p:nvSpPr>
        <p:spPr>
          <a:xfrm>
            <a:off x="550863" y="1603911"/>
            <a:ext cx="855748" cy="45719"/>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7" name="Segnaposto testo 10"/>
          <p:cNvSpPr>
            <a:spLocks noGrp="1"/>
          </p:cNvSpPr>
          <p:nvPr>
            <p:ph type="body" sz="quarter" idx="17" hasCustomPrompt="1"/>
          </p:nvPr>
        </p:nvSpPr>
        <p:spPr>
          <a:xfrm>
            <a:off x="550864" y="2001409"/>
            <a:ext cx="3844040" cy="945900"/>
          </a:xfrm>
          <a:prstGeom prst="rect">
            <a:avLst/>
          </a:prstGeom>
          <a:noFill/>
        </p:spPr>
        <p:txBody>
          <a:bodyPr wrap="square" lIns="0" tIns="0" rIns="0" bIns="0" rtlCol="0">
            <a:spAutoFit/>
          </a:bodyPr>
          <a:lstStyle>
            <a:lvl1pPr marL="207900" marR="0" indent="-207900" algn="l" defTabSz="609508" rtl="0" eaLnBrk="1" fontAlgn="auto" latinLnBrk="0" hangingPunct="1">
              <a:lnSpc>
                <a:spcPct val="100000"/>
              </a:lnSpc>
              <a:spcBef>
                <a:spcPts val="1000"/>
              </a:spcBef>
              <a:spcAft>
                <a:spcPts val="0"/>
              </a:spcAft>
              <a:buClr>
                <a:schemeClr val="accent1"/>
              </a:buClr>
              <a:buSzTx/>
              <a:buFont typeface="Arial" panose="020B0604020202020204" pitchFamily="34" charset="0"/>
              <a:buChar char="•"/>
              <a:tabLst/>
              <a:defRPr lang="it-IT" sz="1600" kern="1200" dirty="0" smtClean="0">
                <a:solidFill>
                  <a:schemeClr val="bg2">
                    <a:lumMod val="25000"/>
                  </a:schemeClr>
                </a:solidFill>
                <a:latin typeface="+mj-lt"/>
                <a:ea typeface="+mn-ea"/>
                <a:cs typeface="Arial" panose="020B0604020202020204" pitchFamily="34" charset="0"/>
              </a:defRPr>
            </a:lvl1pPr>
            <a:lvl2pPr>
              <a:lnSpc>
                <a:spcPct val="100000"/>
              </a:lnSpc>
              <a:buClr>
                <a:schemeClr val="accent1"/>
              </a:buClr>
              <a:defRPr lang="it-IT" sz="1600" dirty="0" smtClean="0">
                <a:latin typeface="+mj-lt"/>
              </a:defRPr>
            </a:lvl2pPr>
            <a:lvl3pPr>
              <a:lnSpc>
                <a:spcPct val="100000"/>
              </a:lnSpc>
              <a:buClr>
                <a:schemeClr val="accent1"/>
              </a:buClr>
              <a:defRPr lang="it-IT" sz="1600" dirty="0" smtClean="0">
                <a:latin typeface="+mj-lt"/>
              </a:defRPr>
            </a:lvl3pPr>
            <a:lvl4pPr>
              <a:defRPr lang="it-IT" sz="2400" dirty="0" smtClean="0"/>
            </a:lvl4pPr>
            <a:lvl5pPr>
              <a:defRPr lang="it-IT" sz="2400" dirty="0"/>
            </a:lvl5pPr>
          </a:lstStyle>
          <a:p>
            <a:pPr marL="0" lvl="0" defTabSz="609508"/>
            <a:r>
              <a:rPr lang="it-IT" dirty="0"/>
              <a:t>Text (</a:t>
            </a:r>
            <a:r>
              <a:rPr lang="it-IT" dirty="0" err="1"/>
              <a:t>Arial</a:t>
            </a:r>
            <a:r>
              <a:rPr lang="it-IT" dirty="0"/>
              <a:t> / 16 </a:t>
            </a:r>
            <a:r>
              <a:rPr lang="it-IT" dirty="0" err="1"/>
              <a:t>pt</a:t>
            </a:r>
            <a:r>
              <a:rPr lang="it-IT" dirty="0"/>
              <a:t>)</a:t>
            </a:r>
          </a:p>
          <a:p>
            <a:pPr marL="477797" marR="0" lvl="1" indent="-207900" algn="l" defTabSz="609508" rtl="0" eaLnBrk="1" fontAlgn="auto" latinLnBrk="0" hangingPunct="1">
              <a:lnSpc>
                <a:spcPct val="90000"/>
              </a:lnSpc>
              <a:spcBef>
                <a:spcPts val="1000"/>
              </a:spcBef>
              <a:spcAft>
                <a:spcPts val="0"/>
              </a:spcAft>
              <a:buClr>
                <a:schemeClr val="accent1"/>
              </a:buClr>
              <a:buSzTx/>
              <a:buFont typeface="Arial" panose="020B0604020202020204" pitchFamily="34" charset="0"/>
              <a:buChar char="•"/>
              <a:tabLst/>
              <a:defRPr/>
            </a:pPr>
            <a:r>
              <a:rPr lang="it-IT" dirty="0"/>
              <a:t>Text (</a:t>
            </a:r>
            <a:r>
              <a:rPr lang="it-IT" dirty="0" err="1"/>
              <a:t>Arial</a:t>
            </a:r>
            <a:r>
              <a:rPr lang="it-IT" dirty="0"/>
              <a:t> / 16 </a:t>
            </a:r>
            <a:r>
              <a:rPr lang="it-IT" dirty="0" err="1"/>
              <a:t>pt</a:t>
            </a:r>
            <a:r>
              <a:rPr lang="it-IT" dirty="0"/>
              <a:t>)</a:t>
            </a:r>
          </a:p>
          <a:p>
            <a:pPr marL="934927" marR="0" lvl="2" indent="-207900" algn="l" defTabSz="609508" rtl="0" eaLnBrk="1" fontAlgn="auto" latinLnBrk="0" hangingPunct="1">
              <a:lnSpc>
                <a:spcPct val="90000"/>
              </a:lnSpc>
              <a:spcBef>
                <a:spcPts val="1000"/>
              </a:spcBef>
              <a:spcAft>
                <a:spcPts val="0"/>
              </a:spcAft>
              <a:buClr>
                <a:schemeClr val="accent1"/>
              </a:buClr>
              <a:buSzTx/>
              <a:buFont typeface="Arial" panose="020B0604020202020204" pitchFamily="34" charset="0"/>
              <a:buChar char="•"/>
              <a:tabLst/>
              <a:defRPr/>
            </a:pPr>
            <a:r>
              <a:rPr lang="it-IT" dirty="0"/>
              <a:t>Text (</a:t>
            </a:r>
            <a:r>
              <a:rPr lang="it-IT" dirty="0" err="1"/>
              <a:t>Arial</a:t>
            </a:r>
            <a:r>
              <a:rPr lang="it-IT" dirty="0"/>
              <a:t> / 16 </a:t>
            </a:r>
            <a:r>
              <a:rPr lang="it-IT" dirty="0" err="1"/>
              <a:t>pt</a:t>
            </a:r>
            <a:r>
              <a:rPr lang="it-IT" dirty="0"/>
              <a:t>)</a:t>
            </a:r>
          </a:p>
        </p:txBody>
      </p:sp>
    </p:spTree>
    <p:extLst>
      <p:ext uri="{BB962C8B-B14F-4D97-AF65-F5344CB8AC3E}">
        <p14:creationId xmlns:p14="http://schemas.microsoft.com/office/powerpoint/2010/main" val="3926500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5"/>
                                        </p:tgtEl>
                                      </p:cBhvr>
                                      <p:by x="105000" y="105000"/>
                                    </p:animScale>
                                  </p:childTnLst>
                                </p:cTn>
                              </p:par>
                              <p:par>
                                <p:cTn id="10" presetID="22" presetClass="entr" presetSubtype="8" fill="hold" grpId="0" nodeType="withEffect">
                                  <p:stCondLst>
                                    <p:cond delay="9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900"/>
                                  </p:stCondLst>
                                  <p:childTnLst>
                                    <p:animScale>
                                      <p:cBhvr>
                                        <p:cTn id="14" dur="500" fill="hold"/>
                                        <p:tgtEl>
                                          <p:spTgt spid="6"/>
                                        </p:tgtEl>
                                      </p:cBhvr>
                                      <p:by x="105000" y="105000"/>
                                    </p:animScale>
                                  </p:childTnLst>
                                </p:cTn>
                              </p:par>
                              <p:par>
                                <p:cTn id="15" presetID="22" presetClass="entr" presetSubtype="8" fill="hold" grpId="0" nodeType="withEffect">
                                  <p:stCondLst>
                                    <p:cond delay="60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par>
                                <p:cTn id="18" presetID="6" presetClass="emph" presetSubtype="0" accel="50000" decel="50000" autoRev="1" fill="hold" grpId="1" nodeType="withEffect">
                                  <p:stCondLst>
                                    <p:cond delay="600"/>
                                  </p:stCondLst>
                                  <p:childTnLst>
                                    <p:animScale>
                                      <p:cBhvr>
                                        <p:cTn id="19" dur="500"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9" grpId="0" animBg="1"/>
      <p:bldP spid="9" grpId="1" animBg="1"/>
    </p:bldLst>
  </p:timing>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martphon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5BCF96FE-8515-DE46-BDEC-64F8185D3005}"/>
              </a:ext>
            </a:extLst>
          </p:cNvPr>
          <p:cNvGrpSpPr/>
          <p:nvPr userDrawn="1"/>
        </p:nvGrpSpPr>
        <p:grpSpPr>
          <a:xfrm>
            <a:off x="5367623" y="117727"/>
            <a:ext cx="6506105" cy="6741995"/>
            <a:chOff x="4675414" y="339917"/>
            <a:chExt cx="6506105" cy="6741995"/>
          </a:xfrm>
        </p:grpSpPr>
        <p:pic>
          <p:nvPicPr>
            <p:cNvPr id="5"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t="21653" b="17727"/>
            <a:stretch/>
          </p:blipFill>
          <p:spPr>
            <a:xfrm flipH="1">
              <a:off x="4675414" y="339917"/>
              <a:ext cx="6506105" cy="6741995"/>
            </a:xfrm>
            <a:prstGeom prst="rect">
              <a:avLst/>
            </a:prstGeom>
            <a:effectLst/>
          </p:spPr>
        </p:pic>
        <p:pic>
          <p:nvPicPr>
            <p:cNvPr id="6"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54091" y="623455"/>
              <a:ext cx="2388867" cy="4870248"/>
            </a:xfrm>
            <a:prstGeom prst="rect">
              <a:avLst/>
            </a:prstGeom>
            <a:effectLst/>
          </p:spPr>
        </p:pic>
      </p:grpSp>
      <p:sp>
        <p:nvSpPr>
          <p:cNvPr id="9" name="Picture Placeholder 8">
            <a:extLst>
              <a:ext uri="{FF2B5EF4-FFF2-40B4-BE49-F238E27FC236}">
                <a16:creationId xmlns:a16="http://schemas.microsoft.com/office/drawing/2014/main" id="{A55251FD-5E23-C64A-B6BF-363058C4972C}"/>
              </a:ext>
            </a:extLst>
          </p:cNvPr>
          <p:cNvSpPr>
            <a:spLocks noGrp="1"/>
          </p:cNvSpPr>
          <p:nvPr>
            <p:ph type="pic" sz="quarter" idx="29"/>
          </p:nvPr>
        </p:nvSpPr>
        <p:spPr>
          <a:xfrm>
            <a:off x="7590859" y="991481"/>
            <a:ext cx="2109548" cy="3711921"/>
          </a:xfrm>
          <a:prstGeom prst="rect">
            <a:avLst/>
          </a:prstGeom>
          <a:solidFill>
            <a:schemeClr val="bg2"/>
          </a:solidFill>
          <a:ln>
            <a:noFill/>
          </a:ln>
        </p:spPr>
        <p:txBody>
          <a:bodyPr wrap="square" anchor="ctr">
            <a:noAutofit/>
          </a:bodyPr>
          <a:lstStyle>
            <a:lvl1pPr algn="ctr">
              <a:defRPr sz="1200">
                <a:solidFill>
                  <a:schemeClr val="tx1"/>
                </a:solidFill>
              </a:defRPr>
            </a:lvl1pPr>
          </a:lstStyle>
          <a:p>
            <a:endParaRPr lang="en-US"/>
          </a:p>
        </p:txBody>
      </p:sp>
      <p:sp>
        <p:nvSpPr>
          <p:cNvPr id="10" name="Segnaposto testo 10"/>
          <p:cNvSpPr>
            <a:spLocks noGrp="1"/>
          </p:cNvSpPr>
          <p:nvPr>
            <p:ph type="body" sz="quarter" idx="10" hasCustomPrompt="1"/>
          </p:nvPr>
        </p:nvSpPr>
        <p:spPr>
          <a:xfrm>
            <a:off x="550863" y="404813"/>
            <a:ext cx="5545137" cy="387798"/>
          </a:xfrm>
          <a:prstGeom prst="rect">
            <a:avLst/>
          </a:prstGeom>
          <a:noFill/>
        </p:spPr>
        <p:txBody>
          <a:bodyPr wrap="square" lIns="0" tIns="0" rIns="0" bIns="0" rtlCol="0" anchor="t" anchorCtr="0">
            <a:spAutoFit/>
          </a:bodyPr>
          <a:lstStyle>
            <a:lvl1pPr marL="0" indent="0">
              <a:buNone/>
              <a:defRPr lang="it-IT" sz="2800" b="1" baseline="0" dirty="0" smtClean="0">
                <a:solidFill>
                  <a:schemeClr val="accent1"/>
                </a:solidFill>
                <a:latin typeface="Arial" panose="020B0604020202020204" pitchFamily="34" charset="0"/>
                <a:cs typeface="Arial" panose="020B0604020202020204" pitchFamily="34" charset="0"/>
              </a:defRPr>
            </a:lvl1pPr>
            <a:lvl2pPr>
              <a:defRPr lang="it-IT" dirty="0" smtClean="0"/>
            </a:lvl2pPr>
            <a:lvl3pPr>
              <a:defRPr lang="it-IT" sz="2400" dirty="0" smtClean="0"/>
            </a:lvl3pPr>
            <a:lvl4pPr>
              <a:defRPr lang="it-IT" sz="2400" dirty="0" smtClean="0"/>
            </a:lvl4pPr>
            <a:lvl5pPr>
              <a:defRPr lang="it-IT" sz="2400" dirty="0"/>
            </a:lvl5pPr>
          </a:lstStyle>
          <a:p>
            <a:pPr marL="0" lvl="0" defTabSz="609508"/>
            <a:r>
              <a:rPr lang="it-IT" dirty="0"/>
              <a:t>Title (</a:t>
            </a:r>
            <a:r>
              <a:rPr lang="it-IT" dirty="0" err="1"/>
              <a:t>Arial</a:t>
            </a:r>
            <a:r>
              <a:rPr lang="it-IT" dirty="0"/>
              <a:t> / 28 </a:t>
            </a:r>
            <a:r>
              <a:rPr lang="it-IT" dirty="0" err="1"/>
              <a:t>pt</a:t>
            </a:r>
            <a:r>
              <a:rPr lang="it-IT" dirty="0"/>
              <a:t>)</a:t>
            </a:r>
          </a:p>
        </p:txBody>
      </p:sp>
      <p:sp>
        <p:nvSpPr>
          <p:cNvPr id="181" name="Segnaposto data 3"/>
          <p:cNvSpPr>
            <a:spLocks noGrp="1"/>
          </p:cNvSpPr>
          <p:nvPr>
            <p:ph type="dt" sz="half" idx="2"/>
          </p:nvPr>
        </p:nvSpPr>
        <p:spPr>
          <a:xfrm>
            <a:off x="677593" y="6662346"/>
            <a:ext cx="2743200" cy="172637"/>
          </a:xfrm>
          <a:prstGeom prst="rect">
            <a:avLst/>
          </a:prstGeom>
        </p:spPr>
        <p:txBody>
          <a:bodyPr lIns="0" tIns="0" rIns="0" bIns="0"/>
          <a:lstStyle>
            <a:lvl1pPr>
              <a:defRPr lang="it-IT" sz="909" kern="1200" cap="all" baseline="0" smtClean="0">
                <a:solidFill>
                  <a:schemeClr val="accent1"/>
                </a:solidFill>
                <a:latin typeface="Arial" panose="020B0604020202020204" pitchFamily="34" charset="0"/>
                <a:ea typeface="+mn-ea"/>
                <a:cs typeface="Arial" panose="020B0604020202020204" pitchFamily="34" charset="0"/>
              </a:defRPr>
            </a:lvl1pPr>
          </a:lstStyle>
          <a:p>
            <a:fld id="{7A4AF16A-B0B8-4637-BCC3-1D6538DB946A}" type="datetime4">
              <a:rPr lang="it-IT" smtClean="0"/>
              <a:t>18 settembre 2023</a:t>
            </a:fld>
            <a:endParaRPr lang="it-IT" dirty="0"/>
          </a:p>
        </p:txBody>
      </p:sp>
      <p:grpSp>
        <p:nvGrpSpPr>
          <p:cNvPr id="180" name="Gruppo 179"/>
          <p:cNvGrpSpPr/>
          <p:nvPr userDrawn="1"/>
        </p:nvGrpSpPr>
        <p:grpSpPr>
          <a:xfrm>
            <a:off x="54168" y="25602"/>
            <a:ext cx="422839" cy="1466852"/>
            <a:chOff x="-12795" y="18778"/>
            <a:chExt cx="422839" cy="1466852"/>
          </a:xfrm>
        </p:grpSpPr>
        <p:sp>
          <p:nvSpPr>
            <p:cNvPr id="182" name="Oval 90"/>
            <p:cNvSpPr>
              <a:spLocks noChangeArrowheads="1"/>
            </p:cNvSpPr>
            <p:nvPr/>
          </p:nvSpPr>
          <p:spPr bwMode="auto">
            <a:xfrm rot="5400000">
              <a:off x="109212" y="16397"/>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3" name="Oval 91"/>
            <p:cNvSpPr>
              <a:spLocks noChangeArrowheads="1"/>
            </p:cNvSpPr>
            <p:nvPr/>
          </p:nvSpPr>
          <p:spPr bwMode="auto">
            <a:xfrm rot="5400000">
              <a:off x="236212" y="17984"/>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4" name="Oval 92"/>
            <p:cNvSpPr>
              <a:spLocks noChangeArrowheads="1"/>
            </p:cNvSpPr>
            <p:nvPr/>
          </p:nvSpPr>
          <p:spPr bwMode="auto">
            <a:xfrm rot="5400000">
              <a:off x="364800" y="17984"/>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5" name="Oval 98"/>
            <p:cNvSpPr>
              <a:spLocks noChangeArrowheads="1"/>
            </p:cNvSpPr>
            <p:nvPr/>
          </p:nvSpPr>
          <p:spPr bwMode="auto">
            <a:xfrm rot="5400000">
              <a:off x="108418" y="174353"/>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6" name="Oval 99"/>
            <p:cNvSpPr>
              <a:spLocks noChangeArrowheads="1"/>
            </p:cNvSpPr>
            <p:nvPr/>
          </p:nvSpPr>
          <p:spPr bwMode="auto">
            <a:xfrm rot="5400000">
              <a:off x="235418" y="1759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7" name="Oval 100"/>
            <p:cNvSpPr>
              <a:spLocks noChangeArrowheads="1"/>
            </p:cNvSpPr>
            <p:nvPr/>
          </p:nvSpPr>
          <p:spPr bwMode="auto">
            <a:xfrm rot="5400000">
              <a:off x="364006" y="1759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8" name="Oval 106"/>
            <p:cNvSpPr>
              <a:spLocks noChangeArrowheads="1"/>
            </p:cNvSpPr>
            <p:nvPr/>
          </p:nvSpPr>
          <p:spPr bwMode="auto">
            <a:xfrm rot="5400000">
              <a:off x="108418" y="333103"/>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9" name="Oval 107"/>
            <p:cNvSpPr>
              <a:spLocks noChangeArrowheads="1"/>
            </p:cNvSpPr>
            <p:nvPr/>
          </p:nvSpPr>
          <p:spPr bwMode="auto">
            <a:xfrm rot="5400000">
              <a:off x="235418" y="33469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0" name="Oval 108"/>
            <p:cNvSpPr>
              <a:spLocks noChangeArrowheads="1"/>
            </p:cNvSpPr>
            <p:nvPr/>
          </p:nvSpPr>
          <p:spPr bwMode="auto">
            <a:xfrm rot="5400000">
              <a:off x="364006" y="33469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1" name="Oval 114"/>
            <p:cNvSpPr>
              <a:spLocks noChangeArrowheads="1"/>
            </p:cNvSpPr>
            <p:nvPr/>
          </p:nvSpPr>
          <p:spPr bwMode="auto">
            <a:xfrm rot="5400000">
              <a:off x="108418" y="491853"/>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2" name="Oval 115"/>
            <p:cNvSpPr>
              <a:spLocks noChangeArrowheads="1"/>
            </p:cNvSpPr>
            <p:nvPr/>
          </p:nvSpPr>
          <p:spPr bwMode="auto">
            <a:xfrm rot="5400000">
              <a:off x="235418" y="4934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3" name="Oval 116"/>
            <p:cNvSpPr>
              <a:spLocks noChangeArrowheads="1"/>
            </p:cNvSpPr>
            <p:nvPr/>
          </p:nvSpPr>
          <p:spPr bwMode="auto">
            <a:xfrm rot="5400000">
              <a:off x="364006" y="4934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4" name="Oval 122"/>
            <p:cNvSpPr>
              <a:spLocks noChangeArrowheads="1"/>
            </p:cNvSpPr>
            <p:nvPr/>
          </p:nvSpPr>
          <p:spPr bwMode="auto">
            <a:xfrm rot="5400000">
              <a:off x="106831" y="64742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5" name="Oval 123"/>
            <p:cNvSpPr>
              <a:spLocks noChangeArrowheads="1"/>
            </p:cNvSpPr>
            <p:nvPr/>
          </p:nvSpPr>
          <p:spPr bwMode="auto">
            <a:xfrm rot="5400000">
              <a:off x="233831" y="649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6" name="Oval 124"/>
            <p:cNvSpPr>
              <a:spLocks noChangeArrowheads="1"/>
            </p:cNvSpPr>
            <p:nvPr/>
          </p:nvSpPr>
          <p:spPr bwMode="auto">
            <a:xfrm rot="5400000">
              <a:off x="362418" y="649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7" name="Oval 130"/>
            <p:cNvSpPr>
              <a:spLocks noChangeArrowheads="1"/>
            </p:cNvSpPr>
            <p:nvPr/>
          </p:nvSpPr>
          <p:spPr bwMode="auto">
            <a:xfrm rot="5400000">
              <a:off x="106831" y="80617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8" name="Oval 131"/>
            <p:cNvSpPr>
              <a:spLocks noChangeArrowheads="1"/>
            </p:cNvSpPr>
            <p:nvPr/>
          </p:nvSpPr>
          <p:spPr bwMode="auto">
            <a:xfrm rot="5400000">
              <a:off x="233831" y="8077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9" name="Oval 132"/>
            <p:cNvSpPr>
              <a:spLocks noChangeArrowheads="1"/>
            </p:cNvSpPr>
            <p:nvPr/>
          </p:nvSpPr>
          <p:spPr bwMode="auto">
            <a:xfrm rot="5400000">
              <a:off x="362418" y="8077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0" name="Oval 138"/>
            <p:cNvSpPr>
              <a:spLocks noChangeArrowheads="1"/>
            </p:cNvSpPr>
            <p:nvPr/>
          </p:nvSpPr>
          <p:spPr bwMode="auto">
            <a:xfrm rot="5400000">
              <a:off x="106831" y="96492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1" name="Oval 139"/>
            <p:cNvSpPr>
              <a:spLocks noChangeArrowheads="1"/>
            </p:cNvSpPr>
            <p:nvPr/>
          </p:nvSpPr>
          <p:spPr bwMode="auto">
            <a:xfrm rot="5400000">
              <a:off x="233831" y="9665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2" name="Oval 140"/>
            <p:cNvSpPr>
              <a:spLocks noChangeArrowheads="1"/>
            </p:cNvSpPr>
            <p:nvPr/>
          </p:nvSpPr>
          <p:spPr bwMode="auto">
            <a:xfrm rot="5400000">
              <a:off x="362418" y="9665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3" name="Oval 146"/>
            <p:cNvSpPr>
              <a:spLocks noChangeArrowheads="1"/>
            </p:cNvSpPr>
            <p:nvPr/>
          </p:nvSpPr>
          <p:spPr bwMode="auto">
            <a:xfrm rot="5400000">
              <a:off x="106831" y="112367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4" name="Oval 147"/>
            <p:cNvSpPr>
              <a:spLocks noChangeArrowheads="1"/>
            </p:cNvSpPr>
            <p:nvPr/>
          </p:nvSpPr>
          <p:spPr bwMode="auto">
            <a:xfrm rot="5400000">
              <a:off x="233831" y="11252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5" name="Oval 148"/>
            <p:cNvSpPr>
              <a:spLocks noChangeArrowheads="1"/>
            </p:cNvSpPr>
            <p:nvPr/>
          </p:nvSpPr>
          <p:spPr bwMode="auto">
            <a:xfrm rot="5400000">
              <a:off x="362418" y="11252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6" name="Oval 154"/>
            <p:cNvSpPr>
              <a:spLocks noChangeArrowheads="1"/>
            </p:cNvSpPr>
            <p:nvPr/>
          </p:nvSpPr>
          <p:spPr bwMode="auto">
            <a:xfrm rot="5400000">
              <a:off x="106831" y="128242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7" name="Oval 155"/>
            <p:cNvSpPr>
              <a:spLocks noChangeArrowheads="1"/>
            </p:cNvSpPr>
            <p:nvPr/>
          </p:nvSpPr>
          <p:spPr bwMode="auto">
            <a:xfrm rot="5400000">
              <a:off x="233831" y="1284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8" name="Oval 156"/>
            <p:cNvSpPr>
              <a:spLocks noChangeArrowheads="1"/>
            </p:cNvSpPr>
            <p:nvPr/>
          </p:nvSpPr>
          <p:spPr bwMode="auto">
            <a:xfrm rot="5400000">
              <a:off x="362418" y="1284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9" name="Oval 162"/>
            <p:cNvSpPr>
              <a:spLocks noChangeArrowheads="1"/>
            </p:cNvSpPr>
            <p:nvPr/>
          </p:nvSpPr>
          <p:spPr bwMode="auto">
            <a:xfrm rot="5400000">
              <a:off x="109212" y="1438797"/>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0" name="Oval 163"/>
            <p:cNvSpPr>
              <a:spLocks noChangeArrowheads="1"/>
            </p:cNvSpPr>
            <p:nvPr/>
          </p:nvSpPr>
          <p:spPr bwMode="auto">
            <a:xfrm rot="5400000">
              <a:off x="236212" y="1440385"/>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1" name="Oval 164"/>
            <p:cNvSpPr>
              <a:spLocks noChangeArrowheads="1"/>
            </p:cNvSpPr>
            <p:nvPr/>
          </p:nvSpPr>
          <p:spPr bwMode="auto">
            <a:xfrm rot="5400000">
              <a:off x="364800" y="1440385"/>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2" name="Oval 90"/>
            <p:cNvSpPr>
              <a:spLocks noChangeArrowheads="1"/>
            </p:cNvSpPr>
            <p:nvPr userDrawn="1"/>
          </p:nvSpPr>
          <p:spPr bwMode="auto">
            <a:xfrm rot="5400000">
              <a:off x="-10413" y="16398"/>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3" name="Oval 98"/>
            <p:cNvSpPr>
              <a:spLocks noChangeArrowheads="1"/>
            </p:cNvSpPr>
            <p:nvPr userDrawn="1"/>
          </p:nvSpPr>
          <p:spPr bwMode="auto">
            <a:xfrm rot="5400000">
              <a:off x="-11207" y="174354"/>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4" name="Oval 106"/>
            <p:cNvSpPr>
              <a:spLocks noChangeArrowheads="1"/>
            </p:cNvSpPr>
            <p:nvPr userDrawn="1"/>
          </p:nvSpPr>
          <p:spPr bwMode="auto">
            <a:xfrm rot="5400000">
              <a:off x="-11207" y="333104"/>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5" name="Oval 114"/>
            <p:cNvSpPr>
              <a:spLocks noChangeArrowheads="1"/>
            </p:cNvSpPr>
            <p:nvPr userDrawn="1"/>
          </p:nvSpPr>
          <p:spPr bwMode="auto">
            <a:xfrm rot="5400000">
              <a:off x="-11207" y="491854"/>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6" name="Oval 122"/>
            <p:cNvSpPr>
              <a:spLocks noChangeArrowheads="1"/>
            </p:cNvSpPr>
            <p:nvPr userDrawn="1"/>
          </p:nvSpPr>
          <p:spPr bwMode="auto">
            <a:xfrm rot="5400000">
              <a:off x="-12794" y="64742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7" name="Oval 130"/>
            <p:cNvSpPr>
              <a:spLocks noChangeArrowheads="1"/>
            </p:cNvSpPr>
            <p:nvPr userDrawn="1"/>
          </p:nvSpPr>
          <p:spPr bwMode="auto">
            <a:xfrm rot="5400000">
              <a:off x="-12794" y="80617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8" name="Oval 138"/>
            <p:cNvSpPr>
              <a:spLocks noChangeArrowheads="1"/>
            </p:cNvSpPr>
            <p:nvPr userDrawn="1"/>
          </p:nvSpPr>
          <p:spPr bwMode="auto">
            <a:xfrm rot="5400000">
              <a:off x="-12794" y="96492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9" name="Oval 146"/>
            <p:cNvSpPr>
              <a:spLocks noChangeArrowheads="1"/>
            </p:cNvSpPr>
            <p:nvPr userDrawn="1"/>
          </p:nvSpPr>
          <p:spPr bwMode="auto">
            <a:xfrm rot="5400000">
              <a:off x="-12794" y="112367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20" name="Oval 154"/>
            <p:cNvSpPr>
              <a:spLocks noChangeArrowheads="1"/>
            </p:cNvSpPr>
            <p:nvPr userDrawn="1"/>
          </p:nvSpPr>
          <p:spPr bwMode="auto">
            <a:xfrm rot="5400000">
              <a:off x="-12794" y="128242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21" name="Oval 162"/>
            <p:cNvSpPr>
              <a:spLocks noChangeArrowheads="1"/>
            </p:cNvSpPr>
            <p:nvPr userDrawn="1"/>
          </p:nvSpPr>
          <p:spPr bwMode="auto">
            <a:xfrm rot="5400000">
              <a:off x="-10413" y="1438798"/>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grpSp>
      <p:grpSp>
        <p:nvGrpSpPr>
          <p:cNvPr id="222" name="Gruppo 221"/>
          <p:cNvGrpSpPr/>
          <p:nvPr userDrawn="1"/>
        </p:nvGrpSpPr>
        <p:grpSpPr>
          <a:xfrm>
            <a:off x="6106334" y="6303168"/>
            <a:ext cx="3607718" cy="536576"/>
            <a:chOff x="6072150" y="6303168"/>
            <a:chExt cx="3607718" cy="536576"/>
          </a:xfrm>
        </p:grpSpPr>
        <p:grpSp>
          <p:nvGrpSpPr>
            <p:cNvPr id="223" name="Gruppo 222"/>
            <p:cNvGrpSpPr/>
            <p:nvPr userDrawn="1"/>
          </p:nvGrpSpPr>
          <p:grpSpPr>
            <a:xfrm>
              <a:off x="6816019" y="6303168"/>
              <a:ext cx="2863849" cy="536576"/>
              <a:chOff x="6816019" y="6303168"/>
              <a:chExt cx="2863849" cy="536576"/>
            </a:xfrm>
          </p:grpSpPr>
          <p:sp>
            <p:nvSpPr>
              <p:cNvPr id="260" name="Oval 7"/>
              <p:cNvSpPr>
                <a:spLocks noChangeArrowheads="1"/>
              </p:cNvSpPr>
              <p:nvPr userDrawn="1"/>
            </p:nvSpPr>
            <p:spPr bwMode="auto">
              <a:xfrm rot="5400000">
                <a:off x="681601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1" name="Oval 8"/>
              <p:cNvSpPr>
                <a:spLocks noChangeArrowheads="1"/>
              </p:cNvSpPr>
              <p:nvPr userDrawn="1"/>
            </p:nvSpPr>
            <p:spPr bwMode="auto">
              <a:xfrm rot="5400000">
                <a:off x="681760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2" name="Oval 9"/>
              <p:cNvSpPr>
                <a:spLocks noChangeArrowheads="1"/>
              </p:cNvSpPr>
              <p:nvPr userDrawn="1"/>
            </p:nvSpPr>
            <p:spPr bwMode="auto">
              <a:xfrm rot="5400000">
                <a:off x="681601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3" name="Oval 10"/>
              <p:cNvSpPr>
                <a:spLocks noChangeArrowheads="1"/>
              </p:cNvSpPr>
              <p:nvPr userDrawn="1"/>
            </p:nvSpPr>
            <p:spPr bwMode="auto">
              <a:xfrm rot="5400000">
                <a:off x="681601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4" name="Oval 11"/>
              <p:cNvSpPr>
                <a:spLocks noChangeArrowheads="1"/>
              </p:cNvSpPr>
              <p:nvPr userDrawn="1"/>
            </p:nvSpPr>
            <p:spPr bwMode="auto">
              <a:xfrm rot="5400000">
                <a:off x="681601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5" name="Oval 12"/>
              <p:cNvSpPr>
                <a:spLocks noChangeArrowheads="1"/>
              </p:cNvSpPr>
              <p:nvPr userDrawn="1"/>
            </p:nvSpPr>
            <p:spPr bwMode="auto">
              <a:xfrm rot="5400000">
                <a:off x="681760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6" name="Oval 15"/>
              <p:cNvSpPr>
                <a:spLocks noChangeArrowheads="1"/>
              </p:cNvSpPr>
              <p:nvPr userDrawn="1"/>
            </p:nvSpPr>
            <p:spPr bwMode="auto">
              <a:xfrm rot="5400000">
                <a:off x="6938256"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7" name="Oval 16"/>
              <p:cNvSpPr>
                <a:spLocks noChangeArrowheads="1"/>
              </p:cNvSpPr>
              <p:nvPr userDrawn="1"/>
            </p:nvSpPr>
            <p:spPr bwMode="auto">
              <a:xfrm rot="5400000">
                <a:off x="6939844"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8" name="Oval 17"/>
              <p:cNvSpPr>
                <a:spLocks noChangeArrowheads="1"/>
              </p:cNvSpPr>
              <p:nvPr userDrawn="1"/>
            </p:nvSpPr>
            <p:spPr bwMode="auto">
              <a:xfrm rot="5400000">
                <a:off x="6938256"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9" name="Oval 18"/>
              <p:cNvSpPr>
                <a:spLocks noChangeArrowheads="1"/>
              </p:cNvSpPr>
              <p:nvPr userDrawn="1"/>
            </p:nvSpPr>
            <p:spPr bwMode="auto">
              <a:xfrm rot="5400000">
                <a:off x="6938256"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0" name="Oval 19"/>
              <p:cNvSpPr>
                <a:spLocks noChangeArrowheads="1"/>
              </p:cNvSpPr>
              <p:nvPr userDrawn="1"/>
            </p:nvSpPr>
            <p:spPr bwMode="auto">
              <a:xfrm rot="5400000">
                <a:off x="6938256"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1" name="Oval 20"/>
              <p:cNvSpPr>
                <a:spLocks noChangeArrowheads="1"/>
              </p:cNvSpPr>
              <p:nvPr userDrawn="1"/>
            </p:nvSpPr>
            <p:spPr bwMode="auto">
              <a:xfrm rot="5400000">
                <a:off x="6939844"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2" name="Oval 23"/>
              <p:cNvSpPr>
                <a:spLocks noChangeArrowheads="1"/>
              </p:cNvSpPr>
              <p:nvPr userDrawn="1"/>
            </p:nvSpPr>
            <p:spPr bwMode="auto">
              <a:xfrm rot="5400000">
                <a:off x="7061287" y="680243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3" name="Oval 24"/>
              <p:cNvSpPr>
                <a:spLocks noChangeArrowheads="1"/>
              </p:cNvSpPr>
              <p:nvPr userDrawn="1"/>
            </p:nvSpPr>
            <p:spPr bwMode="auto">
              <a:xfrm rot="5400000">
                <a:off x="7062875" y="6700837"/>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4" name="Oval 25"/>
              <p:cNvSpPr>
                <a:spLocks noChangeArrowheads="1"/>
              </p:cNvSpPr>
              <p:nvPr userDrawn="1"/>
            </p:nvSpPr>
            <p:spPr bwMode="auto">
              <a:xfrm rot="5400000">
                <a:off x="7061287" y="6600825"/>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5" name="Oval 26"/>
              <p:cNvSpPr>
                <a:spLocks noChangeArrowheads="1"/>
              </p:cNvSpPr>
              <p:nvPr userDrawn="1"/>
            </p:nvSpPr>
            <p:spPr bwMode="auto">
              <a:xfrm rot="5400000">
                <a:off x="7061287" y="6502400"/>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6" name="Oval 27"/>
              <p:cNvSpPr>
                <a:spLocks noChangeArrowheads="1"/>
              </p:cNvSpPr>
              <p:nvPr userDrawn="1"/>
            </p:nvSpPr>
            <p:spPr bwMode="auto">
              <a:xfrm rot="5400000">
                <a:off x="7061287" y="640238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7" name="Oval 28"/>
              <p:cNvSpPr>
                <a:spLocks noChangeArrowheads="1"/>
              </p:cNvSpPr>
              <p:nvPr userDrawn="1"/>
            </p:nvSpPr>
            <p:spPr bwMode="auto">
              <a:xfrm rot="5400000">
                <a:off x="7062875" y="6302375"/>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8" name="Oval 31"/>
              <p:cNvSpPr>
                <a:spLocks noChangeArrowheads="1"/>
              </p:cNvSpPr>
              <p:nvPr userDrawn="1"/>
            </p:nvSpPr>
            <p:spPr bwMode="auto">
              <a:xfrm rot="5400000">
                <a:off x="7184319"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9" name="Oval 32"/>
              <p:cNvSpPr>
                <a:spLocks noChangeArrowheads="1"/>
              </p:cNvSpPr>
              <p:nvPr userDrawn="1"/>
            </p:nvSpPr>
            <p:spPr bwMode="auto">
              <a:xfrm rot="5400000">
                <a:off x="7185906"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0" name="Oval 33"/>
              <p:cNvSpPr>
                <a:spLocks noChangeArrowheads="1"/>
              </p:cNvSpPr>
              <p:nvPr userDrawn="1"/>
            </p:nvSpPr>
            <p:spPr bwMode="auto">
              <a:xfrm rot="5400000">
                <a:off x="7184319"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1" name="Oval 34"/>
              <p:cNvSpPr>
                <a:spLocks noChangeArrowheads="1"/>
              </p:cNvSpPr>
              <p:nvPr userDrawn="1"/>
            </p:nvSpPr>
            <p:spPr bwMode="auto">
              <a:xfrm rot="5400000">
                <a:off x="7184319"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2" name="Oval 35"/>
              <p:cNvSpPr>
                <a:spLocks noChangeArrowheads="1"/>
              </p:cNvSpPr>
              <p:nvPr userDrawn="1"/>
            </p:nvSpPr>
            <p:spPr bwMode="auto">
              <a:xfrm rot="5400000">
                <a:off x="7184319"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3" name="Oval 36"/>
              <p:cNvSpPr>
                <a:spLocks noChangeArrowheads="1"/>
              </p:cNvSpPr>
              <p:nvPr userDrawn="1"/>
            </p:nvSpPr>
            <p:spPr bwMode="auto">
              <a:xfrm rot="5400000">
                <a:off x="7185906"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4" name="Oval 39"/>
              <p:cNvSpPr>
                <a:spLocks noChangeArrowheads="1"/>
              </p:cNvSpPr>
              <p:nvPr userDrawn="1"/>
            </p:nvSpPr>
            <p:spPr bwMode="auto">
              <a:xfrm rot="5400000">
                <a:off x="730655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5" name="Oval 40"/>
              <p:cNvSpPr>
                <a:spLocks noChangeArrowheads="1"/>
              </p:cNvSpPr>
              <p:nvPr userDrawn="1"/>
            </p:nvSpPr>
            <p:spPr bwMode="auto">
              <a:xfrm rot="5400000">
                <a:off x="730814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6" name="Oval 41"/>
              <p:cNvSpPr>
                <a:spLocks noChangeArrowheads="1"/>
              </p:cNvSpPr>
              <p:nvPr userDrawn="1"/>
            </p:nvSpPr>
            <p:spPr bwMode="auto">
              <a:xfrm rot="5400000">
                <a:off x="730655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7" name="Oval 42"/>
              <p:cNvSpPr>
                <a:spLocks noChangeArrowheads="1"/>
              </p:cNvSpPr>
              <p:nvPr userDrawn="1"/>
            </p:nvSpPr>
            <p:spPr bwMode="auto">
              <a:xfrm rot="5400000">
                <a:off x="730655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8" name="Oval 43"/>
              <p:cNvSpPr>
                <a:spLocks noChangeArrowheads="1"/>
              </p:cNvSpPr>
              <p:nvPr userDrawn="1"/>
            </p:nvSpPr>
            <p:spPr bwMode="auto">
              <a:xfrm rot="5400000">
                <a:off x="730655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9" name="Oval 44"/>
              <p:cNvSpPr>
                <a:spLocks noChangeArrowheads="1"/>
              </p:cNvSpPr>
              <p:nvPr userDrawn="1"/>
            </p:nvSpPr>
            <p:spPr bwMode="auto">
              <a:xfrm rot="5400000">
                <a:off x="730814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0" name="Oval 47"/>
              <p:cNvSpPr>
                <a:spLocks noChangeArrowheads="1"/>
              </p:cNvSpPr>
              <p:nvPr userDrawn="1"/>
            </p:nvSpPr>
            <p:spPr bwMode="auto">
              <a:xfrm rot="5400000">
                <a:off x="743196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1" name="Oval 48"/>
              <p:cNvSpPr>
                <a:spLocks noChangeArrowheads="1"/>
              </p:cNvSpPr>
              <p:nvPr userDrawn="1"/>
            </p:nvSpPr>
            <p:spPr bwMode="auto">
              <a:xfrm rot="5400000">
                <a:off x="743355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2" name="Oval 49"/>
              <p:cNvSpPr>
                <a:spLocks noChangeArrowheads="1"/>
              </p:cNvSpPr>
              <p:nvPr userDrawn="1"/>
            </p:nvSpPr>
            <p:spPr bwMode="auto">
              <a:xfrm rot="5400000">
                <a:off x="743196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3" name="Oval 50"/>
              <p:cNvSpPr>
                <a:spLocks noChangeArrowheads="1"/>
              </p:cNvSpPr>
              <p:nvPr userDrawn="1"/>
            </p:nvSpPr>
            <p:spPr bwMode="auto">
              <a:xfrm rot="5400000">
                <a:off x="743196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4" name="Oval 51"/>
              <p:cNvSpPr>
                <a:spLocks noChangeArrowheads="1"/>
              </p:cNvSpPr>
              <p:nvPr userDrawn="1"/>
            </p:nvSpPr>
            <p:spPr bwMode="auto">
              <a:xfrm rot="5400000">
                <a:off x="743196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5" name="Oval 52"/>
              <p:cNvSpPr>
                <a:spLocks noChangeArrowheads="1"/>
              </p:cNvSpPr>
              <p:nvPr userDrawn="1"/>
            </p:nvSpPr>
            <p:spPr bwMode="auto">
              <a:xfrm rot="5400000">
                <a:off x="743355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6" name="Oval 55"/>
              <p:cNvSpPr>
                <a:spLocks noChangeArrowheads="1"/>
              </p:cNvSpPr>
              <p:nvPr userDrawn="1"/>
            </p:nvSpPr>
            <p:spPr bwMode="auto">
              <a:xfrm rot="5400000">
                <a:off x="755261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7" name="Oval 56"/>
              <p:cNvSpPr>
                <a:spLocks noChangeArrowheads="1"/>
              </p:cNvSpPr>
              <p:nvPr userDrawn="1"/>
            </p:nvSpPr>
            <p:spPr bwMode="auto">
              <a:xfrm rot="5400000">
                <a:off x="755420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8" name="Oval 57"/>
              <p:cNvSpPr>
                <a:spLocks noChangeArrowheads="1"/>
              </p:cNvSpPr>
              <p:nvPr userDrawn="1"/>
            </p:nvSpPr>
            <p:spPr bwMode="auto">
              <a:xfrm rot="5400000">
                <a:off x="755261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9" name="Oval 58"/>
              <p:cNvSpPr>
                <a:spLocks noChangeArrowheads="1"/>
              </p:cNvSpPr>
              <p:nvPr userDrawn="1"/>
            </p:nvSpPr>
            <p:spPr bwMode="auto">
              <a:xfrm rot="5400000">
                <a:off x="755261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0" name="Oval 59"/>
              <p:cNvSpPr>
                <a:spLocks noChangeArrowheads="1"/>
              </p:cNvSpPr>
              <p:nvPr userDrawn="1"/>
            </p:nvSpPr>
            <p:spPr bwMode="auto">
              <a:xfrm rot="5400000">
                <a:off x="755261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1" name="Oval 60"/>
              <p:cNvSpPr>
                <a:spLocks noChangeArrowheads="1"/>
              </p:cNvSpPr>
              <p:nvPr userDrawn="1"/>
            </p:nvSpPr>
            <p:spPr bwMode="auto">
              <a:xfrm rot="5400000">
                <a:off x="755420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2" name="Oval 63"/>
              <p:cNvSpPr>
                <a:spLocks noChangeArrowheads="1"/>
              </p:cNvSpPr>
              <p:nvPr userDrawn="1"/>
            </p:nvSpPr>
            <p:spPr bwMode="auto">
              <a:xfrm rot="5400000">
                <a:off x="7676444"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3" name="Oval 64"/>
              <p:cNvSpPr>
                <a:spLocks noChangeArrowheads="1"/>
              </p:cNvSpPr>
              <p:nvPr userDrawn="1"/>
            </p:nvSpPr>
            <p:spPr bwMode="auto">
              <a:xfrm rot="5400000">
                <a:off x="7678031"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4" name="Oval 65"/>
              <p:cNvSpPr>
                <a:spLocks noChangeArrowheads="1"/>
              </p:cNvSpPr>
              <p:nvPr userDrawn="1"/>
            </p:nvSpPr>
            <p:spPr bwMode="auto">
              <a:xfrm rot="5400000">
                <a:off x="7676444"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5" name="Oval 66"/>
              <p:cNvSpPr>
                <a:spLocks noChangeArrowheads="1"/>
              </p:cNvSpPr>
              <p:nvPr userDrawn="1"/>
            </p:nvSpPr>
            <p:spPr bwMode="auto">
              <a:xfrm rot="5400000">
                <a:off x="7676444"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6" name="Oval 67"/>
              <p:cNvSpPr>
                <a:spLocks noChangeArrowheads="1"/>
              </p:cNvSpPr>
              <p:nvPr userDrawn="1"/>
            </p:nvSpPr>
            <p:spPr bwMode="auto">
              <a:xfrm rot="5400000">
                <a:off x="7676444"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7" name="Oval 68"/>
              <p:cNvSpPr>
                <a:spLocks noChangeArrowheads="1"/>
              </p:cNvSpPr>
              <p:nvPr userDrawn="1"/>
            </p:nvSpPr>
            <p:spPr bwMode="auto">
              <a:xfrm rot="5400000">
                <a:off x="7678031"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8" name="Oval 71"/>
              <p:cNvSpPr>
                <a:spLocks noChangeArrowheads="1"/>
              </p:cNvSpPr>
              <p:nvPr userDrawn="1"/>
            </p:nvSpPr>
            <p:spPr bwMode="auto">
              <a:xfrm rot="5400000">
                <a:off x="7799475"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9" name="Oval 72"/>
              <p:cNvSpPr>
                <a:spLocks noChangeArrowheads="1"/>
              </p:cNvSpPr>
              <p:nvPr userDrawn="1"/>
            </p:nvSpPr>
            <p:spPr bwMode="auto">
              <a:xfrm rot="5400000">
                <a:off x="7801062"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0" name="Oval 73"/>
              <p:cNvSpPr>
                <a:spLocks noChangeArrowheads="1"/>
              </p:cNvSpPr>
              <p:nvPr userDrawn="1"/>
            </p:nvSpPr>
            <p:spPr bwMode="auto">
              <a:xfrm rot="5400000">
                <a:off x="7799475"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1" name="Oval 74"/>
              <p:cNvSpPr>
                <a:spLocks noChangeArrowheads="1"/>
              </p:cNvSpPr>
              <p:nvPr userDrawn="1"/>
            </p:nvSpPr>
            <p:spPr bwMode="auto">
              <a:xfrm rot="5400000">
                <a:off x="7799475"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2" name="Oval 75"/>
              <p:cNvSpPr>
                <a:spLocks noChangeArrowheads="1"/>
              </p:cNvSpPr>
              <p:nvPr userDrawn="1"/>
            </p:nvSpPr>
            <p:spPr bwMode="auto">
              <a:xfrm rot="5400000">
                <a:off x="7799475"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3" name="Oval 76"/>
              <p:cNvSpPr>
                <a:spLocks noChangeArrowheads="1"/>
              </p:cNvSpPr>
              <p:nvPr userDrawn="1"/>
            </p:nvSpPr>
            <p:spPr bwMode="auto">
              <a:xfrm rot="5400000">
                <a:off x="7801062"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4" name="Oval 79"/>
              <p:cNvSpPr>
                <a:spLocks noChangeArrowheads="1"/>
              </p:cNvSpPr>
              <p:nvPr userDrawn="1"/>
            </p:nvSpPr>
            <p:spPr bwMode="auto">
              <a:xfrm rot="5400000">
                <a:off x="792250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5" name="Oval 80"/>
              <p:cNvSpPr>
                <a:spLocks noChangeArrowheads="1"/>
              </p:cNvSpPr>
              <p:nvPr userDrawn="1"/>
            </p:nvSpPr>
            <p:spPr bwMode="auto">
              <a:xfrm rot="5400000">
                <a:off x="792409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6" name="Oval 81"/>
              <p:cNvSpPr>
                <a:spLocks noChangeArrowheads="1"/>
              </p:cNvSpPr>
              <p:nvPr userDrawn="1"/>
            </p:nvSpPr>
            <p:spPr bwMode="auto">
              <a:xfrm rot="5400000">
                <a:off x="792250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7" name="Oval 82"/>
              <p:cNvSpPr>
                <a:spLocks noChangeArrowheads="1"/>
              </p:cNvSpPr>
              <p:nvPr userDrawn="1"/>
            </p:nvSpPr>
            <p:spPr bwMode="auto">
              <a:xfrm rot="5400000">
                <a:off x="792250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8" name="Oval 83"/>
              <p:cNvSpPr>
                <a:spLocks noChangeArrowheads="1"/>
              </p:cNvSpPr>
              <p:nvPr userDrawn="1"/>
            </p:nvSpPr>
            <p:spPr bwMode="auto">
              <a:xfrm rot="5400000">
                <a:off x="792250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9" name="Oval 84"/>
              <p:cNvSpPr>
                <a:spLocks noChangeArrowheads="1"/>
              </p:cNvSpPr>
              <p:nvPr userDrawn="1"/>
            </p:nvSpPr>
            <p:spPr bwMode="auto">
              <a:xfrm rot="5400000">
                <a:off x="792409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0" name="Oval 87"/>
              <p:cNvSpPr>
                <a:spLocks noChangeArrowheads="1"/>
              </p:cNvSpPr>
              <p:nvPr userDrawn="1"/>
            </p:nvSpPr>
            <p:spPr bwMode="auto">
              <a:xfrm rot="5400000">
                <a:off x="8045537"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1" name="Oval 88"/>
              <p:cNvSpPr>
                <a:spLocks noChangeArrowheads="1"/>
              </p:cNvSpPr>
              <p:nvPr userDrawn="1"/>
            </p:nvSpPr>
            <p:spPr bwMode="auto">
              <a:xfrm rot="5400000">
                <a:off x="8047125"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2" name="Oval 89"/>
              <p:cNvSpPr>
                <a:spLocks noChangeArrowheads="1"/>
              </p:cNvSpPr>
              <p:nvPr userDrawn="1"/>
            </p:nvSpPr>
            <p:spPr bwMode="auto">
              <a:xfrm rot="5400000">
                <a:off x="8045537"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3" name="Oval 90"/>
              <p:cNvSpPr>
                <a:spLocks noChangeArrowheads="1"/>
              </p:cNvSpPr>
              <p:nvPr userDrawn="1"/>
            </p:nvSpPr>
            <p:spPr bwMode="auto">
              <a:xfrm rot="5400000">
                <a:off x="8045537"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4" name="Oval 91"/>
              <p:cNvSpPr>
                <a:spLocks noChangeArrowheads="1"/>
              </p:cNvSpPr>
              <p:nvPr userDrawn="1"/>
            </p:nvSpPr>
            <p:spPr bwMode="auto">
              <a:xfrm rot="5400000">
                <a:off x="8045537"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5" name="Oval 92"/>
              <p:cNvSpPr>
                <a:spLocks noChangeArrowheads="1"/>
              </p:cNvSpPr>
              <p:nvPr userDrawn="1"/>
            </p:nvSpPr>
            <p:spPr bwMode="auto">
              <a:xfrm rot="5400000">
                <a:off x="8047125"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6" name="Oval 95"/>
              <p:cNvSpPr>
                <a:spLocks noChangeArrowheads="1"/>
              </p:cNvSpPr>
              <p:nvPr userDrawn="1"/>
            </p:nvSpPr>
            <p:spPr bwMode="auto">
              <a:xfrm rot="5400000">
                <a:off x="816856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7" name="Oval 96"/>
              <p:cNvSpPr>
                <a:spLocks noChangeArrowheads="1"/>
              </p:cNvSpPr>
              <p:nvPr userDrawn="1"/>
            </p:nvSpPr>
            <p:spPr bwMode="auto">
              <a:xfrm rot="5400000">
                <a:off x="817015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8" name="Oval 97"/>
              <p:cNvSpPr>
                <a:spLocks noChangeArrowheads="1"/>
              </p:cNvSpPr>
              <p:nvPr userDrawn="1"/>
            </p:nvSpPr>
            <p:spPr bwMode="auto">
              <a:xfrm rot="5400000">
                <a:off x="816856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9" name="Oval 98"/>
              <p:cNvSpPr>
                <a:spLocks noChangeArrowheads="1"/>
              </p:cNvSpPr>
              <p:nvPr userDrawn="1"/>
            </p:nvSpPr>
            <p:spPr bwMode="auto">
              <a:xfrm rot="5400000">
                <a:off x="816856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0" name="Oval 99"/>
              <p:cNvSpPr>
                <a:spLocks noChangeArrowheads="1"/>
              </p:cNvSpPr>
              <p:nvPr userDrawn="1"/>
            </p:nvSpPr>
            <p:spPr bwMode="auto">
              <a:xfrm rot="5400000">
                <a:off x="816856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1" name="Oval 100"/>
              <p:cNvSpPr>
                <a:spLocks noChangeArrowheads="1"/>
              </p:cNvSpPr>
              <p:nvPr userDrawn="1"/>
            </p:nvSpPr>
            <p:spPr bwMode="auto">
              <a:xfrm rot="5400000">
                <a:off x="817015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2" name="Oval 103"/>
              <p:cNvSpPr>
                <a:spLocks noChangeArrowheads="1"/>
              </p:cNvSpPr>
              <p:nvPr userDrawn="1"/>
            </p:nvSpPr>
            <p:spPr bwMode="auto">
              <a:xfrm rot="5400000">
                <a:off x="8290806"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3" name="Oval 104"/>
              <p:cNvSpPr>
                <a:spLocks noChangeArrowheads="1"/>
              </p:cNvSpPr>
              <p:nvPr userDrawn="1"/>
            </p:nvSpPr>
            <p:spPr bwMode="auto">
              <a:xfrm rot="5400000">
                <a:off x="8292394"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4" name="Oval 105"/>
              <p:cNvSpPr>
                <a:spLocks noChangeArrowheads="1"/>
              </p:cNvSpPr>
              <p:nvPr userDrawn="1"/>
            </p:nvSpPr>
            <p:spPr bwMode="auto">
              <a:xfrm rot="5400000">
                <a:off x="8290806"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5" name="Oval 106"/>
              <p:cNvSpPr>
                <a:spLocks noChangeArrowheads="1"/>
              </p:cNvSpPr>
              <p:nvPr userDrawn="1"/>
            </p:nvSpPr>
            <p:spPr bwMode="auto">
              <a:xfrm rot="5400000">
                <a:off x="8290806"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6" name="Oval 107"/>
              <p:cNvSpPr>
                <a:spLocks noChangeArrowheads="1"/>
              </p:cNvSpPr>
              <p:nvPr userDrawn="1"/>
            </p:nvSpPr>
            <p:spPr bwMode="auto">
              <a:xfrm rot="5400000">
                <a:off x="8290806"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7" name="Oval 108"/>
              <p:cNvSpPr>
                <a:spLocks noChangeArrowheads="1"/>
              </p:cNvSpPr>
              <p:nvPr userDrawn="1"/>
            </p:nvSpPr>
            <p:spPr bwMode="auto">
              <a:xfrm rot="5400000">
                <a:off x="8292394"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8" name="Oval 111"/>
              <p:cNvSpPr>
                <a:spLocks noChangeArrowheads="1"/>
              </p:cNvSpPr>
              <p:nvPr userDrawn="1"/>
            </p:nvSpPr>
            <p:spPr bwMode="auto">
              <a:xfrm rot="5400000">
                <a:off x="8413044"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9" name="Oval 112"/>
              <p:cNvSpPr>
                <a:spLocks noChangeArrowheads="1"/>
              </p:cNvSpPr>
              <p:nvPr userDrawn="1"/>
            </p:nvSpPr>
            <p:spPr bwMode="auto">
              <a:xfrm rot="5400000">
                <a:off x="8414631"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0" name="Oval 113"/>
              <p:cNvSpPr>
                <a:spLocks noChangeArrowheads="1"/>
              </p:cNvSpPr>
              <p:nvPr userDrawn="1"/>
            </p:nvSpPr>
            <p:spPr bwMode="auto">
              <a:xfrm rot="5400000">
                <a:off x="8413044"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1" name="Oval 114"/>
              <p:cNvSpPr>
                <a:spLocks noChangeArrowheads="1"/>
              </p:cNvSpPr>
              <p:nvPr userDrawn="1"/>
            </p:nvSpPr>
            <p:spPr bwMode="auto">
              <a:xfrm rot="5400000">
                <a:off x="8413044"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2" name="Oval 115"/>
              <p:cNvSpPr>
                <a:spLocks noChangeArrowheads="1"/>
              </p:cNvSpPr>
              <p:nvPr userDrawn="1"/>
            </p:nvSpPr>
            <p:spPr bwMode="auto">
              <a:xfrm rot="5400000">
                <a:off x="8413044"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3" name="Oval 116"/>
              <p:cNvSpPr>
                <a:spLocks noChangeArrowheads="1"/>
              </p:cNvSpPr>
              <p:nvPr userDrawn="1"/>
            </p:nvSpPr>
            <p:spPr bwMode="auto">
              <a:xfrm rot="5400000">
                <a:off x="8414631"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4" name="Oval 119"/>
              <p:cNvSpPr>
                <a:spLocks noChangeArrowheads="1"/>
              </p:cNvSpPr>
              <p:nvPr userDrawn="1"/>
            </p:nvSpPr>
            <p:spPr bwMode="auto">
              <a:xfrm rot="5400000">
                <a:off x="853845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5" name="Oval 120"/>
              <p:cNvSpPr>
                <a:spLocks noChangeArrowheads="1"/>
              </p:cNvSpPr>
              <p:nvPr userDrawn="1"/>
            </p:nvSpPr>
            <p:spPr bwMode="auto">
              <a:xfrm rot="5400000">
                <a:off x="854004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6" name="Oval 121"/>
              <p:cNvSpPr>
                <a:spLocks noChangeArrowheads="1"/>
              </p:cNvSpPr>
              <p:nvPr userDrawn="1"/>
            </p:nvSpPr>
            <p:spPr bwMode="auto">
              <a:xfrm rot="5400000">
                <a:off x="853845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7" name="Oval 122"/>
              <p:cNvSpPr>
                <a:spLocks noChangeArrowheads="1"/>
              </p:cNvSpPr>
              <p:nvPr userDrawn="1"/>
            </p:nvSpPr>
            <p:spPr bwMode="auto">
              <a:xfrm rot="5400000">
                <a:off x="853845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8" name="Oval 123"/>
              <p:cNvSpPr>
                <a:spLocks noChangeArrowheads="1"/>
              </p:cNvSpPr>
              <p:nvPr userDrawn="1"/>
            </p:nvSpPr>
            <p:spPr bwMode="auto">
              <a:xfrm rot="5400000">
                <a:off x="853845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9" name="Oval 124"/>
              <p:cNvSpPr>
                <a:spLocks noChangeArrowheads="1"/>
              </p:cNvSpPr>
              <p:nvPr userDrawn="1"/>
            </p:nvSpPr>
            <p:spPr bwMode="auto">
              <a:xfrm rot="5400000">
                <a:off x="854004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0" name="Oval 127"/>
              <p:cNvSpPr>
                <a:spLocks noChangeArrowheads="1"/>
              </p:cNvSpPr>
              <p:nvPr userDrawn="1"/>
            </p:nvSpPr>
            <p:spPr bwMode="auto">
              <a:xfrm rot="5400000">
                <a:off x="865910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1" name="Oval 128"/>
              <p:cNvSpPr>
                <a:spLocks noChangeArrowheads="1"/>
              </p:cNvSpPr>
              <p:nvPr userDrawn="1"/>
            </p:nvSpPr>
            <p:spPr bwMode="auto">
              <a:xfrm rot="5400000">
                <a:off x="866069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2" name="Oval 129"/>
              <p:cNvSpPr>
                <a:spLocks noChangeArrowheads="1"/>
              </p:cNvSpPr>
              <p:nvPr userDrawn="1"/>
            </p:nvSpPr>
            <p:spPr bwMode="auto">
              <a:xfrm rot="5400000">
                <a:off x="865910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3" name="Oval 130"/>
              <p:cNvSpPr>
                <a:spLocks noChangeArrowheads="1"/>
              </p:cNvSpPr>
              <p:nvPr userDrawn="1"/>
            </p:nvSpPr>
            <p:spPr bwMode="auto">
              <a:xfrm rot="5400000">
                <a:off x="865910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4" name="Oval 131"/>
              <p:cNvSpPr>
                <a:spLocks noChangeArrowheads="1"/>
              </p:cNvSpPr>
              <p:nvPr userDrawn="1"/>
            </p:nvSpPr>
            <p:spPr bwMode="auto">
              <a:xfrm rot="5400000">
                <a:off x="865910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5" name="Oval 132"/>
              <p:cNvSpPr>
                <a:spLocks noChangeArrowheads="1"/>
              </p:cNvSpPr>
              <p:nvPr userDrawn="1"/>
            </p:nvSpPr>
            <p:spPr bwMode="auto">
              <a:xfrm rot="5400000">
                <a:off x="866069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6" name="Oval 135"/>
              <p:cNvSpPr>
                <a:spLocks noChangeArrowheads="1"/>
              </p:cNvSpPr>
              <p:nvPr userDrawn="1"/>
            </p:nvSpPr>
            <p:spPr bwMode="auto">
              <a:xfrm rot="5400000">
                <a:off x="8783725" y="680243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7" name="Oval 136"/>
              <p:cNvSpPr>
                <a:spLocks noChangeArrowheads="1"/>
              </p:cNvSpPr>
              <p:nvPr userDrawn="1"/>
            </p:nvSpPr>
            <p:spPr bwMode="auto">
              <a:xfrm rot="5400000">
                <a:off x="8785312" y="6700837"/>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8" name="Oval 137"/>
              <p:cNvSpPr>
                <a:spLocks noChangeArrowheads="1"/>
              </p:cNvSpPr>
              <p:nvPr userDrawn="1"/>
            </p:nvSpPr>
            <p:spPr bwMode="auto">
              <a:xfrm rot="5400000">
                <a:off x="8783725" y="6600825"/>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9" name="Oval 138"/>
              <p:cNvSpPr>
                <a:spLocks noChangeArrowheads="1"/>
              </p:cNvSpPr>
              <p:nvPr userDrawn="1"/>
            </p:nvSpPr>
            <p:spPr bwMode="auto">
              <a:xfrm rot="5400000">
                <a:off x="8783725" y="6502400"/>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0" name="Oval 139"/>
              <p:cNvSpPr>
                <a:spLocks noChangeArrowheads="1"/>
              </p:cNvSpPr>
              <p:nvPr userDrawn="1"/>
            </p:nvSpPr>
            <p:spPr bwMode="auto">
              <a:xfrm rot="5400000">
                <a:off x="8783725" y="640238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1" name="Oval 140"/>
              <p:cNvSpPr>
                <a:spLocks noChangeArrowheads="1"/>
              </p:cNvSpPr>
              <p:nvPr userDrawn="1"/>
            </p:nvSpPr>
            <p:spPr bwMode="auto">
              <a:xfrm rot="5400000">
                <a:off x="8785312" y="6302375"/>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2" name="Oval 143"/>
              <p:cNvSpPr>
                <a:spLocks noChangeArrowheads="1"/>
              </p:cNvSpPr>
              <p:nvPr userDrawn="1"/>
            </p:nvSpPr>
            <p:spPr bwMode="auto">
              <a:xfrm rot="5400000">
                <a:off x="890516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3" name="Oval 144"/>
              <p:cNvSpPr>
                <a:spLocks noChangeArrowheads="1"/>
              </p:cNvSpPr>
              <p:nvPr userDrawn="1"/>
            </p:nvSpPr>
            <p:spPr bwMode="auto">
              <a:xfrm rot="5400000">
                <a:off x="890675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4" name="Oval 145"/>
              <p:cNvSpPr>
                <a:spLocks noChangeArrowheads="1"/>
              </p:cNvSpPr>
              <p:nvPr userDrawn="1"/>
            </p:nvSpPr>
            <p:spPr bwMode="auto">
              <a:xfrm rot="5400000">
                <a:off x="890516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5" name="Oval 146"/>
              <p:cNvSpPr>
                <a:spLocks noChangeArrowheads="1"/>
              </p:cNvSpPr>
              <p:nvPr userDrawn="1"/>
            </p:nvSpPr>
            <p:spPr bwMode="auto">
              <a:xfrm rot="5400000">
                <a:off x="890516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6" name="Oval 147"/>
              <p:cNvSpPr>
                <a:spLocks noChangeArrowheads="1"/>
              </p:cNvSpPr>
              <p:nvPr userDrawn="1"/>
            </p:nvSpPr>
            <p:spPr bwMode="auto">
              <a:xfrm rot="5400000">
                <a:off x="890516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7" name="Oval 148"/>
              <p:cNvSpPr>
                <a:spLocks noChangeArrowheads="1"/>
              </p:cNvSpPr>
              <p:nvPr userDrawn="1"/>
            </p:nvSpPr>
            <p:spPr bwMode="auto">
              <a:xfrm rot="5400000">
                <a:off x="890675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8" name="Oval 151"/>
              <p:cNvSpPr>
                <a:spLocks noChangeArrowheads="1"/>
              </p:cNvSpPr>
              <p:nvPr userDrawn="1"/>
            </p:nvSpPr>
            <p:spPr bwMode="auto">
              <a:xfrm rot="5400000">
                <a:off x="9028994"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9" name="Oval 152"/>
              <p:cNvSpPr>
                <a:spLocks noChangeArrowheads="1"/>
              </p:cNvSpPr>
              <p:nvPr userDrawn="1"/>
            </p:nvSpPr>
            <p:spPr bwMode="auto">
              <a:xfrm rot="5400000">
                <a:off x="9030581"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0" name="Oval 153"/>
              <p:cNvSpPr>
                <a:spLocks noChangeArrowheads="1"/>
              </p:cNvSpPr>
              <p:nvPr userDrawn="1"/>
            </p:nvSpPr>
            <p:spPr bwMode="auto">
              <a:xfrm rot="5400000">
                <a:off x="9028994"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1" name="Oval 154"/>
              <p:cNvSpPr>
                <a:spLocks noChangeArrowheads="1"/>
              </p:cNvSpPr>
              <p:nvPr userDrawn="1"/>
            </p:nvSpPr>
            <p:spPr bwMode="auto">
              <a:xfrm rot="5400000">
                <a:off x="9028994"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2" name="Oval 155"/>
              <p:cNvSpPr>
                <a:spLocks noChangeArrowheads="1"/>
              </p:cNvSpPr>
              <p:nvPr userDrawn="1"/>
            </p:nvSpPr>
            <p:spPr bwMode="auto">
              <a:xfrm rot="5400000">
                <a:off x="9028994"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3" name="Oval 156"/>
              <p:cNvSpPr>
                <a:spLocks noChangeArrowheads="1"/>
              </p:cNvSpPr>
              <p:nvPr userDrawn="1"/>
            </p:nvSpPr>
            <p:spPr bwMode="auto">
              <a:xfrm rot="5400000">
                <a:off x="9030581"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4" name="Oval 159"/>
              <p:cNvSpPr>
                <a:spLocks noChangeArrowheads="1"/>
              </p:cNvSpPr>
              <p:nvPr userDrawn="1"/>
            </p:nvSpPr>
            <p:spPr bwMode="auto">
              <a:xfrm rot="5400000">
                <a:off x="9152025"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5" name="Oval 160"/>
              <p:cNvSpPr>
                <a:spLocks noChangeArrowheads="1"/>
              </p:cNvSpPr>
              <p:nvPr userDrawn="1"/>
            </p:nvSpPr>
            <p:spPr bwMode="auto">
              <a:xfrm rot="5400000">
                <a:off x="9153612"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6" name="Oval 161"/>
              <p:cNvSpPr>
                <a:spLocks noChangeArrowheads="1"/>
              </p:cNvSpPr>
              <p:nvPr userDrawn="1"/>
            </p:nvSpPr>
            <p:spPr bwMode="auto">
              <a:xfrm rot="5400000">
                <a:off x="9152025"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7" name="Oval 162"/>
              <p:cNvSpPr>
                <a:spLocks noChangeArrowheads="1"/>
              </p:cNvSpPr>
              <p:nvPr userDrawn="1"/>
            </p:nvSpPr>
            <p:spPr bwMode="auto">
              <a:xfrm rot="5400000">
                <a:off x="9152025"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8" name="Oval 163"/>
              <p:cNvSpPr>
                <a:spLocks noChangeArrowheads="1"/>
              </p:cNvSpPr>
              <p:nvPr userDrawn="1"/>
            </p:nvSpPr>
            <p:spPr bwMode="auto">
              <a:xfrm rot="5400000">
                <a:off x="9152025"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9" name="Oval 164"/>
              <p:cNvSpPr>
                <a:spLocks noChangeArrowheads="1"/>
              </p:cNvSpPr>
              <p:nvPr userDrawn="1"/>
            </p:nvSpPr>
            <p:spPr bwMode="auto">
              <a:xfrm rot="5400000">
                <a:off x="9153612"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0" name="Oval 167"/>
              <p:cNvSpPr>
                <a:spLocks noChangeArrowheads="1"/>
              </p:cNvSpPr>
              <p:nvPr userDrawn="1"/>
            </p:nvSpPr>
            <p:spPr bwMode="auto">
              <a:xfrm rot="5400000">
                <a:off x="927505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1" name="Oval 168"/>
              <p:cNvSpPr>
                <a:spLocks noChangeArrowheads="1"/>
              </p:cNvSpPr>
              <p:nvPr userDrawn="1"/>
            </p:nvSpPr>
            <p:spPr bwMode="auto">
              <a:xfrm rot="5400000">
                <a:off x="927664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2" name="Oval 169"/>
              <p:cNvSpPr>
                <a:spLocks noChangeArrowheads="1"/>
              </p:cNvSpPr>
              <p:nvPr userDrawn="1"/>
            </p:nvSpPr>
            <p:spPr bwMode="auto">
              <a:xfrm rot="5400000">
                <a:off x="927505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3" name="Oval 170"/>
              <p:cNvSpPr>
                <a:spLocks noChangeArrowheads="1"/>
              </p:cNvSpPr>
              <p:nvPr userDrawn="1"/>
            </p:nvSpPr>
            <p:spPr bwMode="auto">
              <a:xfrm rot="5400000">
                <a:off x="927505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4" name="Oval 171"/>
              <p:cNvSpPr>
                <a:spLocks noChangeArrowheads="1"/>
              </p:cNvSpPr>
              <p:nvPr userDrawn="1"/>
            </p:nvSpPr>
            <p:spPr bwMode="auto">
              <a:xfrm rot="5400000">
                <a:off x="927505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5" name="Oval 172"/>
              <p:cNvSpPr>
                <a:spLocks noChangeArrowheads="1"/>
              </p:cNvSpPr>
              <p:nvPr userDrawn="1"/>
            </p:nvSpPr>
            <p:spPr bwMode="auto">
              <a:xfrm rot="5400000">
                <a:off x="927664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6" name="Oval 175"/>
              <p:cNvSpPr>
                <a:spLocks noChangeArrowheads="1"/>
              </p:cNvSpPr>
              <p:nvPr userDrawn="1"/>
            </p:nvSpPr>
            <p:spPr bwMode="auto">
              <a:xfrm rot="5400000">
                <a:off x="9398087"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7" name="Oval 176"/>
              <p:cNvSpPr>
                <a:spLocks noChangeArrowheads="1"/>
              </p:cNvSpPr>
              <p:nvPr userDrawn="1"/>
            </p:nvSpPr>
            <p:spPr bwMode="auto">
              <a:xfrm rot="5400000">
                <a:off x="9399675"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8" name="Oval 177"/>
              <p:cNvSpPr>
                <a:spLocks noChangeArrowheads="1"/>
              </p:cNvSpPr>
              <p:nvPr userDrawn="1"/>
            </p:nvSpPr>
            <p:spPr bwMode="auto">
              <a:xfrm rot="5400000">
                <a:off x="9398087"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9" name="Oval 178"/>
              <p:cNvSpPr>
                <a:spLocks noChangeArrowheads="1"/>
              </p:cNvSpPr>
              <p:nvPr userDrawn="1"/>
            </p:nvSpPr>
            <p:spPr bwMode="auto">
              <a:xfrm rot="5400000">
                <a:off x="9398087"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0" name="Oval 179"/>
              <p:cNvSpPr>
                <a:spLocks noChangeArrowheads="1"/>
              </p:cNvSpPr>
              <p:nvPr userDrawn="1"/>
            </p:nvSpPr>
            <p:spPr bwMode="auto">
              <a:xfrm rot="5400000">
                <a:off x="9398087"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1" name="Oval 180"/>
              <p:cNvSpPr>
                <a:spLocks noChangeArrowheads="1"/>
              </p:cNvSpPr>
              <p:nvPr userDrawn="1"/>
            </p:nvSpPr>
            <p:spPr bwMode="auto">
              <a:xfrm rot="5400000">
                <a:off x="9399675"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2" name="Oval 183"/>
              <p:cNvSpPr>
                <a:spLocks noChangeArrowheads="1"/>
              </p:cNvSpPr>
              <p:nvPr userDrawn="1"/>
            </p:nvSpPr>
            <p:spPr bwMode="auto">
              <a:xfrm rot="5400000">
                <a:off x="9520325" y="680243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3" name="Oval 184"/>
              <p:cNvSpPr>
                <a:spLocks noChangeArrowheads="1"/>
              </p:cNvSpPr>
              <p:nvPr userDrawn="1"/>
            </p:nvSpPr>
            <p:spPr bwMode="auto">
              <a:xfrm rot="5400000">
                <a:off x="9521912" y="6700837"/>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4" name="Oval 185"/>
              <p:cNvSpPr>
                <a:spLocks noChangeArrowheads="1"/>
              </p:cNvSpPr>
              <p:nvPr userDrawn="1"/>
            </p:nvSpPr>
            <p:spPr bwMode="auto">
              <a:xfrm rot="5400000">
                <a:off x="9520325" y="6600825"/>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5" name="Oval 186"/>
              <p:cNvSpPr>
                <a:spLocks noChangeArrowheads="1"/>
              </p:cNvSpPr>
              <p:nvPr userDrawn="1"/>
            </p:nvSpPr>
            <p:spPr bwMode="auto">
              <a:xfrm rot="5400000">
                <a:off x="9520325" y="6502400"/>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6" name="Oval 187"/>
              <p:cNvSpPr>
                <a:spLocks noChangeArrowheads="1"/>
              </p:cNvSpPr>
              <p:nvPr userDrawn="1"/>
            </p:nvSpPr>
            <p:spPr bwMode="auto">
              <a:xfrm rot="5400000">
                <a:off x="9520325" y="640238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7" name="Oval 188"/>
              <p:cNvSpPr>
                <a:spLocks noChangeArrowheads="1"/>
              </p:cNvSpPr>
              <p:nvPr userDrawn="1"/>
            </p:nvSpPr>
            <p:spPr bwMode="auto">
              <a:xfrm rot="5400000">
                <a:off x="9521912" y="6302375"/>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8" name="Oval 288"/>
              <p:cNvSpPr>
                <a:spLocks noChangeArrowheads="1"/>
              </p:cNvSpPr>
              <p:nvPr userDrawn="1"/>
            </p:nvSpPr>
            <p:spPr bwMode="auto">
              <a:xfrm rot="5400000">
                <a:off x="9643356"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9" name="Oval 289"/>
              <p:cNvSpPr>
                <a:spLocks noChangeArrowheads="1"/>
              </p:cNvSpPr>
              <p:nvPr userDrawn="1"/>
            </p:nvSpPr>
            <p:spPr bwMode="auto">
              <a:xfrm rot="5400000">
                <a:off x="9644943"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00" name="Oval 290"/>
              <p:cNvSpPr>
                <a:spLocks noChangeArrowheads="1"/>
              </p:cNvSpPr>
              <p:nvPr userDrawn="1"/>
            </p:nvSpPr>
            <p:spPr bwMode="auto">
              <a:xfrm rot="5400000">
                <a:off x="9643356"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01" name="Oval 291"/>
              <p:cNvSpPr>
                <a:spLocks noChangeArrowheads="1"/>
              </p:cNvSpPr>
              <p:nvPr userDrawn="1"/>
            </p:nvSpPr>
            <p:spPr bwMode="auto">
              <a:xfrm rot="5400000">
                <a:off x="9643356"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02" name="Oval 292"/>
              <p:cNvSpPr>
                <a:spLocks noChangeArrowheads="1"/>
              </p:cNvSpPr>
              <p:nvPr userDrawn="1"/>
            </p:nvSpPr>
            <p:spPr bwMode="auto">
              <a:xfrm rot="5400000">
                <a:off x="9643356"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03" name="Oval 293"/>
              <p:cNvSpPr>
                <a:spLocks noChangeArrowheads="1"/>
              </p:cNvSpPr>
              <p:nvPr userDrawn="1"/>
            </p:nvSpPr>
            <p:spPr bwMode="auto">
              <a:xfrm rot="5400000">
                <a:off x="9644943"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grpSp>
        <p:sp>
          <p:nvSpPr>
            <p:cNvPr id="224" name="Oval 151"/>
            <p:cNvSpPr>
              <a:spLocks noChangeArrowheads="1"/>
            </p:cNvSpPr>
            <p:nvPr userDrawn="1"/>
          </p:nvSpPr>
          <p:spPr bwMode="auto">
            <a:xfrm rot="5400000">
              <a:off x="6072150"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5" name="Oval 152"/>
            <p:cNvSpPr>
              <a:spLocks noChangeArrowheads="1"/>
            </p:cNvSpPr>
            <p:nvPr userDrawn="1"/>
          </p:nvSpPr>
          <p:spPr bwMode="auto">
            <a:xfrm rot="5400000">
              <a:off x="6073737"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6" name="Oval 153"/>
            <p:cNvSpPr>
              <a:spLocks noChangeArrowheads="1"/>
            </p:cNvSpPr>
            <p:nvPr userDrawn="1"/>
          </p:nvSpPr>
          <p:spPr bwMode="auto">
            <a:xfrm rot="5400000">
              <a:off x="6072150"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7" name="Oval 154"/>
            <p:cNvSpPr>
              <a:spLocks noChangeArrowheads="1"/>
            </p:cNvSpPr>
            <p:nvPr userDrawn="1"/>
          </p:nvSpPr>
          <p:spPr bwMode="auto">
            <a:xfrm rot="5400000">
              <a:off x="6072150"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8" name="Oval 155"/>
            <p:cNvSpPr>
              <a:spLocks noChangeArrowheads="1"/>
            </p:cNvSpPr>
            <p:nvPr userDrawn="1"/>
          </p:nvSpPr>
          <p:spPr bwMode="auto">
            <a:xfrm rot="5400000">
              <a:off x="6072150"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9" name="Oval 156"/>
            <p:cNvSpPr>
              <a:spLocks noChangeArrowheads="1"/>
            </p:cNvSpPr>
            <p:nvPr userDrawn="1"/>
          </p:nvSpPr>
          <p:spPr bwMode="auto">
            <a:xfrm rot="5400000">
              <a:off x="6073737"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0" name="Oval 159"/>
            <p:cNvSpPr>
              <a:spLocks noChangeArrowheads="1"/>
            </p:cNvSpPr>
            <p:nvPr userDrawn="1"/>
          </p:nvSpPr>
          <p:spPr bwMode="auto">
            <a:xfrm rot="5400000">
              <a:off x="6195181"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1" name="Oval 160"/>
            <p:cNvSpPr>
              <a:spLocks noChangeArrowheads="1"/>
            </p:cNvSpPr>
            <p:nvPr userDrawn="1"/>
          </p:nvSpPr>
          <p:spPr bwMode="auto">
            <a:xfrm rot="5400000">
              <a:off x="6196768"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2" name="Oval 161"/>
            <p:cNvSpPr>
              <a:spLocks noChangeArrowheads="1"/>
            </p:cNvSpPr>
            <p:nvPr userDrawn="1"/>
          </p:nvSpPr>
          <p:spPr bwMode="auto">
            <a:xfrm rot="5400000">
              <a:off x="6195181"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3" name="Oval 162"/>
            <p:cNvSpPr>
              <a:spLocks noChangeArrowheads="1"/>
            </p:cNvSpPr>
            <p:nvPr userDrawn="1"/>
          </p:nvSpPr>
          <p:spPr bwMode="auto">
            <a:xfrm rot="5400000">
              <a:off x="6195181"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4" name="Oval 163"/>
            <p:cNvSpPr>
              <a:spLocks noChangeArrowheads="1"/>
            </p:cNvSpPr>
            <p:nvPr userDrawn="1"/>
          </p:nvSpPr>
          <p:spPr bwMode="auto">
            <a:xfrm rot="5400000">
              <a:off x="6195181"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5" name="Oval 164"/>
            <p:cNvSpPr>
              <a:spLocks noChangeArrowheads="1"/>
            </p:cNvSpPr>
            <p:nvPr userDrawn="1"/>
          </p:nvSpPr>
          <p:spPr bwMode="auto">
            <a:xfrm rot="5400000">
              <a:off x="6196768"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6" name="Oval 167"/>
            <p:cNvSpPr>
              <a:spLocks noChangeArrowheads="1"/>
            </p:cNvSpPr>
            <p:nvPr userDrawn="1"/>
          </p:nvSpPr>
          <p:spPr bwMode="auto">
            <a:xfrm rot="5400000">
              <a:off x="6318212"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7" name="Oval 168"/>
            <p:cNvSpPr>
              <a:spLocks noChangeArrowheads="1"/>
            </p:cNvSpPr>
            <p:nvPr userDrawn="1"/>
          </p:nvSpPr>
          <p:spPr bwMode="auto">
            <a:xfrm rot="5400000">
              <a:off x="6319800"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8" name="Oval 169"/>
            <p:cNvSpPr>
              <a:spLocks noChangeArrowheads="1"/>
            </p:cNvSpPr>
            <p:nvPr userDrawn="1"/>
          </p:nvSpPr>
          <p:spPr bwMode="auto">
            <a:xfrm rot="5400000">
              <a:off x="6318212"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9" name="Oval 170"/>
            <p:cNvSpPr>
              <a:spLocks noChangeArrowheads="1"/>
            </p:cNvSpPr>
            <p:nvPr userDrawn="1"/>
          </p:nvSpPr>
          <p:spPr bwMode="auto">
            <a:xfrm rot="5400000">
              <a:off x="6318212"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0" name="Oval 171"/>
            <p:cNvSpPr>
              <a:spLocks noChangeArrowheads="1"/>
            </p:cNvSpPr>
            <p:nvPr userDrawn="1"/>
          </p:nvSpPr>
          <p:spPr bwMode="auto">
            <a:xfrm rot="5400000">
              <a:off x="6318212"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1" name="Oval 172"/>
            <p:cNvSpPr>
              <a:spLocks noChangeArrowheads="1"/>
            </p:cNvSpPr>
            <p:nvPr userDrawn="1"/>
          </p:nvSpPr>
          <p:spPr bwMode="auto">
            <a:xfrm rot="5400000">
              <a:off x="6319800"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2" name="Oval 175"/>
            <p:cNvSpPr>
              <a:spLocks noChangeArrowheads="1"/>
            </p:cNvSpPr>
            <p:nvPr userDrawn="1"/>
          </p:nvSpPr>
          <p:spPr bwMode="auto">
            <a:xfrm rot="5400000">
              <a:off x="6441243"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3" name="Oval 176"/>
            <p:cNvSpPr>
              <a:spLocks noChangeArrowheads="1"/>
            </p:cNvSpPr>
            <p:nvPr userDrawn="1"/>
          </p:nvSpPr>
          <p:spPr bwMode="auto">
            <a:xfrm rot="5400000">
              <a:off x="6442831"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4" name="Oval 177"/>
            <p:cNvSpPr>
              <a:spLocks noChangeArrowheads="1"/>
            </p:cNvSpPr>
            <p:nvPr userDrawn="1"/>
          </p:nvSpPr>
          <p:spPr bwMode="auto">
            <a:xfrm rot="5400000">
              <a:off x="6441243"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5" name="Oval 178"/>
            <p:cNvSpPr>
              <a:spLocks noChangeArrowheads="1"/>
            </p:cNvSpPr>
            <p:nvPr userDrawn="1"/>
          </p:nvSpPr>
          <p:spPr bwMode="auto">
            <a:xfrm rot="5400000">
              <a:off x="6441243"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6" name="Oval 179"/>
            <p:cNvSpPr>
              <a:spLocks noChangeArrowheads="1"/>
            </p:cNvSpPr>
            <p:nvPr userDrawn="1"/>
          </p:nvSpPr>
          <p:spPr bwMode="auto">
            <a:xfrm rot="5400000">
              <a:off x="6441243"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7" name="Oval 180"/>
            <p:cNvSpPr>
              <a:spLocks noChangeArrowheads="1"/>
            </p:cNvSpPr>
            <p:nvPr userDrawn="1"/>
          </p:nvSpPr>
          <p:spPr bwMode="auto">
            <a:xfrm rot="5400000">
              <a:off x="6442831"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8" name="Oval 183"/>
            <p:cNvSpPr>
              <a:spLocks noChangeArrowheads="1"/>
            </p:cNvSpPr>
            <p:nvPr userDrawn="1"/>
          </p:nvSpPr>
          <p:spPr bwMode="auto">
            <a:xfrm rot="5400000">
              <a:off x="6563481" y="680243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9" name="Oval 184"/>
            <p:cNvSpPr>
              <a:spLocks noChangeArrowheads="1"/>
            </p:cNvSpPr>
            <p:nvPr userDrawn="1"/>
          </p:nvSpPr>
          <p:spPr bwMode="auto">
            <a:xfrm rot="5400000">
              <a:off x="6565068" y="6700837"/>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0" name="Oval 185"/>
            <p:cNvSpPr>
              <a:spLocks noChangeArrowheads="1"/>
            </p:cNvSpPr>
            <p:nvPr userDrawn="1"/>
          </p:nvSpPr>
          <p:spPr bwMode="auto">
            <a:xfrm rot="5400000">
              <a:off x="6563481" y="6600825"/>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1" name="Oval 186"/>
            <p:cNvSpPr>
              <a:spLocks noChangeArrowheads="1"/>
            </p:cNvSpPr>
            <p:nvPr userDrawn="1"/>
          </p:nvSpPr>
          <p:spPr bwMode="auto">
            <a:xfrm rot="5400000">
              <a:off x="6563481" y="6502400"/>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2" name="Oval 187"/>
            <p:cNvSpPr>
              <a:spLocks noChangeArrowheads="1"/>
            </p:cNvSpPr>
            <p:nvPr userDrawn="1"/>
          </p:nvSpPr>
          <p:spPr bwMode="auto">
            <a:xfrm rot="5400000">
              <a:off x="6563481" y="640238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3" name="Oval 188"/>
            <p:cNvSpPr>
              <a:spLocks noChangeArrowheads="1"/>
            </p:cNvSpPr>
            <p:nvPr userDrawn="1"/>
          </p:nvSpPr>
          <p:spPr bwMode="auto">
            <a:xfrm rot="5400000">
              <a:off x="6565068" y="6302375"/>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4" name="Oval 288"/>
            <p:cNvSpPr>
              <a:spLocks noChangeArrowheads="1"/>
            </p:cNvSpPr>
            <p:nvPr userDrawn="1"/>
          </p:nvSpPr>
          <p:spPr bwMode="auto">
            <a:xfrm rot="5400000">
              <a:off x="6686512"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5" name="Oval 289"/>
            <p:cNvSpPr>
              <a:spLocks noChangeArrowheads="1"/>
            </p:cNvSpPr>
            <p:nvPr userDrawn="1"/>
          </p:nvSpPr>
          <p:spPr bwMode="auto">
            <a:xfrm rot="5400000">
              <a:off x="6688099"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6" name="Oval 290"/>
            <p:cNvSpPr>
              <a:spLocks noChangeArrowheads="1"/>
            </p:cNvSpPr>
            <p:nvPr userDrawn="1"/>
          </p:nvSpPr>
          <p:spPr bwMode="auto">
            <a:xfrm rot="5400000">
              <a:off x="6686512"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7" name="Oval 291"/>
            <p:cNvSpPr>
              <a:spLocks noChangeArrowheads="1"/>
            </p:cNvSpPr>
            <p:nvPr userDrawn="1"/>
          </p:nvSpPr>
          <p:spPr bwMode="auto">
            <a:xfrm rot="5400000">
              <a:off x="6686512"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8" name="Oval 292"/>
            <p:cNvSpPr>
              <a:spLocks noChangeArrowheads="1"/>
            </p:cNvSpPr>
            <p:nvPr userDrawn="1"/>
          </p:nvSpPr>
          <p:spPr bwMode="auto">
            <a:xfrm rot="5400000">
              <a:off x="6686512"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9" name="Oval 293"/>
            <p:cNvSpPr>
              <a:spLocks noChangeArrowheads="1"/>
            </p:cNvSpPr>
            <p:nvPr userDrawn="1"/>
          </p:nvSpPr>
          <p:spPr bwMode="auto">
            <a:xfrm rot="5400000">
              <a:off x="6688099"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grpSp>
      <p:grpSp>
        <p:nvGrpSpPr>
          <p:cNvPr id="404" name="Gruppo 403"/>
          <p:cNvGrpSpPr/>
          <p:nvPr userDrawn="1"/>
        </p:nvGrpSpPr>
        <p:grpSpPr>
          <a:xfrm>
            <a:off x="7939458" y="24483"/>
            <a:ext cx="3684588" cy="533128"/>
            <a:chOff x="7939458" y="46187"/>
            <a:chExt cx="3684588" cy="533128"/>
          </a:xfrm>
        </p:grpSpPr>
        <p:sp>
          <p:nvSpPr>
            <p:cNvPr id="405" name="Oval 191"/>
            <p:cNvSpPr>
              <a:spLocks noChangeArrowheads="1"/>
            </p:cNvSpPr>
            <p:nvPr/>
          </p:nvSpPr>
          <p:spPr bwMode="auto">
            <a:xfrm>
              <a:off x="7939458" y="46187"/>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06" name="Oval 193"/>
            <p:cNvSpPr>
              <a:spLocks noChangeArrowheads="1"/>
            </p:cNvSpPr>
            <p:nvPr/>
          </p:nvSpPr>
          <p:spPr bwMode="auto">
            <a:xfrm>
              <a:off x="8098208" y="46187"/>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07" name="Oval 195"/>
            <p:cNvSpPr>
              <a:spLocks noChangeArrowheads="1"/>
            </p:cNvSpPr>
            <p:nvPr/>
          </p:nvSpPr>
          <p:spPr bwMode="auto">
            <a:xfrm>
              <a:off x="8256958" y="46187"/>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08" name="Oval 197"/>
            <p:cNvSpPr>
              <a:spLocks noChangeArrowheads="1"/>
            </p:cNvSpPr>
            <p:nvPr/>
          </p:nvSpPr>
          <p:spPr bwMode="auto">
            <a:xfrm>
              <a:off x="8415708" y="46187"/>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09" name="Oval 199"/>
            <p:cNvSpPr>
              <a:spLocks noChangeArrowheads="1"/>
            </p:cNvSpPr>
            <p:nvPr/>
          </p:nvSpPr>
          <p:spPr bwMode="auto">
            <a:xfrm>
              <a:off x="8574458" y="46187"/>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0" name="Oval 201"/>
            <p:cNvSpPr>
              <a:spLocks noChangeArrowheads="1"/>
            </p:cNvSpPr>
            <p:nvPr/>
          </p:nvSpPr>
          <p:spPr bwMode="auto">
            <a:xfrm>
              <a:off x="8728446" y="46187"/>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1" name="Oval 203"/>
            <p:cNvSpPr>
              <a:spLocks noChangeArrowheads="1"/>
            </p:cNvSpPr>
            <p:nvPr/>
          </p:nvSpPr>
          <p:spPr bwMode="auto">
            <a:xfrm>
              <a:off x="8887196" y="46187"/>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2" name="Oval 206"/>
            <p:cNvSpPr>
              <a:spLocks noChangeArrowheads="1"/>
            </p:cNvSpPr>
            <p:nvPr/>
          </p:nvSpPr>
          <p:spPr bwMode="auto">
            <a:xfrm>
              <a:off x="90459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3" name="Oval 208"/>
            <p:cNvSpPr>
              <a:spLocks noChangeArrowheads="1"/>
            </p:cNvSpPr>
            <p:nvPr/>
          </p:nvSpPr>
          <p:spPr bwMode="auto">
            <a:xfrm>
              <a:off x="920469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4" name="Oval 210"/>
            <p:cNvSpPr>
              <a:spLocks noChangeArrowheads="1"/>
            </p:cNvSpPr>
            <p:nvPr/>
          </p:nvSpPr>
          <p:spPr bwMode="auto">
            <a:xfrm>
              <a:off x="93634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5" name="Oval 212"/>
            <p:cNvSpPr>
              <a:spLocks noChangeArrowheads="1"/>
            </p:cNvSpPr>
            <p:nvPr/>
          </p:nvSpPr>
          <p:spPr bwMode="auto">
            <a:xfrm>
              <a:off x="9522196" y="461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6" name="Oval 214"/>
            <p:cNvSpPr>
              <a:spLocks noChangeArrowheads="1"/>
            </p:cNvSpPr>
            <p:nvPr/>
          </p:nvSpPr>
          <p:spPr bwMode="auto">
            <a:xfrm>
              <a:off x="967935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7" name="Oval 216"/>
            <p:cNvSpPr>
              <a:spLocks noChangeArrowheads="1"/>
            </p:cNvSpPr>
            <p:nvPr/>
          </p:nvSpPr>
          <p:spPr bwMode="auto">
            <a:xfrm>
              <a:off x="983810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8" name="Oval 218"/>
            <p:cNvSpPr>
              <a:spLocks noChangeArrowheads="1"/>
            </p:cNvSpPr>
            <p:nvPr/>
          </p:nvSpPr>
          <p:spPr bwMode="auto">
            <a:xfrm>
              <a:off x="999685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9" name="Oval 220"/>
            <p:cNvSpPr>
              <a:spLocks noChangeArrowheads="1"/>
            </p:cNvSpPr>
            <p:nvPr/>
          </p:nvSpPr>
          <p:spPr bwMode="auto">
            <a:xfrm>
              <a:off x="101508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0" name="Oval 222"/>
            <p:cNvSpPr>
              <a:spLocks noChangeArrowheads="1"/>
            </p:cNvSpPr>
            <p:nvPr/>
          </p:nvSpPr>
          <p:spPr bwMode="auto">
            <a:xfrm>
              <a:off x="1030959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1" name="Oval 224"/>
            <p:cNvSpPr>
              <a:spLocks noChangeArrowheads="1"/>
            </p:cNvSpPr>
            <p:nvPr/>
          </p:nvSpPr>
          <p:spPr bwMode="auto">
            <a:xfrm>
              <a:off x="104683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2" name="Oval 226"/>
            <p:cNvSpPr>
              <a:spLocks noChangeArrowheads="1"/>
            </p:cNvSpPr>
            <p:nvPr/>
          </p:nvSpPr>
          <p:spPr bwMode="auto">
            <a:xfrm>
              <a:off x="1062709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3" name="Oval 228"/>
            <p:cNvSpPr>
              <a:spLocks noChangeArrowheads="1"/>
            </p:cNvSpPr>
            <p:nvPr/>
          </p:nvSpPr>
          <p:spPr bwMode="auto">
            <a:xfrm>
              <a:off x="107858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4" name="Oval 230"/>
            <p:cNvSpPr>
              <a:spLocks noChangeArrowheads="1"/>
            </p:cNvSpPr>
            <p:nvPr/>
          </p:nvSpPr>
          <p:spPr bwMode="auto">
            <a:xfrm>
              <a:off x="10944596" y="461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5" name="Oval 232"/>
            <p:cNvSpPr>
              <a:spLocks noChangeArrowheads="1"/>
            </p:cNvSpPr>
            <p:nvPr/>
          </p:nvSpPr>
          <p:spPr bwMode="auto">
            <a:xfrm>
              <a:off x="11103346" y="461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6" name="Oval 234"/>
            <p:cNvSpPr>
              <a:spLocks noChangeArrowheads="1"/>
            </p:cNvSpPr>
            <p:nvPr/>
          </p:nvSpPr>
          <p:spPr bwMode="auto">
            <a:xfrm>
              <a:off x="1126050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7" name="Oval 236"/>
            <p:cNvSpPr>
              <a:spLocks noChangeArrowheads="1"/>
            </p:cNvSpPr>
            <p:nvPr/>
          </p:nvSpPr>
          <p:spPr bwMode="auto">
            <a:xfrm>
              <a:off x="1141925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8" name="Oval 238"/>
            <p:cNvSpPr>
              <a:spLocks noChangeArrowheads="1"/>
            </p:cNvSpPr>
            <p:nvPr/>
          </p:nvSpPr>
          <p:spPr bwMode="auto">
            <a:xfrm>
              <a:off x="1157800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9" name="Oval 240"/>
            <p:cNvSpPr>
              <a:spLocks noChangeArrowheads="1"/>
            </p:cNvSpPr>
            <p:nvPr/>
          </p:nvSpPr>
          <p:spPr bwMode="auto">
            <a:xfrm>
              <a:off x="79394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0" name="Oval 241"/>
            <p:cNvSpPr>
              <a:spLocks noChangeArrowheads="1"/>
            </p:cNvSpPr>
            <p:nvPr/>
          </p:nvSpPr>
          <p:spPr bwMode="auto">
            <a:xfrm>
              <a:off x="79394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1" name="Oval 242"/>
            <p:cNvSpPr>
              <a:spLocks noChangeArrowheads="1"/>
            </p:cNvSpPr>
            <p:nvPr/>
          </p:nvSpPr>
          <p:spPr bwMode="auto">
            <a:xfrm>
              <a:off x="80982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2" name="Oval 243"/>
            <p:cNvSpPr>
              <a:spLocks noChangeArrowheads="1"/>
            </p:cNvSpPr>
            <p:nvPr/>
          </p:nvSpPr>
          <p:spPr bwMode="auto">
            <a:xfrm>
              <a:off x="80982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3" name="Oval 244"/>
            <p:cNvSpPr>
              <a:spLocks noChangeArrowheads="1"/>
            </p:cNvSpPr>
            <p:nvPr/>
          </p:nvSpPr>
          <p:spPr bwMode="auto">
            <a:xfrm>
              <a:off x="82569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4" name="Oval 245"/>
            <p:cNvSpPr>
              <a:spLocks noChangeArrowheads="1"/>
            </p:cNvSpPr>
            <p:nvPr/>
          </p:nvSpPr>
          <p:spPr bwMode="auto">
            <a:xfrm>
              <a:off x="82569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5" name="Oval 246"/>
            <p:cNvSpPr>
              <a:spLocks noChangeArrowheads="1"/>
            </p:cNvSpPr>
            <p:nvPr/>
          </p:nvSpPr>
          <p:spPr bwMode="auto">
            <a:xfrm>
              <a:off x="84157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6" name="Oval 247"/>
            <p:cNvSpPr>
              <a:spLocks noChangeArrowheads="1"/>
            </p:cNvSpPr>
            <p:nvPr/>
          </p:nvSpPr>
          <p:spPr bwMode="auto">
            <a:xfrm>
              <a:off x="84157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7" name="Oval 248"/>
            <p:cNvSpPr>
              <a:spLocks noChangeArrowheads="1"/>
            </p:cNvSpPr>
            <p:nvPr/>
          </p:nvSpPr>
          <p:spPr bwMode="auto">
            <a:xfrm>
              <a:off x="8574458" y="285900"/>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8" name="Oval 249"/>
            <p:cNvSpPr>
              <a:spLocks noChangeArrowheads="1"/>
            </p:cNvSpPr>
            <p:nvPr/>
          </p:nvSpPr>
          <p:spPr bwMode="auto">
            <a:xfrm>
              <a:off x="8574458" y="1604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9" name="Oval 250"/>
            <p:cNvSpPr>
              <a:spLocks noChangeArrowheads="1"/>
            </p:cNvSpPr>
            <p:nvPr/>
          </p:nvSpPr>
          <p:spPr bwMode="auto">
            <a:xfrm>
              <a:off x="87284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0" name="Oval 251"/>
            <p:cNvSpPr>
              <a:spLocks noChangeArrowheads="1"/>
            </p:cNvSpPr>
            <p:nvPr/>
          </p:nvSpPr>
          <p:spPr bwMode="auto">
            <a:xfrm>
              <a:off x="87284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1" name="Oval 252"/>
            <p:cNvSpPr>
              <a:spLocks noChangeArrowheads="1"/>
            </p:cNvSpPr>
            <p:nvPr/>
          </p:nvSpPr>
          <p:spPr bwMode="auto">
            <a:xfrm>
              <a:off x="888719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2" name="Oval 253"/>
            <p:cNvSpPr>
              <a:spLocks noChangeArrowheads="1"/>
            </p:cNvSpPr>
            <p:nvPr/>
          </p:nvSpPr>
          <p:spPr bwMode="auto">
            <a:xfrm>
              <a:off x="888719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3" name="Oval 254"/>
            <p:cNvSpPr>
              <a:spLocks noChangeArrowheads="1"/>
            </p:cNvSpPr>
            <p:nvPr/>
          </p:nvSpPr>
          <p:spPr bwMode="auto">
            <a:xfrm>
              <a:off x="90459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4" name="Oval 255"/>
            <p:cNvSpPr>
              <a:spLocks noChangeArrowheads="1"/>
            </p:cNvSpPr>
            <p:nvPr/>
          </p:nvSpPr>
          <p:spPr bwMode="auto">
            <a:xfrm>
              <a:off x="90459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5" name="Oval 256"/>
            <p:cNvSpPr>
              <a:spLocks noChangeArrowheads="1"/>
            </p:cNvSpPr>
            <p:nvPr/>
          </p:nvSpPr>
          <p:spPr bwMode="auto">
            <a:xfrm>
              <a:off x="920469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6" name="Oval 257"/>
            <p:cNvSpPr>
              <a:spLocks noChangeArrowheads="1"/>
            </p:cNvSpPr>
            <p:nvPr/>
          </p:nvSpPr>
          <p:spPr bwMode="auto">
            <a:xfrm>
              <a:off x="920469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7" name="Oval 258"/>
            <p:cNvSpPr>
              <a:spLocks noChangeArrowheads="1"/>
            </p:cNvSpPr>
            <p:nvPr/>
          </p:nvSpPr>
          <p:spPr bwMode="auto">
            <a:xfrm>
              <a:off x="93634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8" name="Oval 259"/>
            <p:cNvSpPr>
              <a:spLocks noChangeArrowheads="1"/>
            </p:cNvSpPr>
            <p:nvPr/>
          </p:nvSpPr>
          <p:spPr bwMode="auto">
            <a:xfrm>
              <a:off x="93634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9" name="Oval 260"/>
            <p:cNvSpPr>
              <a:spLocks noChangeArrowheads="1"/>
            </p:cNvSpPr>
            <p:nvPr/>
          </p:nvSpPr>
          <p:spPr bwMode="auto">
            <a:xfrm>
              <a:off x="9522196" y="285900"/>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0" name="Oval 261"/>
            <p:cNvSpPr>
              <a:spLocks noChangeArrowheads="1"/>
            </p:cNvSpPr>
            <p:nvPr/>
          </p:nvSpPr>
          <p:spPr bwMode="auto">
            <a:xfrm>
              <a:off x="9522196" y="1604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1" name="Oval 262"/>
            <p:cNvSpPr>
              <a:spLocks noChangeArrowheads="1"/>
            </p:cNvSpPr>
            <p:nvPr/>
          </p:nvSpPr>
          <p:spPr bwMode="auto">
            <a:xfrm>
              <a:off x="96793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2" name="Oval 263"/>
            <p:cNvSpPr>
              <a:spLocks noChangeArrowheads="1"/>
            </p:cNvSpPr>
            <p:nvPr/>
          </p:nvSpPr>
          <p:spPr bwMode="auto">
            <a:xfrm>
              <a:off x="96793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3" name="Oval 264"/>
            <p:cNvSpPr>
              <a:spLocks noChangeArrowheads="1"/>
            </p:cNvSpPr>
            <p:nvPr/>
          </p:nvSpPr>
          <p:spPr bwMode="auto">
            <a:xfrm>
              <a:off x="98381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4" name="Oval 265"/>
            <p:cNvSpPr>
              <a:spLocks noChangeArrowheads="1"/>
            </p:cNvSpPr>
            <p:nvPr/>
          </p:nvSpPr>
          <p:spPr bwMode="auto">
            <a:xfrm>
              <a:off x="98381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5" name="Oval 266"/>
            <p:cNvSpPr>
              <a:spLocks noChangeArrowheads="1"/>
            </p:cNvSpPr>
            <p:nvPr/>
          </p:nvSpPr>
          <p:spPr bwMode="auto">
            <a:xfrm>
              <a:off x="99968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6" name="Oval 267"/>
            <p:cNvSpPr>
              <a:spLocks noChangeArrowheads="1"/>
            </p:cNvSpPr>
            <p:nvPr/>
          </p:nvSpPr>
          <p:spPr bwMode="auto">
            <a:xfrm>
              <a:off x="99968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7" name="Oval 268"/>
            <p:cNvSpPr>
              <a:spLocks noChangeArrowheads="1"/>
            </p:cNvSpPr>
            <p:nvPr/>
          </p:nvSpPr>
          <p:spPr bwMode="auto">
            <a:xfrm>
              <a:off x="101508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8" name="Oval 269"/>
            <p:cNvSpPr>
              <a:spLocks noChangeArrowheads="1"/>
            </p:cNvSpPr>
            <p:nvPr/>
          </p:nvSpPr>
          <p:spPr bwMode="auto">
            <a:xfrm>
              <a:off x="101508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9" name="Oval 270"/>
            <p:cNvSpPr>
              <a:spLocks noChangeArrowheads="1"/>
            </p:cNvSpPr>
            <p:nvPr/>
          </p:nvSpPr>
          <p:spPr bwMode="auto">
            <a:xfrm>
              <a:off x="1030959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0" name="Oval 271"/>
            <p:cNvSpPr>
              <a:spLocks noChangeArrowheads="1"/>
            </p:cNvSpPr>
            <p:nvPr/>
          </p:nvSpPr>
          <p:spPr bwMode="auto">
            <a:xfrm>
              <a:off x="1030959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1" name="Oval 272"/>
            <p:cNvSpPr>
              <a:spLocks noChangeArrowheads="1"/>
            </p:cNvSpPr>
            <p:nvPr/>
          </p:nvSpPr>
          <p:spPr bwMode="auto">
            <a:xfrm>
              <a:off x="104683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2" name="Oval 273"/>
            <p:cNvSpPr>
              <a:spLocks noChangeArrowheads="1"/>
            </p:cNvSpPr>
            <p:nvPr/>
          </p:nvSpPr>
          <p:spPr bwMode="auto">
            <a:xfrm>
              <a:off x="104683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3" name="Oval 274"/>
            <p:cNvSpPr>
              <a:spLocks noChangeArrowheads="1"/>
            </p:cNvSpPr>
            <p:nvPr/>
          </p:nvSpPr>
          <p:spPr bwMode="auto">
            <a:xfrm>
              <a:off x="1062709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4" name="Oval 275"/>
            <p:cNvSpPr>
              <a:spLocks noChangeArrowheads="1"/>
            </p:cNvSpPr>
            <p:nvPr/>
          </p:nvSpPr>
          <p:spPr bwMode="auto">
            <a:xfrm>
              <a:off x="1062709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5" name="Oval 276"/>
            <p:cNvSpPr>
              <a:spLocks noChangeArrowheads="1"/>
            </p:cNvSpPr>
            <p:nvPr/>
          </p:nvSpPr>
          <p:spPr bwMode="auto">
            <a:xfrm>
              <a:off x="107858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6" name="Oval 277"/>
            <p:cNvSpPr>
              <a:spLocks noChangeArrowheads="1"/>
            </p:cNvSpPr>
            <p:nvPr/>
          </p:nvSpPr>
          <p:spPr bwMode="auto">
            <a:xfrm>
              <a:off x="107858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7" name="Oval 278"/>
            <p:cNvSpPr>
              <a:spLocks noChangeArrowheads="1"/>
            </p:cNvSpPr>
            <p:nvPr/>
          </p:nvSpPr>
          <p:spPr bwMode="auto">
            <a:xfrm>
              <a:off x="10944596" y="285900"/>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8" name="Oval 279"/>
            <p:cNvSpPr>
              <a:spLocks noChangeArrowheads="1"/>
            </p:cNvSpPr>
            <p:nvPr/>
          </p:nvSpPr>
          <p:spPr bwMode="auto">
            <a:xfrm>
              <a:off x="10944596" y="1604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9" name="Oval 280"/>
            <p:cNvSpPr>
              <a:spLocks noChangeArrowheads="1"/>
            </p:cNvSpPr>
            <p:nvPr/>
          </p:nvSpPr>
          <p:spPr bwMode="auto">
            <a:xfrm>
              <a:off x="11103346" y="285900"/>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0" name="Oval 281"/>
            <p:cNvSpPr>
              <a:spLocks noChangeArrowheads="1"/>
            </p:cNvSpPr>
            <p:nvPr/>
          </p:nvSpPr>
          <p:spPr bwMode="auto">
            <a:xfrm>
              <a:off x="11103346" y="1604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1" name="Oval 282"/>
            <p:cNvSpPr>
              <a:spLocks noChangeArrowheads="1"/>
            </p:cNvSpPr>
            <p:nvPr/>
          </p:nvSpPr>
          <p:spPr bwMode="auto">
            <a:xfrm>
              <a:off x="112605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2" name="Oval 283"/>
            <p:cNvSpPr>
              <a:spLocks noChangeArrowheads="1"/>
            </p:cNvSpPr>
            <p:nvPr/>
          </p:nvSpPr>
          <p:spPr bwMode="auto">
            <a:xfrm>
              <a:off x="112605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3" name="Oval 284"/>
            <p:cNvSpPr>
              <a:spLocks noChangeArrowheads="1"/>
            </p:cNvSpPr>
            <p:nvPr/>
          </p:nvSpPr>
          <p:spPr bwMode="auto">
            <a:xfrm>
              <a:off x="114192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4" name="Oval 285"/>
            <p:cNvSpPr>
              <a:spLocks noChangeArrowheads="1"/>
            </p:cNvSpPr>
            <p:nvPr/>
          </p:nvSpPr>
          <p:spPr bwMode="auto">
            <a:xfrm>
              <a:off x="114192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5" name="Oval 286"/>
            <p:cNvSpPr>
              <a:spLocks noChangeArrowheads="1"/>
            </p:cNvSpPr>
            <p:nvPr/>
          </p:nvSpPr>
          <p:spPr bwMode="auto">
            <a:xfrm>
              <a:off x="115780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6" name="Oval 287"/>
            <p:cNvSpPr>
              <a:spLocks noChangeArrowheads="1"/>
            </p:cNvSpPr>
            <p:nvPr/>
          </p:nvSpPr>
          <p:spPr bwMode="auto">
            <a:xfrm>
              <a:off x="115780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7" name="Oval 240"/>
            <p:cNvSpPr>
              <a:spLocks noChangeArrowheads="1"/>
            </p:cNvSpPr>
            <p:nvPr userDrawn="1"/>
          </p:nvSpPr>
          <p:spPr bwMode="auto">
            <a:xfrm>
              <a:off x="793945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8" name="Oval 241"/>
            <p:cNvSpPr>
              <a:spLocks noChangeArrowheads="1"/>
            </p:cNvSpPr>
            <p:nvPr userDrawn="1"/>
          </p:nvSpPr>
          <p:spPr bwMode="auto">
            <a:xfrm>
              <a:off x="793945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9" name="Oval 242"/>
            <p:cNvSpPr>
              <a:spLocks noChangeArrowheads="1"/>
            </p:cNvSpPr>
            <p:nvPr userDrawn="1"/>
          </p:nvSpPr>
          <p:spPr bwMode="auto">
            <a:xfrm>
              <a:off x="809820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0" name="Oval 243"/>
            <p:cNvSpPr>
              <a:spLocks noChangeArrowheads="1"/>
            </p:cNvSpPr>
            <p:nvPr userDrawn="1"/>
          </p:nvSpPr>
          <p:spPr bwMode="auto">
            <a:xfrm>
              <a:off x="809820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1" name="Oval 244"/>
            <p:cNvSpPr>
              <a:spLocks noChangeArrowheads="1"/>
            </p:cNvSpPr>
            <p:nvPr userDrawn="1"/>
          </p:nvSpPr>
          <p:spPr bwMode="auto">
            <a:xfrm>
              <a:off x="825695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2" name="Oval 245"/>
            <p:cNvSpPr>
              <a:spLocks noChangeArrowheads="1"/>
            </p:cNvSpPr>
            <p:nvPr userDrawn="1"/>
          </p:nvSpPr>
          <p:spPr bwMode="auto">
            <a:xfrm>
              <a:off x="825695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3" name="Oval 246"/>
            <p:cNvSpPr>
              <a:spLocks noChangeArrowheads="1"/>
            </p:cNvSpPr>
            <p:nvPr userDrawn="1"/>
          </p:nvSpPr>
          <p:spPr bwMode="auto">
            <a:xfrm>
              <a:off x="841570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4" name="Oval 247"/>
            <p:cNvSpPr>
              <a:spLocks noChangeArrowheads="1"/>
            </p:cNvSpPr>
            <p:nvPr userDrawn="1"/>
          </p:nvSpPr>
          <p:spPr bwMode="auto">
            <a:xfrm>
              <a:off x="841570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5" name="Oval 248"/>
            <p:cNvSpPr>
              <a:spLocks noChangeArrowheads="1"/>
            </p:cNvSpPr>
            <p:nvPr userDrawn="1"/>
          </p:nvSpPr>
          <p:spPr bwMode="auto">
            <a:xfrm>
              <a:off x="8574458" y="530102"/>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6" name="Oval 249"/>
            <p:cNvSpPr>
              <a:spLocks noChangeArrowheads="1"/>
            </p:cNvSpPr>
            <p:nvPr userDrawn="1"/>
          </p:nvSpPr>
          <p:spPr bwMode="auto">
            <a:xfrm>
              <a:off x="8574458" y="404690"/>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7" name="Oval 250"/>
            <p:cNvSpPr>
              <a:spLocks noChangeArrowheads="1"/>
            </p:cNvSpPr>
            <p:nvPr userDrawn="1"/>
          </p:nvSpPr>
          <p:spPr bwMode="auto">
            <a:xfrm>
              <a:off x="87284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8" name="Oval 251"/>
            <p:cNvSpPr>
              <a:spLocks noChangeArrowheads="1"/>
            </p:cNvSpPr>
            <p:nvPr userDrawn="1"/>
          </p:nvSpPr>
          <p:spPr bwMode="auto">
            <a:xfrm>
              <a:off x="87284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9" name="Oval 252"/>
            <p:cNvSpPr>
              <a:spLocks noChangeArrowheads="1"/>
            </p:cNvSpPr>
            <p:nvPr userDrawn="1"/>
          </p:nvSpPr>
          <p:spPr bwMode="auto">
            <a:xfrm>
              <a:off x="888719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0" name="Oval 253"/>
            <p:cNvSpPr>
              <a:spLocks noChangeArrowheads="1"/>
            </p:cNvSpPr>
            <p:nvPr userDrawn="1"/>
          </p:nvSpPr>
          <p:spPr bwMode="auto">
            <a:xfrm>
              <a:off x="888719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1" name="Oval 254"/>
            <p:cNvSpPr>
              <a:spLocks noChangeArrowheads="1"/>
            </p:cNvSpPr>
            <p:nvPr userDrawn="1"/>
          </p:nvSpPr>
          <p:spPr bwMode="auto">
            <a:xfrm>
              <a:off x="90459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2" name="Oval 255"/>
            <p:cNvSpPr>
              <a:spLocks noChangeArrowheads="1"/>
            </p:cNvSpPr>
            <p:nvPr userDrawn="1"/>
          </p:nvSpPr>
          <p:spPr bwMode="auto">
            <a:xfrm>
              <a:off x="90459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3" name="Oval 256"/>
            <p:cNvSpPr>
              <a:spLocks noChangeArrowheads="1"/>
            </p:cNvSpPr>
            <p:nvPr userDrawn="1"/>
          </p:nvSpPr>
          <p:spPr bwMode="auto">
            <a:xfrm>
              <a:off x="920469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4" name="Oval 257"/>
            <p:cNvSpPr>
              <a:spLocks noChangeArrowheads="1"/>
            </p:cNvSpPr>
            <p:nvPr userDrawn="1"/>
          </p:nvSpPr>
          <p:spPr bwMode="auto">
            <a:xfrm>
              <a:off x="920469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5" name="Oval 258"/>
            <p:cNvSpPr>
              <a:spLocks noChangeArrowheads="1"/>
            </p:cNvSpPr>
            <p:nvPr userDrawn="1"/>
          </p:nvSpPr>
          <p:spPr bwMode="auto">
            <a:xfrm>
              <a:off x="93634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6" name="Oval 259"/>
            <p:cNvSpPr>
              <a:spLocks noChangeArrowheads="1"/>
            </p:cNvSpPr>
            <p:nvPr userDrawn="1"/>
          </p:nvSpPr>
          <p:spPr bwMode="auto">
            <a:xfrm>
              <a:off x="93634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7" name="Oval 260"/>
            <p:cNvSpPr>
              <a:spLocks noChangeArrowheads="1"/>
            </p:cNvSpPr>
            <p:nvPr userDrawn="1"/>
          </p:nvSpPr>
          <p:spPr bwMode="auto">
            <a:xfrm>
              <a:off x="9522196" y="530102"/>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8" name="Oval 261"/>
            <p:cNvSpPr>
              <a:spLocks noChangeArrowheads="1"/>
            </p:cNvSpPr>
            <p:nvPr userDrawn="1"/>
          </p:nvSpPr>
          <p:spPr bwMode="auto">
            <a:xfrm>
              <a:off x="9522196" y="404690"/>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9" name="Oval 262"/>
            <p:cNvSpPr>
              <a:spLocks noChangeArrowheads="1"/>
            </p:cNvSpPr>
            <p:nvPr userDrawn="1"/>
          </p:nvSpPr>
          <p:spPr bwMode="auto">
            <a:xfrm>
              <a:off x="967935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0" name="Oval 263"/>
            <p:cNvSpPr>
              <a:spLocks noChangeArrowheads="1"/>
            </p:cNvSpPr>
            <p:nvPr userDrawn="1"/>
          </p:nvSpPr>
          <p:spPr bwMode="auto">
            <a:xfrm>
              <a:off x="967935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1" name="Oval 264"/>
            <p:cNvSpPr>
              <a:spLocks noChangeArrowheads="1"/>
            </p:cNvSpPr>
            <p:nvPr userDrawn="1"/>
          </p:nvSpPr>
          <p:spPr bwMode="auto">
            <a:xfrm>
              <a:off x="983810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2" name="Oval 265"/>
            <p:cNvSpPr>
              <a:spLocks noChangeArrowheads="1"/>
            </p:cNvSpPr>
            <p:nvPr userDrawn="1"/>
          </p:nvSpPr>
          <p:spPr bwMode="auto">
            <a:xfrm>
              <a:off x="983810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3" name="Oval 266"/>
            <p:cNvSpPr>
              <a:spLocks noChangeArrowheads="1"/>
            </p:cNvSpPr>
            <p:nvPr userDrawn="1"/>
          </p:nvSpPr>
          <p:spPr bwMode="auto">
            <a:xfrm>
              <a:off x="999685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4" name="Oval 267"/>
            <p:cNvSpPr>
              <a:spLocks noChangeArrowheads="1"/>
            </p:cNvSpPr>
            <p:nvPr userDrawn="1"/>
          </p:nvSpPr>
          <p:spPr bwMode="auto">
            <a:xfrm>
              <a:off x="999685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5" name="Oval 268"/>
            <p:cNvSpPr>
              <a:spLocks noChangeArrowheads="1"/>
            </p:cNvSpPr>
            <p:nvPr userDrawn="1"/>
          </p:nvSpPr>
          <p:spPr bwMode="auto">
            <a:xfrm>
              <a:off x="101508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6" name="Oval 269"/>
            <p:cNvSpPr>
              <a:spLocks noChangeArrowheads="1"/>
            </p:cNvSpPr>
            <p:nvPr userDrawn="1"/>
          </p:nvSpPr>
          <p:spPr bwMode="auto">
            <a:xfrm>
              <a:off x="101508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7" name="Oval 270"/>
            <p:cNvSpPr>
              <a:spLocks noChangeArrowheads="1"/>
            </p:cNvSpPr>
            <p:nvPr userDrawn="1"/>
          </p:nvSpPr>
          <p:spPr bwMode="auto">
            <a:xfrm>
              <a:off x="1030959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8" name="Oval 271"/>
            <p:cNvSpPr>
              <a:spLocks noChangeArrowheads="1"/>
            </p:cNvSpPr>
            <p:nvPr userDrawn="1"/>
          </p:nvSpPr>
          <p:spPr bwMode="auto">
            <a:xfrm>
              <a:off x="1030959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9" name="Oval 272"/>
            <p:cNvSpPr>
              <a:spLocks noChangeArrowheads="1"/>
            </p:cNvSpPr>
            <p:nvPr userDrawn="1"/>
          </p:nvSpPr>
          <p:spPr bwMode="auto">
            <a:xfrm>
              <a:off x="104683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0" name="Oval 273"/>
            <p:cNvSpPr>
              <a:spLocks noChangeArrowheads="1"/>
            </p:cNvSpPr>
            <p:nvPr userDrawn="1"/>
          </p:nvSpPr>
          <p:spPr bwMode="auto">
            <a:xfrm>
              <a:off x="104683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1" name="Oval 274"/>
            <p:cNvSpPr>
              <a:spLocks noChangeArrowheads="1"/>
            </p:cNvSpPr>
            <p:nvPr userDrawn="1"/>
          </p:nvSpPr>
          <p:spPr bwMode="auto">
            <a:xfrm>
              <a:off x="1062709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2" name="Oval 275"/>
            <p:cNvSpPr>
              <a:spLocks noChangeArrowheads="1"/>
            </p:cNvSpPr>
            <p:nvPr userDrawn="1"/>
          </p:nvSpPr>
          <p:spPr bwMode="auto">
            <a:xfrm>
              <a:off x="1062709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3" name="Oval 276"/>
            <p:cNvSpPr>
              <a:spLocks noChangeArrowheads="1"/>
            </p:cNvSpPr>
            <p:nvPr userDrawn="1"/>
          </p:nvSpPr>
          <p:spPr bwMode="auto">
            <a:xfrm>
              <a:off x="107858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4" name="Oval 277"/>
            <p:cNvSpPr>
              <a:spLocks noChangeArrowheads="1"/>
            </p:cNvSpPr>
            <p:nvPr userDrawn="1"/>
          </p:nvSpPr>
          <p:spPr bwMode="auto">
            <a:xfrm>
              <a:off x="107858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5" name="Oval 278"/>
            <p:cNvSpPr>
              <a:spLocks noChangeArrowheads="1"/>
            </p:cNvSpPr>
            <p:nvPr userDrawn="1"/>
          </p:nvSpPr>
          <p:spPr bwMode="auto">
            <a:xfrm>
              <a:off x="10944596" y="530102"/>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6" name="Oval 279"/>
            <p:cNvSpPr>
              <a:spLocks noChangeArrowheads="1"/>
            </p:cNvSpPr>
            <p:nvPr userDrawn="1"/>
          </p:nvSpPr>
          <p:spPr bwMode="auto">
            <a:xfrm>
              <a:off x="10944596" y="404690"/>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7" name="Oval 280"/>
            <p:cNvSpPr>
              <a:spLocks noChangeArrowheads="1"/>
            </p:cNvSpPr>
            <p:nvPr userDrawn="1"/>
          </p:nvSpPr>
          <p:spPr bwMode="auto">
            <a:xfrm>
              <a:off x="11103346" y="530102"/>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8" name="Oval 281"/>
            <p:cNvSpPr>
              <a:spLocks noChangeArrowheads="1"/>
            </p:cNvSpPr>
            <p:nvPr userDrawn="1"/>
          </p:nvSpPr>
          <p:spPr bwMode="auto">
            <a:xfrm>
              <a:off x="11103346" y="404690"/>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9" name="Oval 282"/>
            <p:cNvSpPr>
              <a:spLocks noChangeArrowheads="1"/>
            </p:cNvSpPr>
            <p:nvPr userDrawn="1"/>
          </p:nvSpPr>
          <p:spPr bwMode="auto">
            <a:xfrm>
              <a:off x="1126050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20" name="Oval 283"/>
            <p:cNvSpPr>
              <a:spLocks noChangeArrowheads="1"/>
            </p:cNvSpPr>
            <p:nvPr userDrawn="1"/>
          </p:nvSpPr>
          <p:spPr bwMode="auto">
            <a:xfrm>
              <a:off x="1126050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21" name="Oval 284"/>
            <p:cNvSpPr>
              <a:spLocks noChangeArrowheads="1"/>
            </p:cNvSpPr>
            <p:nvPr userDrawn="1"/>
          </p:nvSpPr>
          <p:spPr bwMode="auto">
            <a:xfrm>
              <a:off x="1141925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22" name="Oval 285"/>
            <p:cNvSpPr>
              <a:spLocks noChangeArrowheads="1"/>
            </p:cNvSpPr>
            <p:nvPr userDrawn="1"/>
          </p:nvSpPr>
          <p:spPr bwMode="auto">
            <a:xfrm>
              <a:off x="1141925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23" name="Oval 286"/>
            <p:cNvSpPr>
              <a:spLocks noChangeArrowheads="1"/>
            </p:cNvSpPr>
            <p:nvPr userDrawn="1"/>
          </p:nvSpPr>
          <p:spPr bwMode="auto">
            <a:xfrm>
              <a:off x="1157800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24" name="Oval 287"/>
            <p:cNvSpPr>
              <a:spLocks noChangeArrowheads="1"/>
            </p:cNvSpPr>
            <p:nvPr userDrawn="1"/>
          </p:nvSpPr>
          <p:spPr bwMode="auto">
            <a:xfrm>
              <a:off x="1157800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grpSp>
      <p:sp>
        <p:nvSpPr>
          <p:cNvPr id="525" name="Segnaposto testo 10"/>
          <p:cNvSpPr>
            <a:spLocks noGrp="1"/>
          </p:cNvSpPr>
          <p:nvPr>
            <p:ph type="body" sz="quarter" idx="11" hasCustomPrompt="1"/>
          </p:nvPr>
        </p:nvSpPr>
        <p:spPr>
          <a:xfrm>
            <a:off x="550863" y="1300544"/>
            <a:ext cx="5545137" cy="221599"/>
          </a:xfrm>
          <a:prstGeom prst="rect">
            <a:avLst/>
          </a:prstGeom>
          <a:noFill/>
        </p:spPr>
        <p:txBody>
          <a:bodyPr wrap="square" lIns="0" tIns="0" rIns="0" bIns="0" rtlCol="0">
            <a:spAutoFit/>
          </a:bodyPr>
          <a:lstStyle>
            <a:lvl1pPr marL="0" indent="0" defTabSz="609508">
              <a:buNone/>
              <a:defRPr lang="it-IT" sz="1600" baseline="0" dirty="0" smtClean="0">
                <a:solidFill>
                  <a:schemeClr val="accent2"/>
                </a:solidFill>
                <a:latin typeface="Arial" panose="020B0604020202020204" pitchFamily="34" charset="0"/>
                <a:cs typeface="Arial" panose="020B0604020202020204" pitchFamily="34" charset="0"/>
              </a:defRPr>
            </a:lvl1pPr>
            <a:lvl2pPr>
              <a:defRPr lang="it-IT" dirty="0" smtClean="0"/>
            </a:lvl2pPr>
            <a:lvl3pPr>
              <a:defRPr lang="it-IT" sz="2400" dirty="0" smtClean="0"/>
            </a:lvl3pPr>
            <a:lvl4pPr>
              <a:defRPr lang="it-IT" sz="2400" dirty="0" smtClean="0"/>
            </a:lvl4pPr>
            <a:lvl5pPr>
              <a:defRPr lang="it-IT" sz="2400" dirty="0"/>
            </a:lvl5pPr>
          </a:lstStyle>
          <a:p>
            <a:pPr marL="0" lvl="0" defTabSz="609508"/>
            <a:r>
              <a:rPr lang="it-IT" dirty="0" err="1"/>
              <a:t>Highlights</a:t>
            </a:r>
            <a:r>
              <a:rPr lang="it-IT" dirty="0"/>
              <a:t> (</a:t>
            </a:r>
            <a:r>
              <a:rPr lang="it-IT" dirty="0" err="1"/>
              <a:t>Arial</a:t>
            </a:r>
            <a:r>
              <a:rPr lang="it-IT" dirty="0"/>
              <a:t> / 16 </a:t>
            </a:r>
            <a:r>
              <a:rPr lang="it-IT" dirty="0" err="1"/>
              <a:t>pt</a:t>
            </a:r>
            <a:r>
              <a:rPr lang="it-IT" dirty="0"/>
              <a:t>)</a:t>
            </a:r>
          </a:p>
        </p:txBody>
      </p:sp>
      <p:sp>
        <p:nvSpPr>
          <p:cNvPr id="526" name="Rettangolo 525"/>
          <p:cNvSpPr/>
          <p:nvPr userDrawn="1"/>
        </p:nvSpPr>
        <p:spPr>
          <a:xfrm>
            <a:off x="550863" y="1603911"/>
            <a:ext cx="855748" cy="45719"/>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27" name="Segnaposto testo 10"/>
          <p:cNvSpPr>
            <a:spLocks noGrp="1"/>
          </p:cNvSpPr>
          <p:nvPr>
            <p:ph type="body" sz="quarter" idx="14" hasCustomPrompt="1"/>
          </p:nvPr>
        </p:nvSpPr>
        <p:spPr>
          <a:xfrm>
            <a:off x="550863" y="2001409"/>
            <a:ext cx="5545137" cy="945900"/>
          </a:xfrm>
          <a:prstGeom prst="rect">
            <a:avLst/>
          </a:prstGeom>
          <a:noFill/>
        </p:spPr>
        <p:txBody>
          <a:bodyPr wrap="square" lIns="0" tIns="0" rIns="0" bIns="0" rtlCol="0">
            <a:spAutoFit/>
          </a:bodyPr>
          <a:lstStyle>
            <a:lvl1pPr marL="207900" marR="0" indent="-207900" algn="l" defTabSz="609508" rtl="0" eaLnBrk="1" fontAlgn="auto" latinLnBrk="0" hangingPunct="1">
              <a:lnSpc>
                <a:spcPct val="100000"/>
              </a:lnSpc>
              <a:spcBef>
                <a:spcPts val="1000"/>
              </a:spcBef>
              <a:spcAft>
                <a:spcPts val="0"/>
              </a:spcAft>
              <a:buClr>
                <a:schemeClr val="accent1"/>
              </a:buClr>
              <a:buSzTx/>
              <a:buFont typeface="Arial" panose="020B0604020202020204" pitchFamily="34" charset="0"/>
              <a:buChar char="•"/>
              <a:tabLst/>
              <a:defRPr lang="it-IT" sz="1600" kern="1200" dirty="0" smtClean="0">
                <a:solidFill>
                  <a:schemeClr val="bg2">
                    <a:lumMod val="25000"/>
                  </a:schemeClr>
                </a:solidFill>
                <a:latin typeface="+mj-lt"/>
                <a:ea typeface="+mn-ea"/>
                <a:cs typeface="Arial" panose="020B0604020202020204" pitchFamily="34" charset="0"/>
              </a:defRPr>
            </a:lvl1pPr>
            <a:lvl2pPr>
              <a:lnSpc>
                <a:spcPct val="100000"/>
              </a:lnSpc>
              <a:buClr>
                <a:schemeClr val="accent1"/>
              </a:buClr>
              <a:defRPr lang="it-IT" sz="1600" dirty="0" smtClean="0">
                <a:latin typeface="+mj-lt"/>
              </a:defRPr>
            </a:lvl2pPr>
            <a:lvl3pPr>
              <a:lnSpc>
                <a:spcPct val="100000"/>
              </a:lnSpc>
              <a:buClr>
                <a:schemeClr val="accent1"/>
              </a:buClr>
              <a:defRPr lang="it-IT" sz="1600" dirty="0" smtClean="0">
                <a:latin typeface="+mj-lt"/>
              </a:defRPr>
            </a:lvl3pPr>
            <a:lvl4pPr>
              <a:defRPr lang="it-IT" sz="2400" dirty="0" smtClean="0"/>
            </a:lvl4pPr>
            <a:lvl5pPr>
              <a:defRPr lang="it-IT" sz="2400" dirty="0"/>
            </a:lvl5pPr>
          </a:lstStyle>
          <a:p>
            <a:pPr marL="0" lvl="0" defTabSz="609508"/>
            <a:r>
              <a:rPr lang="it-IT" dirty="0"/>
              <a:t>Text (</a:t>
            </a:r>
            <a:r>
              <a:rPr lang="it-IT" dirty="0" err="1"/>
              <a:t>Arial</a:t>
            </a:r>
            <a:r>
              <a:rPr lang="it-IT" dirty="0"/>
              <a:t> / 16 </a:t>
            </a:r>
            <a:r>
              <a:rPr lang="it-IT" dirty="0" err="1"/>
              <a:t>pt</a:t>
            </a:r>
            <a:r>
              <a:rPr lang="it-IT" dirty="0"/>
              <a:t>)</a:t>
            </a:r>
          </a:p>
          <a:p>
            <a:pPr marL="477797" marR="0" lvl="1" indent="-207900" algn="l" defTabSz="609508" rtl="0" eaLnBrk="1" fontAlgn="auto" latinLnBrk="0" hangingPunct="1">
              <a:lnSpc>
                <a:spcPct val="90000"/>
              </a:lnSpc>
              <a:spcBef>
                <a:spcPts val="1000"/>
              </a:spcBef>
              <a:spcAft>
                <a:spcPts val="0"/>
              </a:spcAft>
              <a:buClr>
                <a:schemeClr val="accent1"/>
              </a:buClr>
              <a:buSzTx/>
              <a:buFont typeface="Arial" panose="020B0604020202020204" pitchFamily="34" charset="0"/>
              <a:buChar char="•"/>
              <a:tabLst/>
              <a:defRPr/>
            </a:pPr>
            <a:r>
              <a:rPr lang="it-IT" dirty="0"/>
              <a:t>Text (</a:t>
            </a:r>
            <a:r>
              <a:rPr lang="it-IT" dirty="0" err="1"/>
              <a:t>Arial</a:t>
            </a:r>
            <a:r>
              <a:rPr lang="it-IT" dirty="0"/>
              <a:t> / 16 </a:t>
            </a:r>
            <a:r>
              <a:rPr lang="it-IT" dirty="0" err="1"/>
              <a:t>pt</a:t>
            </a:r>
            <a:r>
              <a:rPr lang="it-IT" dirty="0"/>
              <a:t>)</a:t>
            </a:r>
          </a:p>
          <a:p>
            <a:pPr marL="934927" marR="0" lvl="2" indent="-207900" algn="l" defTabSz="609508" rtl="0" eaLnBrk="1" fontAlgn="auto" latinLnBrk="0" hangingPunct="1">
              <a:lnSpc>
                <a:spcPct val="90000"/>
              </a:lnSpc>
              <a:spcBef>
                <a:spcPts val="1000"/>
              </a:spcBef>
              <a:spcAft>
                <a:spcPts val="0"/>
              </a:spcAft>
              <a:buClr>
                <a:schemeClr val="accent1"/>
              </a:buClr>
              <a:buSzTx/>
              <a:buFont typeface="Arial" panose="020B0604020202020204" pitchFamily="34" charset="0"/>
              <a:buChar char="•"/>
              <a:tabLst/>
              <a:defRPr/>
            </a:pPr>
            <a:r>
              <a:rPr lang="it-IT" dirty="0"/>
              <a:t>Text (</a:t>
            </a:r>
            <a:r>
              <a:rPr lang="it-IT" dirty="0" err="1"/>
              <a:t>Arial</a:t>
            </a:r>
            <a:r>
              <a:rPr lang="it-IT" dirty="0"/>
              <a:t> / 16 </a:t>
            </a:r>
            <a:r>
              <a:rPr lang="it-IT" dirty="0" err="1"/>
              <a:t>pt</a:t>
            </a:r>
            <a:r>
              <a:rPr lang="it-IT" dirty="0"/>
              <a:t>)</a:t>
            </a:r>
          </a:p>
        </p:txBody>
      </p:sp>
    </p:spTree>
    <p:extLst>
      <p:ext uri="{BB962C8B-B14F-4D97-AF65-F5344CB8AC3E}">
        <p14:creationId xmlns:p14="http://schemas.microsoft.com/office/powerpoint/2010/main" val="2211214933"/>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aptop">
    <p:spTree>
      <p:nvGrpSpPr>
        <p:cNvPr id="1" name=""/>
        <p:cNvGrpSpPr/>
        <p:nvPr/>
      </p:nvGrpSpPr>
      <p:grpSpPr>
        <a:xfrm>
          <a:off x="0" y="0"/>
          <a:ext cx="0" cy="0"/>
          <a:chOff x="0" y="0"/>
          <a:chExt cx="0" cy="0"/>
        </a:xfrm>
      </p:grpSpPr>
      <p:pic>
        <p:nvPicPr>
          <p:cNvPr id="10"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33376" y="1854041"/>
            <a:ext cx="7407762" cy="4441132"/>
          </a:xfrm>
          <a:prstGeom prst="rect">
            <a:avLst/>
          </a:prstGeom>
          <a:effectLst/>
        </p:spPr>
      </p:pic>
      <p:sp>
        <p:nvSpPr>
          <p:cNvPr id="12" name="Picture Placeholder 8">
            <a:extLst>
              <a:ext uri="{FF2B5EF4-FFF2-40B4-BE49-F238E27FC236}">
                <a16:creationId xmlns:a16="http://schemas.microsoft.com/office/drawing/2014/main" id="{56E8CE5C-F9F3-434D-AC0B-6AB02A330690}"/>
              </a:ext>
            </a:extLst>
          </p:cNvPr>
          <p:cNvSpPr>
            <a:spLocks noGrp="1"/>
          </p:cNvSpPr>
          <p:nvPr>
            <p:ph type="pic" sz="quarter" idx="31"/>
          </p:nvPr>
        </p:nvSpPr>
        <p:spPr>
          <a:xfrm>
            <a:off x="5103277" y="2220232"/>
            <a:ext cx="5667959" cy="3550227"/>
          </a:xfrm>
          <a:prstGeom prst="rect">
            <a:avLst/>
          </a:prstGeom>
          <a:solidFill>
            <a:schemeClr val="bg2"/>
          </a:solidFill>
          <a:ln>
            <a:noFill/>
          </a:ln>
        </p:spPr>
        <p:txBody>
          <a:bodyPr wrap="square" anchor="ctr">
            <a:noAutofit/>
          </a:bodyPr>
          <a:lstStyle>
            <a:lvl1pPr algn="ctr">
              <a:defRPr sz="1200">
                <a:solidFill>
                  <a:schemeClr val="tx1"/>
                </a:solidFill>
              </a:defRPr>
            </a:lvl1pPr>
          </a:lstStyle>
          <a:p>
            <a:endParaRPr lang="en-US"/>
          </a:p>
        </p:txBody>
      </p:sp>
      <p:sp>
        <p:nvSpPr>
          <p:cNvPr id="15" name="Segnaposto testo 10"/>
          <p:cNvSpPr>
            <a:spLocks noGrp="1"/>
          </p:cNvSpPr>
          <p:nvPr>
            <p:ph type="body" sz="quarter" idx="12" hasCustomPrompt="1"/>
          </p:nvPr>
        </p:nvSpPr>
        <p:spPr>
          <a:xfrm>
            <a:off x="550864" y="2205038"/>
            <a:ext cx="4046773" cy="945900"/>
          </a:xfrm>
          <a:prstGeom prst="rect">
            <a:avLst/>
          </a:prstGeom>
          <a:noFill/>
        </p:spPr>
        <p:txBody>
          <a:bodyPr wrap="square" lIns="0" tIns="0" rIns="0" bIns="0" rtlCol="0">
            <a:spAutoFit/>
          </a:bodyPr>
          <a:lstStyle>
            <a:lvl1pPr marL="207900" marR="0" indent="-207900" algn="l" defTabSz="609508" rtl="0" eaLnBrk="1" fontAlgn="auto" latinLnBrk="0" hangingPunct="1">
              <a:lnSpc>
                <a:spcPct val="100000"/>
              </a:lnSpc>
              <a:spcBef>
                <a:spcPts val="1000"/>
              </a:spcBef>
              <a:spcAft>
                <a:spcPts val="0"/>
              </a:spcAft>
              <a:buClr>
                <a:schemeClr val="accent1"/>
              </a:buClr>
              <a:buSzTx/>
              <a:buFont typeface="Arial" panose="020B0604020202020204" pitchFamily="34" charset="0"/>
              <a:buChar char="•"/>
              <a:tabLst/>
              <a:defRPr lang="it-IT" sz="1600" kern="1200" dirty="0" smtClean="0">
                <a:solidFill>
                  <a:schemeClr val="bg2">
                    <a:lumMod val="25000"/>
                  </a:schemeClr>
                </a:solidFill>
                <a:latin typeface="+mj-lt"/>
                <a:ea typeface="+mn-ea"/>
                <a:cs typeface="Arial" panose="020B0604020202020204" pitchFamily="34" charset="0"/>
              </a:defRPr>
            </a:lvl1pPr>
            <a:lvl2pPr>
              <a:lnSpc>
                <a:spcPct val="100000"/>
              </a:lnSpc>
              <a:buClr>
                <a:schemeClr val="accent1"/>
              </a:buClr>
              <a:defRPr lang="it-IT" sz="1600" dirty="0" smtClean="0">
                <a:latin typeface="+mj-lt"/>
              </a:defRPr>
            </a:lvl2pPr>
            <a:lvl3pPr>
              <a:lnSpc>
                <a:spcPct val="100000"/>
              </a:lnSpc>
              <a:buClr>
                <a:schemeClr val="accent1"/>
              </a:buClr>
              <a:defRPr lang="it-IT" sz="1600" dirty="0" smtClean="0">
                <a:latin typeface="+mj-lt"/>
              </a:defRPr>
            </a:lvl3pPr>
            <a:lvl4pPr>
              <a:defRPr lang="it-IT" sz="2400" dirty="0" smtClean="0"/>
            </a:lvl4pPr>
            <a:lvl5pPr>
              <a:defRPr lang="it-IT" sz="2400" dirty="0"/>
            </a:lvl5pPr>
          </a:lstStyle>
          <a:p>
            <a:pPr marL="0" lvl="0" defTabSz="609508"/>
            <a:r>
              <a:rPr lang="it-IT" dirty="0"/>
              <a:t>Text (</a:t>
            </a:r>
            <a:r>
              <a:rPr lang="it-IT" dirty="0" err="1"/>
              <a:t>Arial</a:t>
            </a:r>
            <a:r>
              <a:rPr lang="it-IT" dirty="0"/>
              <a:t> / 16 </a:t>
            </a:r>
            <a:r>
              <a:rPr lang="it-IT" dirty="0" err="1"/>
              <a:t>pt</a:t>
            </a:r>
            <a:r>
              <a:rPr lang="it-IT" dirty="0"/>
              <a:t>)</a:t>
            </a:r>
          </a:p>
          <a:p>
            <a:pPr marL="477797" marR="0" lvl="1" indent="-207900" algn="l" defTabSz="609508" rtl="0" eaLnBrk="1" fontAlgn="auto" latinLnBrk="0" hangingPunct="1">
              <a:lnSpc>
                <a:spcPct val="90000"/>
              </a:lnSpc>
              <a:spcBef>
                <a:spcPts val="1000"/>
              </a:spcBef>
              <a:spcAft>
                <a:spcPts val="0"/>
              </a:spcAft>
              <a:buClr>
                <a:schemeClr val="accent1"/>
              </a:buClr>
              <a:buSzTx/>
              <a:buFont typeface="Arial" panose="020B0604020202020204" pitchFamily="34" charset="0"/>
              <a:buChar char="•"/>
              <a:tabLst/>
              <a:defRPr/>
            </a:pPr>
            <a:r>
              <a:rPr lang="it-IT" dirty="0"/>
              <a:t>Text (</a:t>
            </a:r>
            <a:r>
              <a:rPr lang="it-IT" dirty="0" err="1"/>
              <a:t>Arial</a:t>
            </a:r>
            <a:r>
              <a:rPr lang="it-IT" dirty="0"/>
              <a:t> / 16 </a:t>
            </a:r>
            <a:r>
              <a:rPr lang="it-IT" dirty="0" err="1"/>
              <a:t>pt</a:t>
            </a:r>
            <a:r>
              <a:rPr lang="it-IT" dirty="0"/>
              <a:t>)</a:t>
            </a:r>
          </a:p>
          <a:p>
            <a:pPr marL="934927" marR="0" lvl="2" indent="-207900" algn="l" defTabSz="609508" rtl="0" eaLnBrk="1" fontAlgn="auto" latinLnBrk="0" hangingPunct="1">
              <a:lnSpc>
                <a:spcPct val="90000"/>
              </a:lnSpc>
              <a:spcBef>
                <a:spcPts val="1000"/>
              </a:spcBef>
              <a:spcAft>
                <a:spcPts val="0"/>
              </a:spcAft>
              <a:buClr>
                <a:schemeClr val="accent1"/>
              </a:buClr>
              <a:buSzTx/>
              <a:buFont typeface="Arial" panose="020B0604020202020204" pitchFamily="34" charset="0"/>
              <a:buChar char="•"/>
              <a:tabLst/>
              <a:defRPr/>
            </a:pPr>
            <a:r>
              <a:rPr lang="it-IT" dirty="0"/>
              <a:t>Text (</a:t>
            </a:r>
            <a:r>
              <a:rPr lang="it-IT" dirty="0" err="1"/>
              <a:t>Arial</a:t>
            </a:r>
            <a:r>
              <a:rPr lang="it-IT" dirty="0"/>
              <a:t> / 16 </a:t>
            </a:r>
            <a:r>
              <a:rPr lang="it-IT" dirty="0" err="1"/>
              <a:t>pt</a:t>
            </a:r>
            <a:r>
              <a:rPr lang="it-IT" dirty="0"/>
              <a:t>)</a:t>
            </a:r>
          </a:p>
        </p:txBody>
      </p:sp>
      <p:sp>
        <p:nvSpPr>
          <p:cNvPr id="16" name="Segnaposto testo 10"/>
          <p:cNvSpPr>
            <a:spLocks noGrp="1"/>
          </p:cNvSpPr>
          <p:nvPr>
            <p:ph type="body" sz="quarter" idx="10" hasCustomPrompt="1"/>
          </p:nvPr>
        </p:nvSpPr>
        <p:spPr>
          <a:xfrm>
            <a:off x="550863" y="404813"/>
            <a:ext cx="11090275" cy="387798"/>
          </a:xfrm>
          <a:prstGeom prst="rect">
            <a:avLst/>
          </a:prstGeom>
          <a:noFill/>
        </p:spPr>
        <p:txBody>
          <a:bodyPr wrap="square" lIns="0" tIns="0" rIns="0" bIns="0" rtlCol="0" anchor="t" anchorCtr="0">
            <a:spAutoFit/>
          </a:bodyPr>
          <a:lstStyle>
            <a:lvl1pPr marL="0" indent="0">
              <a:buNone/>
              <a:defRPr lang="it-IT" sz="2800" b="1" baseline="0" dirty="0" smtClean="0">
                <a:solidFill>
                  <a:schemeClr val="accent1"/>
                </a:solidFill>
                <a:latin typeface="Arial" panose="020B0604020202020204" pitchFamily="34" charset="0"/>
                <a:cs typeface="Arial" panose="020B0604020202020204" pitchFamily="34" charset="0"/>
              </a:defRPr>
            </a:lvl1pPr>
            <a:lvl2pPr>
              <a:defRPr lang="it-IT" dirty="0" smtClean="0"/>
            </a:lvl2pPr>
            <a:lvl3pPr>
              <a:defRPr lang="it-IT" sz="2400" dirty="0" smtClean="0"/>
            </a:lvl3pPr>
            <a:lvl4pPr>
              <a:defRPr lang="it-IT" sz="2400" dirty="0" smtClean="0"/>
            </a:lvl4pPr>
            <a:lvl5pPr>
              <a:defRPr lang="it-IT" sz="2400" dirty="0"/>
            </a:lvl5pPr>
          </a:lstStyle>
          <a:p>
            <a:pPr marL="0" lvl="0" defTabSz="609508"/>
            <a:r>
              <a:rPr lang="it-IT" dirty="0"/>
              <a:t>Title (</a:t>
            </a:r>
            <a:r>
              <a:rPr lang="it-IT" dirty="0" err="1"/>
              <a:t>Arial</a:t>
            </a:r>
            <a:r>
              <a:rPr lang="it-IT" dirty="0"/>
              <a:t> / 28 </a:t>
            </a:r>
            <a:r>
              <a:rPr lang="it-IT" dirty="0" err="1"/>
              <a:t>pt</a:t>
            </a:r>
            <a:r>
              <a:rPr lang="it-IT" dirty="0"/>
              <a:t>)</a:t>
            </a:r>
          </a:p>
        </p:txBody>
      </p:sp>
      <p:sp>
        <p:nvSpPr>
          <p:cNvPr id="17" name="Segnaposto testo 10"/>
          <p:cNvSpPr>
            <a:spLocks noGrp="1"/>
          </p:cNvSpPr>
          <p:nvPr>
            <p:ph type="body" sz="quarter" idx="14" hasCustomPrompt="1"/>
          </p:nvPr>
        </p:nvSpPr>
        <p:spPr>
          <a:xfrm>
            <a:off x="550863" y="888952"/>
            <a:ext cx="11090275" cy="221599"/>
          </a:xfrm>
          <a:prstGeom prst="rect">
            <a:avLst/>
          </a:prstGeom>
          <a:noFill/>
        </p:spPr>
        <p:txBody>
          <a:bodyPr wrap="square" lIns="0" tIns="0" rIns="0" bIns="0" rtlCol="0">
            <a:spAutoFit/>
          </a:bodyPr>
          <a:lstStyle>
            <a:lvl1pPr marL="0" indent="0" defTabSz="609508">
              <a:buNone/>
              <a:defRPr lang="it-IT" sz="1600" baseline="0" dirty="0" smtClean="0">
                <a:solidFill>
                  <a:schemeClr val="accent2"/>
                </a:solidFill>
                <a:latin typeface="Arial" panose="020B0604020202020204" pitchFamily="34" charset="0"/>
                <a:cs typeface="Arial" panose="020B0604020202020204" pitchFamily="34" charset="0"/>
              </a:defRPr>
            </a:lvl1pPr>
            <a:lvl2pPr>
              <a:defRPr lang="it-IT" dirty="0" smtClean="0"/>
            </a:lvl2pPr>
            <a:lvl3pPr>
              <a:defRPr lang="it-IT" sz="2400" dirty="0" smtClean="0"/>
            </a:lvl3pPr>
            <a:lvl4pPr>
              <a:defRPr lang="it-IT" sz="2400" dirty="0" smtClean="0"/>
            </a:lvl4pPr>
            <a:lvl5pPr>
              <a:defRPr lang="it-IT" sz="2400" dirty="0"/>
            </a:lvl5pPr>
          </a:lstStyle>
          <a:p>
            <a:pPr marL="0" lvl="0" defTabSz="609508"/>
            <a:r>
              <a:rPr lang="it-IT" dirty="0" err="1"/>
              <a:t>Highlights</a:t>
            </a:r>
            <a:r>
              <a:rPr lang="it-IT" dirty="0"/>
              <a:t> (</a:t>
            </a:r>
            <a:r>
              <a:rPr lang="it-IT" dirty="0" err="1"/>
              <a:t>Arial</a:t>
            </a:r>
            <a:r>
              <a:rPr lang="it-IT" dirty="0"/>
              <a:t> / 16 </a:t>
            </a:r>
            <a:r>
              <a:rPr lang="it-IT" dirty="0" err="1"/>
              <a:t>pt</a:t>
            </a:r>
            <a:r>
              <a:rPr lang="it-IT" dirty="0"/>
              <a:t>)</a:t>
            </a:r>
          </a:p>
        </p:txBody>
      </p:sp>
      <p:sp>
        <p:nvSpPr>
          <p:cNvPr id="18" name="Rettangolo 17"/>
          <p:cNvSpPr/>
          <p:nvPr userDrawn="1"/>
        </p:nvSpPr>
        <p:spPr>
          <a:xfrm>
            <a:off x="550863" y="1192319"/>
            <a:ext cx="855748" cy="45719"/>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5" name="Segnaposto data 3"/>
          <p:cNvSpPr>
            <a:spLocks noGrp="1"/>
          </p:cNvSpPr>
          <p:nvPr>
            <p:ph type="dt" sz="half" idx="2"/>
          </p:nvPr>
        </p:nvSpPr>
        <p:spPr>
          <a:xfrm>
            <a:off x="677593" y="6662346"/>
            <a:ext cx="2743200" cy="172637"/>
          </a:xfrm>
          <a:prstGeom prst="rect">
            <a:avLst/>
          </a:prstGeom>
        </p:spPr>
        <p:txBody>
          <a:bodyPr lIns="0" tIns="0" rIns="0" bIns="0"/>
          <a:lstStyle>
            <a:lvl1pPr>
              <a:defRPr lang="it-IT" sz="909" kern="1200" cap="all" baseline="0" smtClean="0">
                <a:solidFill>
                  <a:schemeClr val="accent1"/>
                </a:solidFill>
                <a:latin typeface="Arial" panose="020B0604020202020204" pitchFamily="34" charset="0"/>
                <a:ea typeface="+mn-ea"/>
                <a:cs typeface="Arial" panose="020B0604020202020204" pitchFamily="34" charset="0"/>
              </a:defRPr>
            </a:lvl1pPr>
          </a:lstStyle>
          <a:p>
            <a:fld id="{7A4AF16A-B0B8-4637-BCC3-1D6538DB946A}" type="datetime4">
              <a:rPr lang="it-IT" smtClean="0"/>
              <a:t>18 settembre 2023</a:t>
            </a:fld>
            <a:endParaRPr lang="it-IT" dirty="0"/>
          </a:p>
        </p:txBody>
      </p:sp>
      <p:grpSp>
        <p:nvGrpSpPr>
          <p:cNvPr id="184" name="Gruppo 183"/>
          <p:cNvGrpSpPr/>
          <p:nvPr userDrawn="1"/>
        </p:nvGrpSpPr>
        <p:grpSpPr>
          <a:xfrm>
            <a:off x="54168" y="25602"/>
            <a:ext cx="422839" cy="1466852"/>
            <a:chOff x="-12795" y="18778"/>
            <a:chExt cx="422839" cy="1466852"/>
          </a:xfrm>
        </p:grpSpPr>
        <p:sp>
          <p:nvSpPr>
            <p:cNvPr id="186" name="Oval 90"/>
            <p:cNvSpPr>
              <a:spLocks noChangeArrowheads="1"/>
            </p:cNvSpPr>
            <p:nvPr/>
          </p:nvSpPr>
          <p:spPr bwMode="auto">
            <a:xfrm rot="5400000">
              <a:off x="109212" y="16397"/>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7" name="Oval 91"/>
            <p:cNvSpPr>
              <a:spLocks noChangeArrowheads="1"/>
            </p:cNvSpPr>
            <p:nvPr/>
          </p:nvSpPr>
          <p:spPr bwMode="auto">
            <a:xfrm rot="5400000">
              <a:off x="236212" y="17984"/>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8" name="Oval 92"/>
            <p:cNvSpPr>
              <a:spLocks noChangeArrowheads="1"/>
            </p:cNvSpPr>
            <p:nvPr/>
          </p:nvSpPr>
          <p:spPr bwMode="auto">
            <a:xfrm rot="5400000">
              <a:off x="364800" y="17984"/>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9" name="Oval 98"/>
            <p:cNvSpPr>
              <a:spLocks noChangeArrowheads="1"/>
            </p:cNvSpPr>
            <p:nvPr/>
          </p:nvSpPr>
          <p:spPr bwMode="auto">
            <a:xfrm rot="5400000">
              <a:off x="108418" y="174353"/>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0" name="Oval 99"/>
            <p:cNvSpPr>
              <a:spLocks noChangeArrowheads="1"/>
            </p:cNvSpPr>
            <p:nvPr/>
          </p:nvSpPr>
          <p:spPr bwMode="auto">
            <a:xfrm rot="5400000">
              <a:off x="235418" y="1759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1" name="Oval 100"/>
            <p:cNvSpPr>
              <a:spLocks noChangeArrowheads="1"/>
            </p:cNvSpPr>
            <p:nvPr/>
          </p:nvSpPr>
          <p:spPr bwMode="auto">
            <a:xfrm rot="5400000">
              <a:off x="364006" y="1759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2" name="Oval 106"/>
            <p:cNvSpPr>
              <a:spLocks noChangeArrowheads="1"/>
            </p:cNvSpPr>
            <p:nvPr/>
          </p:nvSpPr>
          <p:spPr bwMode="auto">
            <a:xfrm rot="5400000">
              <a:off x="108418" y="333103"/>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3" name="Oval 107"/>
            <p:cNvSpPr>
              <a:spLocks noChangeArrowheads="1"/>
            </p:cNvSpPr>
            <p:nvPr/>
          </p:nvSpPr>
          <p:spPr bwMode="auto">
            <a:xfrm rot="5400000">
              <a:off x="235418" y="33469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4" name="Oval 108"/>
            <p:cNvSpPr>
              <a:spLocks noChangeArrowheads="1"/>
            </p:cNvSpPr>
            <p:nvPr/>
          </p:nvSpPr>
          <p:spPr bwMode="auto">
            <a:xfrm rot="5400000">
              <a:off x="364006" y="33469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5" name="Oval 114"/>
            <p:cNvSpPr>
              <a:spLocks noChangeArrowheads="1"/>
            </p:cNvSpPr>
            <p:nvPr/>
          </p:nvSpPr>
          <p:spPr bwMode="auto">
            <a:xfrm rot="5400000">
              <a:off x="108418" y="491853"/>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6" name="Oval 115"/>
            <p:cNvSpPr>
              <a:spLocks noChangeArrowheads="1"/>
            </p:cNvSpPr>
            <p:nvPr/>
          </p:nvSpPr>
          <p:spPr bwMode="auto">
            <a:xfrm rot="5400000">
              <a:off x="235418" y="4934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7" name="Oval 116"/>
            <p:cNvSpPr>
              <a:spLocks noChangeArrowheads="1"/>
            </p:cNvSpPr>
            <p:nvPr/>
          </p:nvSpPr>
          <p:spPr bwMode="auto">
            <a:xfrm rot="5400000">
              <a:off x="364006" y="4934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8" name="Oval 122"/>
            <p:cNvSpPr>
              <a:spLocks noChangeArrowheads="1"/>
            </p:cNvSpPr>
            <p:nvPr/>
          </p:nvSpPr>
          <p:spPr bwMode="auto">
            <a:xfrm rot="5400000">
              <a:off x="106831" y="64742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9" name="Oval 123"/>
            <p:cNvSpPr>
              <a:spLocks noChangeArrowheads="1"/>
            </p:cNvSpPr>
            <p:nvPr/>
          </p:nvSpPr>
          <p:spPr bwMode="auto">
            <a:xfrm rot="5400000">
              <a:off x="233831" y="649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0" name="Oval 124"/>
            <p:cNvSpPr>
              <a:spLocks noChangeArrowheads="1"/>
            </p:cNvSpPr>
            <p:nvPr/>
          </p:nvSpPr>
          <p:spPr bwMode="auto">
            <a:xfrm rot="5400000">
              <a:off x="362418" y="649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1" name="Oval 130"/>
            <p:cNvSpPr>
              <a:spLocks noChangeArrowheads="1"/>
            </p:cNvSpPr>
            <p:nvPr/>
          </p:nvSpPr>
          <p:spPr bwMode="auto">
            <a:xfrm rot="5400000">
              <a:off x="106831" y="80617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2" name="Oval 131"/>
            <p:cNvSpPr>
              <a:spLocks noChangeArrowheads="1"/>
            </p:cNvSpPr>
            <p:nvPr/>
          </p:nvSpPr>
          <p:spPr bwMode="auto">
            <a:xfrm rot="5400000">
              <a:off x="233831" y="8077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3" name="Oval 132"/>
            <p:cNvSpPr>
              <a:spLocks noChangeArrowheads="1"/>
            </p:cNvSpPr>
            <p:nvPr/>
          </p:nvSpPr>
          <p:spPr bwMode="auto">
            <a:xfrm rot="5400000">
              <a:off x="362418" y="8077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4" name="Oval 138"/>
            <p:cNvSpPr>
              <a:spLocks noChangeArrowheads="1"/>
            </p:cNvSpPr>
            <p:nvPr/>
          </p:nvSpPr>
          <p:spPr bwMode="auto">
            <a:xfrm rot="5400000">
              <a:off x="106831" y="96492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5" name="Oval 139"/>
            <p:cNvSpPr>
              <a:spLocks noChangeArrowheads="1"/>
            </p:cNvSpPr>
            <p:nvPr/>
          </p:nvSpPr>
          <p:spPr bwMode="auto">
            <a:xfrm rot="5400000">
              <a:off x="233831" y="9665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6" name="Oval 140"/>
            <p:cNvSpPr>
              <a:spLocks noChangeArrowheads="1"/>
            </p:cNvSpPr>
            <p:nvPr/>
          </p:nvSpPr>
          <p:spPr bwMode="auto">
            <a:xfrm rot="5400000">
              <a:off x="362418" y="9665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7" name="Oval 146"/>
            <p:cNvSpPr>
              <a:spLocks noChangeArrowheads="1"/>
            </p:cNvSpPr>
            <p:nvPr/>
          </p:nvSpPr>
          <p:spPr bwMode="auto">
            <a:xfrm rot="5400000">
              <a:off x="106831" y="112367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8" name="Oval 147"/>
            <p:cNvSpPr>
              <a:spLocks noChangeArrowheads="1"/>
            </p:cNvSpPr>
            <p:nvPr/>
          </p:nvSpPr>
          <p:spPr bwMode="auto">
            <a:xfrm rot="5400000">
              <a:off x="233831" y="11252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9" name="Oval 148"/>
            <p:cNvSpPr>
              <a:spLocks noChangeArrowheads="1"/>
            </p:cNvSpPr>
            <p:nvPr/>
          </p:nvSpPr>
          <p:spPr bwMode="auto">
            <a:xfrm rot="5400000">
              <a:off x="362418" y="11252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0" name="Oval 154"/>
            <p:cNvSpPr>
              <a:spLocks noChangeArrowheads="1"/>
            </p:cNvSpPr>
            <p:nvPr/>
          </p:nvSpPr>
          <p:spPr bwMode="auto">
            <a:xfrm rot="5400000">
              <a:off x="106831" y="128242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1" name="Oval 155"/>
            <p:cNvSpPr>
              <a:spLocks noChangeArrowheads="1"/>
            </p:cNvSpPr>
            <p:nvPr/>
          </p:nvSpPr>
          <p:spPr bwMode="auto">
            <a:xfrm rot="5400000">
              <a:off x="233831" y="1284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2" name="Oval 156"/>
            <p:cNvSpPr>
              <a:spLocks noChangeArrowheads="1"/>
            </p:cNvSpPr>
            <p:nvPr/>
          </p:nvSpPr>
          <p:spPr bwMode="auto">
            <a:xfrm rot="5400000">
              <a:off x="362418" y="1284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3" name="Oval 162"/>
            <p:cNvSpPr>
              <a:spLocks noChangeArrowheads="1"/>
            </p:cNvSpPr>
            <p:nvPr/>
          </p:nvSpPr>
          <p:spPr bwMode="auto">
            <a:xfrm rot="5400000">
              <a:off x="109212" y="1438797"/>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4" name="Oval 163"/>
            <p:cNvSpPr>
              <a:spLocks noChangeArrowheads="1"/>
            </p:cNvSpPr>
            <p:nvPr/>
          </p:nvSpPr>
          <p:spPr bwMode="auto">
            <a:xfrm rot="5400000">
              <a:off x="236212" y="1440385"/>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5" name="Oval 164"/>
            <p:cNvSpPr>
              <a:spLocks noChangeArrowheads="1"/>
            </p:cNvSpPr>
            <p:nvPr/>
          </p:nvSpPr>
          <p:spPr bwMode="auto">
            <a:xfrm rot="5400000">
              <a:off x="364800" y="1440385"/>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6" name="Oval 90"/>
            <p:cNvSpPr>
              <a:spLocks noChangeArrowheads="1"/>
            </p:cNvSpPr>
            <p:nvPr userDrawn="1"/>
          </p:nvSpPr>
          <p:spPr bwMode="auto">
            <a:xfrm rot="5400000">
              <a:off x="-10413" y="16398"/>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7" name="Oval 98"/>
            <p:cNvSpPr>
              <a:spLocks noChangeArrowheads="1"/>
            </p:cNvSpPr>
            <p:nvPr userDrawn="1"/>
          </p:nvSpPr>
          <p:spPr bwMode="auto">
            <a:xfrm rot="5400000">
              <a:off x="-11207" y="174354"/>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8" name="Oval 106"/>
            <p:cNvSpPr>
              <a:spLocks noChangeArrowheads="1"/>
            </p:cNvSpPr>
            <p:nvPr userDrawn="1"/>
          </p:nvSpPr>
          <p:spPr bwMode="auto">
            <a:xfrm rot="5400000">
              <a:off x="-11207" y="333104"/>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9" name="Oval 114"/>
            <p:cNvSpPr>
              <a:spLocks noChangeArrowheads="1"/>
            </p:cNvSpPr>
            <p:nvPr userDrawn="1"/>
          </p:nvSpPr>
          <p:spPr bwMode="auto">
            <a:xfrm rot="5400000">
              <a:off x="-11207" y="491854"/>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20" name="Oval 122"/>
            <p:cNvSpPr>
              <a:spLocks noChangeArrowheads="1"/>
            </p:cNvSpPr>
            <p:nvPr userDrawn="1"/>
          </p:nvSpPr>
          <p:spPr bwMode="auto">
            <a:xfrm rot="5400000">
              <a:off x="-12794" y="64742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21" name="Oval 130"/>
            <p:cNvSpPr>
              <a:spLocks noChangeArrowheads="1"/>
            </p:cNvSpPr>
            <p:nvPr userDrawn="1"/>
          </p:nvSpPr>
          <p:spPr bwMode="auto">
            <a:xfrm rot="5400000">
              <a:off x="-12794" y="80617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22" name="Oval 138"/>
            <p:cNvSpPr>
              <a:spLocks noChangeArrowheads="1"/>
            </p:cNvSpPr>
            <p:nvPr userDrawn="1"/>
          </p:nvSpPr>
          <p:spPr bwMode="auto">
            <a:xfrm rot="5400000">
              <a:off x="-12794" y="96492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23" name="Oval 146"/>
            <p:cNvSpPr>
              <a:spLocks noChangeArrowheads="1"/>
            </p:cNvSpPr>
            <p:nvPr userDrawn="1"/>
          </p:nvSpPr>
          <p:spPr bwMode="auto">
            <a:xfrm rot="5400000">
              <a:off x="-12794" y="112367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24" name="Oval 154"/>
            <p:cNvSpPr>
              <a:spLocks noChangeArrowheads="1"/>
            </p:cNvSpPr>
            <p:nvPr userDrawn="1"/>
          </p:nvSpPr>
          <p:spPr bwMode="auto">
            <a:xfrm rot="5400000">
              <a:off x="-12794" y="128242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25" name="Oval 162"/>
            <p:cNvSpPr>
              <a:spLocks noChangeArrowheads="1"/>
            </p:cNvSpPr>
            <p:nvPr userDrawn="1"/>
          </p:nvSpPr>
          <p:spPr bwMode="auto">
            <a:xfrm rot="5400000">
              <a:off x="-10413" y="1438798"/>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grpSp>
      <p:grpSp>
        <p:nvGrpSpPr>
          <p:cNvPr id="226" name="Gruppo 225"/>
          <p:cNvGrpSpPr/>
          <p:nvPr userDrawn="1"/>
        </p:nvGrpSpPr>
        <p:grpSpPr>
          <a:xfrm>
            <a:off x="6106334" y="6303168"/>
            <a:ext cx="3607718" cy="536576"/>
            <a:chOff x="6072150" y="6303168"/>
            <a:chExt cx="3607718" cy="536576"/>
          </a:xfrm>
        </p:grpSpPr>
        <p:grpSp>
          <p:nvGrpSpPr>
            <p:cNvPr id="227" name="Gruppo 226"/>
            <p:cNvGrpSpPr/>
            <p:nvPr userDrawn="1"/>
          </p:nvGrpSpPr>
          <p:grpSpPr>
            <a:xfrm>
              <a:off x="6816019" y="6303168"/>
              <a:ext cx="2863849" cy="536576"/>
              <a:chOff x="6816019" y="6303168"/>
              <a:chExt cx="2863849" cy="536576"/>
            </a:xfrm>
          </p:grpSpPr>
          <p:sp>
            <p:nvSpPr>
              <p:cNvPr id="264" name="Oval 7"/>
              <p:cNvSpPr>
                <a:spLocks noChangeArrowheads="1"/>
              </p:cNvSpPr>
              <p:nvPr userDrawn="1"/>
            </p:nvSpPr>
            <p:spPr bwMode="auto">
              <a:xfrm rot="5400000">
                <a:off x="681601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5" name="Oval 8"/>
              <p:cNvSpPr>
                <a:spLocks noChangeArrowheads="1"/>
              </p:cNvSpPr>
              <p:nvPr userDrawn="1"/>
            </p:nvSpPr>
            <p:spPr bwMode="auto">
              <a:xfrm rot="5400000">
                <a:off x="681760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6" name="Oval 9"/>
              <p:cNvSpPr>
                <a:spLocks noChangeArrowheads="1"/>
              </p:cNvSpPr>
              <p:nvPr userDrawn="1"/>
            </p:nvSpPr>
            <p:spPr bwMode="auto">
              <a:xfrm rot="5400000">
                <a:off x="681601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7" name="Oval 10"/>
              <p:cNvSpPr>
                <a:spLocks noChangeArrowheads="1"/>
              </p:cNvSpPr>
              <p:nvPr userDrawn="1"/>
            </p:nvSpPr>
            <p:spPr bwMode="auto">
              <a:xfrm rot="5400000">
                <a:off x="681601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8" name="Oval 11"/>
              <p:cNvSpPr>
                <a:spLocks noChangeArrowheads="1"/>
              </p:cNvSpPr>
              <p:nvPr userDrawn="1"/>
            </p:nvSpPr>
            <p:spPr bwMode="auto">
              <a:xfrm rot="5400000">
                <a:off x="681601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9" name="Oval 12"/>
              <p:cNvSpPr>
                <a:spLocks noChangeArrowheads="1"/>
              </p:cNvSpPr>
              <p:nvPr userDrawn="1"/>
            </p:nvSpPr>
            <p:spPr bwMode="auto">
              <a:xfrm rot="5400000">
                <a:off x="681760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0" name="Oval 15"/>
              <p:cNvSpPr>
                <a:spLocks noChangeArrowheads="1"/>
              </p:cNvSpPr>
              <p:nvPr userDrawn="1"/>
            </p:nvSpPr>
            <p:spPr bwMode="auto">
              <a:xfrm rot="5400000">
                <a:off x="6938256"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1" name="Oval 16"/>
              <p:cNvSpPr>
                <a:spLocks noChangeArrowheads="1"/>
              </p:cNvSpPr>
              <p:nvPr userDrawn="1"/>
            </p:nvSpPr>
            <p:spPr bwMode="auto">
              <a:xfrm rot="5400000">
                <a:off x="6939844"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2" name="Oval 17"/>
              <p:cNvSpPr>
                <a:spLocks noChangeArrowheads="1"/>
              </p:cNvSpPr>
              <p:nvPr userDrawn="1"/>
            </p:nvSpPr>
            <p:spPr bwMode="auto">
              <a:xfrm rot="5400000">
                <a:off x="6938256"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3" name="Oval 18"/>
              <p:cNvSpPr>
                <a:spLocks noChangeArrowheads="1"/>
              </p:cNvSpPr>
              <p:nvPr userDrawn="1"/>
            </p:nvSpPr>
            <p:spPr bwMode="auto">
              <a:xfrm rot="5400000">
                <a:off x="6938256"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4" name="Oval 19"/>
              <p:cNvSpPr>
                <a:spLocks noChangeArrowheads="1"/>
              </p:cNvSpPr>
              <p:nvPr userDrawn="1"/>
            </p:nvSpPr>
            <p:spPr bwMode="auto">
              <a:xfrm rot="5400000">
                <a:off x="6938256"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5" name="Oval 20"/>
              <p:cNvSpPr>
                <a:spLocks noChangeArrowheads="1"/>
              </p:cNvSpPr>
              <p:nvPr userDrawn="1"/>
            </p:nvSpPr>
            <p:spPr bwMode="auto">
              <a:xfrm rot="5400000">
                <a:off x="6939844"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6" name="Oval 23"/>
              <p:cNvSpPr>
                <a:spLocks noChangeArrowheads="1"/>
              </p:cNvSpPr>
              <p:nvPr userDrawn="1"/>
            </p:nvSpPr>
            <p:spPr bwMode="auto">
              <a:xfrm rot="5400000">
                <a:off x="7061287" y="680243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7" name="Oval 24"/>
              <p:cNvSpPr>
                <a:spLocks noChangeArrowheads="1"/>
              </p:cNvSpPr>
              <p:nvPr userDrawn="1"/>
            </p:nvSpPr>
            <p:spPr bwMode="auto">
              <a:xfrm rot="5400000">
                <a:off x="7062875" y="6700837"/>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8" name="Oval 25"/>
              <p:cNvSpPr>
                <a:spLocks noChangeArrowheads="1"/>
              </p:cNvSpPr>
              <p:nvPr userDrawn="1"/>
            </p:nvSpPr>
            <p:spPr bwMode="auto">
              <a:xfrm rot="5400000">
                <a:off x="7061287" y="6600825"/>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9" name="Oval 26"/>
              <p:cNvSpPr>
                <a:spLocks noChangeArrowheads="1"/>
              </p:cNvSpPr>
              <p:nvPr userDrawn="1"/>
            </p:nvSpPr>
            <p:spPr bwMode="auto">
              <a:xfrm rot="5400000">
                <a:off x="7061287" y="6502400"/>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0" name="Oval 27"/>
              <p:cNvSpPr>
                <a:spLocks noChangeArrowheads="1"/>
              </p:cNvSpPr>
              <p:nvPr userDrawn="1"/>
            </p:nvSpPr>
            <p:spPr bwMode="auto">
              <a:xfrm rot="5400000">
                <a:off x="7061287" y="640238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1" name="Oval 28"/>
              <p:cNvSpPr>
                <a:spLocks noChangeArrowheads="1"/>
              </p:cNvSpPr>
              <p:nvPr userDrawn="1"/>
            </p:nvSpPr>
            <p:spPr bwMode="auto">
              <a:xfrm rot="5400000">
                <a:off x="7062875" y="6302375"/>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2" name="Oval 31"/>
              <p:cNvSpPr>
                <a:spLocks noChangeArrowheads="1"/>
              </p:cNvSpPr>
              <p:nvPr userDrawn="1"/>
            </p:nvSpPr>
            <p:spPr bwMode="auto">
              <a:xfrm rot="5400000">
                <a:off x="7184319"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3" name="Oval 32"/>
              <p:cNvSpPr>
                <a:spLocks noChangeArrowheads="1"/>
              </p:cNvSpPr>
              <p:nvPr userDrawn="1"/>
            </p:nvSpPr>
            <p:spPr bwMode="auto">
              <a:xfrm rot="5400000">
                <a:off x="7185906"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4" name="Oval 33"/>
              <p:cNvSpPr>
                <a:spLocks noChangeArrowheads="1"/>
              </p:cNvSpPr>
              <p:nvPr userDrawn="1"/>
            </p:nvSpPr>
            <p:spPr bwMode="auto">
              <a:xfrm rot="5400000">
                <a:off x="7184319"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5" name="Oval 34"/>
              <p:cNvSpPr>
                <a:spLocks noChangeArrowheads="1"/>
              </p:cNvSpPr>
              <p:nvPr userDrawn="1"/>
            </p:nvSpPr>
            <p:spPr bwMode="auto">
              <a:xfrm rot="5400000">
                <a:off x="7184319"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6" name="Oval 35"/>
              <p:cNvSpPr>
                <a:spLocks noChangeArrowheads="1"/>
              </p:cNvSpPr>
              <p:nvPr userDrawn="1"/>
            </p:nvSpPr>
            <p:spPr bwMode="auto">
              <a:xfrm rot="5400000">
                <a:off x="7184319"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7" name="Oval 36"/>
              <p:cNvSpPr>
                <a:spLocks noChangeArrowheads="1"/>
              </p:cNvSpPr>
              <p:nvPr userDrawn="1"/>
            </p:nvSpPr>
            <p:spPr bwMode="auto">
              <a:xfrm rot="5400000">
                <a:off x="7185906"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8" name="Oval 39"/>
              <p:cNvSpPr>
                <a:spLocks noChangeArrowheads="1"/>
              </p:cNvSpPr>
              <p:nvPr userDrawn="1"/>
            </p:nvSpPr>
            <p:spPr bwMode="auto">
              <a:xfrm rot="5400000">
                <a:off x="730655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9" name="Oval 40"/>
              <p:cNvSpPr>
                <a:spLocks noChangeArrowheads="1"/>
              </p:cNvSpPr>
              <p:nvPr userDrawn="1"/>
            </p:nvSpPr>
            <p:spPr bwMode="auto">
              <a:xfrm rot="5400000">
                <a:off x="730814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0" name="Oval 41"/>
              <p:cNvSpPr>
                <a:spLocks noChangeArrowheads="1"/>
              </p:cNvSpPr>
              <p:nvPr userDrawn="1"/>
            </p:nvSpPr>
            <p:spPr bwMode="auto">
              <a:xfrm rot="5400000">
                <a:off x="730655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1" name="Oval 42"/>
              <p:cNvSpPr>
                <a:spLocks noChangeArrowheads="1"/>
              </p:cNvSpPr>
              <p:nvPr userDrawn="1"/>
            </p:nvSpPr>
            <p:spPr bwMode="auto">
              <a:xfrm rot="5400000">
                <a:off x="730655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2" name="Oval 43"/>
              <p:cNvSpPr>
                <a:spLocks noChangeArrowheads="1"/>
              </p:cNvSpPr>
              <p:nvPr userDrawn="1"/>
            </p:nvSpPr>
            <p:spPr bwMode="auto">
              <a:xfrm rot="5400000">
                <a:off x="730655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3" name="Oval 44"/>
              <p:cNvSpPr>
                <a:spLocks noChangeArrowheads="1"/>
              </p:cNvSpPr>
              <p:nvPr userDrawn="1"/>
            </p:nvSpPr>
            <p:spPr bwMode="auto">
              <a:xfrm rot="5400000">
                <a:off x="730814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4" name="Oval 47"/>
              <p:cNvSpPr>
                <a:spLocks noChangeArrowheads="1"/>
              </p:cNvSpPr>
              <p:nvPr userDrawn="1"/>
            </p:nvSpPr>
            <p:spPr bwMode="auto">
              <a:xfrm rot="5400000">
                <a:off x="743196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5" name="Oval 48"/>
              <p:cNvSpPr>
                <a:spLocks noChangeArrowheads="1"/>
              </p:cNvSpPr>
              <p:nvPr userDrawn="1"/>
            </p:nvSpPr>
            <p:spPr bwMode="auto">
              <a:xfrm rot="5400000">
                <a:off x="743355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6" name="Oval 49"/>
              <p:cNvSpPr>
                <a:spLocks noChangeArrowheads="1"/>
              </p:cNvSpPr>
              <p:nvPr userDrawn="1"/>
            </p:nvSpPr>
            <p:spPr bwMode="auto">
              <a:xfrm rot="5400000">
                <a:off x="743196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7" name="Oval 50"/>
              <p:cNvSpPr>
                <a:spLocks noChangeArrowheads="1"/>
              </p:cNvSpPr>
              <p:nvPr userDrawn="1"/>
            </p:nvSpPr>
            <p:spPr bwMode="auto">
              <a:xfrm rot="5400000">
                <a:off x="743196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8" name="Oval 51"/>
              <p:cNvSpPr>
                <a:spLocks noChangeArrowheads="1"/>
              </p:cNvSpPr>
              <p:nvPr userDrawn="1"/>
            </p:nvSpPr>
            <p:spPr bwMode="auto">
              <a:xfrm rot="5400000">
                <a:off x="743196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9" name="Oval 52"/>
              <p:cNvSpPr>
                <a:spLocks noChangeArrowheads="1"/>
              </p:cNvSpPr>
              <p:nvPr userDrawn="1"/>
            </p:nvSpPr>
            <p:spPr bwMode="auto">
              <a:xfrm rot="5400000">
                <a:off x="743355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0" name="Oval 55"/>
              <p:cNvSpPr>
                <a:spLocks noChangeArrowheads="1"/>
              </p:cNvSpPr>
              <p:nvPr userDrawn="1"/>
            </p:nvSpPr>
            <p:spPr bwMode="auto">
              <a:xfrm rot="5400000">
                <a:off x="755261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1" name="Oval 56"/>
              <p:cNvSpPr>
                <a:spLocks noChangeArrowheads="1"/>
              </p:cNvSpPr>
              <p:nvPr userDrawn="1"/>
            </p:nvSpPr>
            <p:spPr bwMode="auto">
              <a:xfrm rot="5400000">
                <a:off x="755420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2" name="Oval 57"/>
              <p:cNvSpPr>
                <a:spLocks noChangeArrowheads="1"/>
              </p:cNvSpPr>
              <p:nvPr userDrawn="1"/>
            </p:nvSpPr>
            <p:spPr bwMode="auto">
              <a:xfrm rot="5400000">
                <a:off x="755261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3" name="Oval 58"/>
              <p:cNvSpPr>
                <a:spLocks noChangeArrowheads="1"/>
              </p:cNvSpPr>
              <p:nvPr userDrawn="1"/>
            </p:nvSpPr>
            <p:spPr bwMode="auto">
              <a:xfrm rot="5400000">
                <a:off x="755261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4" name="Oval 59"/>
              <p:cNvSpPr>
                <a:spLocks noChangeArrowheads="1"/>
              </p:cNvSpPr>
              <p:nvPr userDrawn="1"/>
            </p:nvSpPr>
            <p:spPr bwMode="auto">
              <a:xfrm rot="5400000">
                <a:off x="755261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5" name="Oval 60"/>
              <p:cNvSpPr>
                <a:spLocks noChangeArrowheads="1"/>
              </p:cNvSpPr>
              <p:nvPr userDrawn="1"/>
            </p:nvSpPr>
            <p:spPr bwMode="auto">
              <a:xfrm rot="5400000">
                <a:off x="755420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6" name="Oval 63"/>
              <p:cNvSpPr>
                <a:spLocks noChangeArrowheads="1"/>
              </p:cNvSpPr>
              <p:nvPr userDrawn="1"/>
            </p:nvSpPr>
            <p:spPr bwMode="auto">
              <a:xfrm rot="5400000">
                <a:off x="7676444"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7" name="Oval 64"/>
              <p:cNvSpPr>
                <a:spLocks noChangeArrowheads="1"/>
              </p:cNvSpPr>
              <p:nvPr userDrawn="1"/>
            </p:nvSpPr>
            <p:spPr bwMode="auto">
              <a:xfrm rot="5400000">
                <a:off x="7678031"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8" name="Oval 65"/>
              <p:cNvSpPr>
                <a:spLocks noChangeArrowheads="1"/>
              </p:cNvSpPr>
              <p:nvPr userDrawn="1"/>
            </p:nvSpPr>
            <p:spPr bwMode="auto">
              <a:xfrm rot="5400000">
                <a:off x="7676444"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9" name="Oval 66"/>
              <p:cNvSpPr>
                <a:spLocks noChangeArrowheads="1"/>
              </p:cNvSpPr>
              <p:nvPr userDrawn="1"/>
            </p:nvSpPr>
            <p:spPr bwMode="auto">
              <a:xfrm rot="5400000">
                <a:off x="7676444"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0" name="Oval 67"/>
              <p:cNvSpPr>
                <a:spLocks noChangeArrowheads="1"/>
              </p:cNvSpPr>
              <p:nvPr userDrawn="1"/>
            </p:nvSpPr>
            <p:spPr bwMode="auto">
              <a:xfrm rot="5400000">
                <a:off x="7676444"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1" name="Oval 68"/>
              <p:cNvSpPr>
                <a:spLocks noChangeArrowheads="1"/>
              </p:cNvSpPr>
              <p:nvPr userDrawn="1"/>
            </p:nvSpPr>
            <p:spPr bwMode="auto">
              <a:xfrm rot="5400000">
                <a:off x="7678031"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2" name="Oval 71"/>
              <p:cNvSpPr>
                <a:spLocks noChangeArrowheads="1"/>
              </p:cNvSpPr>
              <p:nvPr userDrawn="1"/>
            </p:nvSpPr>
            <p:spPr bwMode="auto">
              <a:xfrm rot="5400000">
                <a:off x="7799475"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3" name="Oval 72"/>
              <p:cNvSpPr>
                <a:spLocks noChangeArrowheads="1"/>
              </p:cNvSpPr>
              <p:nvPr userDrawn="1"/>
            </p:nvSpPr>
            <p:spPr bwMode="auto">
              <a:xfrm rot="5400000">
                <a:off x="7801062"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4" name="Oval 73"/>
              <p:cNvSpPr>
                <a:spLocks noChangeArrowheads="1"/>
              </p:cNvSpPr>
              <p:nvPr userDrawn="1"/>
            </p:nvSpPr>
            <p:spPr bwMode="auto">
              <a:xfrm rot="5400000">
                <a:off x="7799475"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5" name="Oval 74"/>
              <p:cNvSpPr>
                <a:spLocks noChangeArrowheads="1"/>
              </p:cNvSpPr>
              <p:nvPr userDrawn="1"/>
            </p:nvSpPr>
            <p:spPr bwMode="auto">
              <a:xfrm rot="5400000">
                <a:off x="7799475"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6" name="Oval 75"/>
              <p:cNvSpPr>
                <a:spLocks noChangeArrowheads="1"/>
              </p:cNvSpPr>
              <p:nvPr userDrawn="1"/>
            </p:nvSpPr>
            <p:spPr bwMode="auto">
              <a:xfrm rot="5400000">
                <a:off x="7799475"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7" name="Oval 76"/>
              <p:cNvSpPr>
                <a:spLocks noChangeArrowheads="1"/>
              </p:cNvSpPr>
              <p:nvPr userDrawn="1"/>
            </p:nvSpPr>
            <p:spPr bwMode="auto">
              <a:xfrm rot="5400000">
                <a:off x="7801062"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8" name="Oval 79"/>
              <p:cNvSpPr>
                <a:spLocks noChangeArrowheads="1"/>
              </p:cNvSpPr>
              <p:nvPr userDrawn="1"/>
            </p:nvSpPr>
            <p:spPr bwMode="auto">
              <a:xfrm rot="5400000">
                <a:off x="792250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9" name="Oval 80"/>
              <p:cNvSpPr>
                <a:spLocks noChangeArrowheads="1"/>
              </p:cNvSpPr>
              <p:nvPr userDrawn="1"/>
            </p:nvSpPr>
            <p:spPr bwMode="auto">
              <a:xfrm rot="5400000">
                <a:off x="792409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0" name="Oval 81"/>
              <p:cNvSpPr>
                <a:spLocks noChangeArrowheads="1"/>
              </p:cNvSpPr>
              <p:nvPr userDrawn="1"/>
            </p:nvSpPr>
            <p:spPr bwMode="auto">
              <a:xfrm rot="5400000">
                <a:off x="792250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1" name="Oval 82"/>
              <p:cNvSpPr>
                <a:spLocks noChangeArrowheads="1"/>
              </p:cNvSpPr>
              <p:nvPr userDrawn="1"/>
            </p:nvSpPr>
            <p:spPr bwMode="auto">
              <a:xfrm rot="5400000">
                <a:off x="792250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2" name="Oval 83"/>
              <p:cNvSpPr>
                <a:spLocks noChangeArrowheads="1"/>
              </p:cNvSpPr>
              <p:nvPr userDrawn="1"/>
            </p:nvSpPr>
            <p:spPr bwMode="auto">
              <a:xfrm rot="5400000">
                <a:off x="792250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3" name="Oval 84"/>
              <p:cNvSpPr>
                <a:spLocks noChangeArrowheads="1"/>
              </p:cNvSpPr>
              <p:nvPr userDrawn="1"/>
            </p:nvSpPr>
            <p:spPr bwMode="auto">
              <a:xfrm rot="5400000">
                <a:off x="792409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4" name="Oval 87"/>
              <p:cNvSpPr>
                <a:spLocks noChangeArrowheads="1"/>
              </p:cNvSpPr>
              <p:nvPr userDrawn="1"/>
            </p:nvSpPr>
            <p:spPr bwMode="auto">
              <a:xfrm rot="5400000">
                <a:off x="8045537"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5" name="Oval 88"/>
              <p:cNvSpPr>
                <a:spLocks noChangeArrowheads="1"/>
              </p:cNvSpPr>
              <p:nvPr userDrawn="1"/>
            </p:nvSpPr>
            <p:spPr bwMode="auto">
              <a:xfrm rot="5400000">
                <a:off x="8047125"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6" name="Oval 89"/>
              <p:cNvSpPr>
                <a:spLocks noChangeArrowheads="1"/>
              </p:cNvSpPr>
              <p:nvPr userDrawn="1"/>
            </p:nvSpPr>
            <p:spPr bwMode="auto">
              <a:xfrm rot="5400000">
                <a:off x="8045537"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7" name="Oval 90"/>
              <p:cNvSpPr>
                <a:spLocks noChangeArrowheads="1"/>
              </p:cNvSpPr>
              <p:nvPr userDrawn="1"/>
            </p:nvSpPr>
            <p:spPr bwMode="auto">
              <a:xfrm rot="5400000">
                <a:off x="8045537"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8" name="Oval 91"/>
              <p:cNvSpPr>
                <a:spLocks noChangeArrowheads="1"/>
              </p:cNvSpPr>
              <p:nvPr userDrawn="1"/>
            </p:nvSpPr>
            <p:spPr bwMode="auto">
              <a:xfrm rot="5400000">
                <a:off x="8045537"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9" name="Oval 92"/>
              <p:cNvSpPr>
                <a:spLocks noChangeArrowheads="1"/>
              </p:cNvSpPr>
              <p:nvPr userDrawn="1"/>
            </p:nvSpPr>
            <p:spPr bwMode="auto">
              <a:xfrm rot="5400000">
                <a:off x="8047125"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0" name="Oval 95"/>
              <p:cNvSpPr>
                <a:spLocks noChangeArrowheads="1"/>
              </p:cNvSpPr>
              <p:nvPr userDrawn="1"/>
            </p:nvSpPr>
            <p:spPr bwMode="auto">
              <a:xfrm rot="5400000">
                <a:off x="816856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1" name="Oval 96"/>
              <p:cNvSpPr>
                <a:spLocks noChangeArrowheads="1"/>
              </p:cNvSpPr>
              <p:nvPr userDrawn="1"/>
            </p:nvSpPr>
            <p:spPr bwMode="auto">
              <a:xfrm rot="5400000">
                <a:off x="817015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2" name="Oval 97"/>
              <p:cNvSpPr>
                <a:spLocks noChangeArrowheads="1"/>
              </p:cNvSpPr>
              <p:nvPr userDrawn="1"/>
            </p:nvSpPr>
            <p:spPr bwMode="auto">
              <a:xfrm rot="5400000">
                <a:off x="816856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3" name="Oval 98"/>
              <p:cNvSpPr>
                <a:spLocks noChangeArrowheads="1"/>
              </p:cNvSpPr>
              <p:nvPr userDrawn="1"/>
            </p:nvSpPr>
            <p:spPr bwMode="auto">
              <a:xfrm rot="5400000">
                <a:off x="816856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4" name="Oval 99"/>
              <p:cNvSpPr>
                <a:spLocks noChangeArrowheads="1"/>
              </p:cNvSpPr>
              <p:nvPr userDrawn="1"/>
            </p:nvSpPr>
            <p:spPr bwMode="auto">
              <a:xfrm rot="5400000">
                <a:off x="816856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5" name="Oval 100"/>
              <p:cNvSpPr>
                <a:spLocks noChangeArrowheads="1"/>
              </p:cNvSpPr>
              <p:nvPr userDrawn="1"/>
            </p:nvSpPr>
            <p:spPr bwMode="auto">
              <a:xfrm rot="5400000">
                <a:off x="817015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6" name="Oval 103"/>
              <p:cNvSpPr>
                <a:spLocks noChangeArrowheads="1"/>
              </p:cNvSpPr>
              <p:nvPr userDrawn="1"/>
            </p:nvSpPr>
            <p:spPr bwMode="auto">
              <a:xfrm rot="5400000">
                <a:off x="8290806"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7" name="Oval 104"/>
              <p:cNvSpPr>
                <a:spLocks noChangeArrowheads="1"/>
              </p:cNvSpPr>
              <p:nvPr userDrawn="1"/>
            </p:nvSpPr>
            <p:spPr bwMode="auto">
              <a:xfrm rot="5400000">
                <a:off x="8292394"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8" name="Oval 105"/>
              <p:cNvSpPr>
                <a:spLocks noChangeArrowheads="1"/>
              </p:cNvSpPr>
              <p:nvPr userDrawn="1"/>
            </p:nvSpPr>
            <p:spPr bwMode="auto">
              <a:xfrm rot="5400000">
                <a:off x="8290806"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9" name="Oval 106"/>
              <p:cNvSpPr>
                <a:spLocks noChangeArrowheads="1"/>
              </p:cNvSpPr>
              <p:nvPr userDrawn="1"/>
            </p:nvSpPr>
            <p:spPr bwMode="auto">
              <a:xfrm rot="5400000">
                <a:off x="8290806"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0" name="Oval 107"/>
              <p:cNvSpPr>
                <a:spLocks noChangeArrowheads="1"/>
              </p:cNvSpPr>
              <p:nvPr userDrawn="1"/>
            </p:nvSpPr>
            <p:spPr bwMode="auto">
              <a:xfrm rot="5400000">
                <a:off x="8290806"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1" name="Oval 108"/>
              <p:cNvSpPr>
                <a:spLocks noChangeArrowheads="1"/>
              </p:cNvSpPr>
              <p:nvPr userDrawn="1"/>
            </p:nvSpPr>
            <p:spPr bwMode="auto">
              <a:xfrm rot="5400000">
                <a:off x="8292394"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2" name="Oval 111"/>
              <p:cNvSpPr>
                <a:spLocks noChangeArrowheads="1"/>
              </p:cNvSpPr>
              <p:nvPr userDrawn="1"/>
            </p:nvSpPr>
            <p:spPr bwMode="auto">
              <a:xfrm rot="5400000">
                <a:off x="8413044"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3" name="Oval 112"/>
              <p:cNvSpPr>
                <a:spLocks noChangeArrowheads="1"/>
              </p:cNvSpPr>
              <p:nvPr userDrawn="1"/>
            </p:nvSpPr>
            <p:spPr bwMode="auto">
              <a:xfrm rot="5400000">
                <a:off x="8414631"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4" name="Oval 113"/>
              <p:cNvSpPr>
                <a:spLocks noChangeArrowheads="1"/>
              </p:cNvSpPr>
              <p:nvPr userDrawn="1"/>
            </p:nvSpPr>
            <p:spPr bwMode="auto">
              <a:xfrm rot="5400000">
                <a:off x="8413044"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5" name="Oval 114"/>
              <p:cNvSpPr>
                <a:spLocks noChangeArrowheads="1"/>
              </p:cNvSpPr>
              <p:nvPr userDrawn="1"/>
            </p:nvSpPr>
            <p:spPr bwMode="auto">
              <a:xfrm rot="5400000">
                <a:off x="8413044"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6" name="Oval 115"/>
              <p:cNvSpPr>
                <a:spLocks noChangeArrowheads="1"/>
              </p:cNvSpPr>
              <p:nvPr userDrawn="1"/>
            </p:nvSpPr>
            <p:spPr bwMode="auto">
              <a:xfrm rot="5400000">
                <a:off x="8413044"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7" name="Oval 116"/>
              <p:cNvSpPr>
                <a:spLocks noChangeArrowheads="1"/>
              </p:cNvSpPr>
              <p:nvPr userDrawn="1"/>
            </p:nvSpPr>
            <p:spPr bwMode="auto">
              <a:xfrm rot="5400000">
                <a:off x="8414631"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8" name="Oval 119"/>
              <p:cNvSpPr>
                <a:spLocks noChangeArrowheads="1"/>
              </p:cNvSpPr>
              <p:nvPr userDrawn="1"/>
            </p:nvSpPr>
            <p:spPr bwMode="auto">
              <a:xfrm rot="5400000">
                <a:off x="853845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9" name="Oval 120"/>
              <p:cNvSpPr>
                <a:spLocks noChangeArrowheads="1"/>
              </p:cNvSpPr>
              <p:nvPr userDrawn="1"/>
            </p:nvSpPr>
            <p:spPr bwMode="auto">
              <a:xfrm rot="5400000">
                <a:off x="854004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0" name="Oval 121"/>
              <p:cNvSpPr>
                <a:spLocks noChangeArrowheads="1"/>
              </p:cNvSpPr>
              <p:nvPr userDrawn="1"/>
            </p:nvSpPr>
            <p:spPr bwMode="auto">
              <a:xfrm rot="5400000">
                <a:off x="853845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1" name="Oval 122"/>
              <p:cNvSpPr>
                <a:spLocks noChangeArrowheads="1"/>
              </p:cNvSpPr>
              <p:nvPr userDrawn="1"/>
            </p:nvSpPr>
            <p:spPr bwMode="auto">
              <a:xfrm rot="5400000">
                <a:off x="853845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2" name="Oval 123"/>
              <p:cNvSpPr>
                <a:spLocks noChangeArrowheads="1"/>
              </p:cNvSpPr>
              <p:nvPr userDrawn="1"/>
            </p:nvSpPr>
            <p:spPr bwMode="auto">
              <a:xfrm rot="5400000">
                <a:off x="853845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3" name="Oval 124"/>
              <p:cNvSpPr>
                <a:spLocks noChangeArrowheads="1"/>
              </p:cNvSpPr>
              <p:nvPr userDrawn="1"/>
            </p:nvSpPr>
            <p:spPr bwMode="auto">
              <a:xfrm rot="5400000">
                <a:off x="854004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4" name="Oval 127"/>
              <p:cNvSpPr>
                <a:spLocks noChangeArrowheads="1"/>
              </p:cNvSpPr>
              <p:nvPr userDrawn="1"/>
            </p:nvSpPr>
            <p:spPr bwMode="auto">
              <a:xfrm rot="5400000">
                <a:off x="865910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5" name="Oval 128"/>
              <p:cNvSpPr>
                <a:spLocks noChangeArrowheads="1"/>
              </p:cNvSpPr>
              <p:nvPr userDrawn="1"/>
            </p:nvSpPr>
            <p:spPr bwMode="auto">
              <a:xfrm rot="5400000">
                <a:off x="866069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6" name="Oval 129"/>
              <p:cNvSpPr>
                <a:spLocks noChangeArrowheads="1"/>
              </p:cNvSpPr>
              <p:nvPr userDrawn="1"/>
            </p:nvSpPr>
            <p:spPr bwMode="auto">
              <a:xfrm rot="5400000">
                <a:off x="865910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7" name="Oval 130"/>
              <p:cNvSpPr>
                <a:spLocks noChangeArrowheads="1"/>
              </p:cNvSpPr>
              <p:nvPr userDrawn="1"/>
            </p:nvSpPr>
            <p:spPr bwMode="auto">
              <a:xfrm rot="5400000">
                <a:off x="865910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8" name="Oval 131"/>
              <p:cNvSpPr>
                <a:spLocks noChangeArrowheads="1"/>
              </p:cNvSpPr>
              <p:nvPr userDrawn="1"/>
            </p:nvSpPr>
            <p:spPr bwMode="auto">
              <a:xfrm rot="5400000">
                <a:off x="865910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9" name="Oval 132"/>
              <p:cNvSpPr>
                <a:spLocks noChangeArrowheads="1"/>
              </p:cNvSpPr>
              <p:nvPr userDrawn="1"/>
            </p:nvSpPr>
            <p:spPr bwMode="auto">
              <a:xfrm rot="5400000">
                <a:off x="866069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0" name="Oval 135"/>
              <p:cNvSpPr>
                <a:spLocks noChangeArrowheads="1"/>
              </p:cNvSpPr>
              <p:nvPr userDrawn="1"/>
            </p:nvSpPr>
            <p:spPr bwMode="auto">
              <a:xfrm rot="5400000">
                <a:off x="8783725" y="680243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1" name="Oval 136"/>
              <p:cNvSpPr>
                <a:spLocks noChangeArrowheads="1"/>
              </p:cNvSpPr>
              <p:nvPr userDrawn="1"/>
            </p:nvSpPr>
            <p:spPr bwMode="auto">
              <a:xfrm rot="5400000">
                <a:off x="8785312" y="6700837"/>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2" name="Oval 137"/>
              <p:cNvSpPr>
                <a:spLocks noChangeArrowheads="1"/>
              </p:cNvSpPr>
              <p:nvPr userDrawn="1"/>
            </p:nvSpPr>
            <p:spPr bwMode="auto">
              <a:xfrm rot="5400000">
                <a:off x="8783725" y="6600825"/>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3" name="Oval 138"/>
              <p:cNvSpPr>
                <a:spLocks noChangeArrowheads="1"/>
              </p:cNvSpPr>
              <p:nvPr userDrawn="1"/>
            </p:nvSpPr>
            <p:spPr bwMode="auto">
              <a:xfrm rot="5400000">
                <a:off x="8783725" y="6502400"/>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4" name="Oval 139"/>
              <p:cNvSpPr>
                <a:spLocks noChangeArrowheads="1"/>
              </p:cNvSpPr>
              <p:nvPr userDrawn="1"/>
            </p:nvSpPr>
            <p:spPr bwMode="auto">
              <a:xfrm rot="5400000">
                <a:off x="8783725" y="640238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5" name="Oval 140"/>
              <p:cNvSpPr>
                <a:spLocks noChangeArrowheads="1"/>
              </p:cNvSpPr>
              <p:nvPr userDrawn="1"/>
            </p:nvSpPr>
            <p:spPr bwMode="auto">
              <a:xfrm rot="5400000">
                <a:off x="8785312" y="6302375"/>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6" name="Oval 143"/>
              <p:cNvSpPr>
                <a:spLocks noChangeArrowheads="1"/>
              </p:cNvSpPr>
              <p:nvPr userDrawn="1"/>
            </p:nvSpPr>
            <p:spPr bwMode="auto">
              <a:xfrm rot="5400000">
                <a:off x="890516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7" name="Oval 144"/>
              <p:cNvSpPr>
                <a:spLocks noChangeArrowheads="1"/>
              </p:cNvSpPr>
              <p:nvPr userDrawn="1"/>
            </p:nvSpPr>
            <p:spPr bwMode="auto">
              <a:xfrm rot="5400000">
                <a:off x="890675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8" name="Oval 145"/>
              <p:cNvSpPr>
                <a:spLocks noChangeArrowheads="1"/>
              </p:cNvSpPr>
              <p:nvPr userDrawn="1"/>
            </p:nvSpPr>
            <p:spPr bwMode="auto">
              <a:xfrm rot="5400000">
                <a:off x="890516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9" name="Oval 146"/>
              <p:cNvSpPr>
                <a:spLocks noChangeArrowheads="1"/>
              </p:cNvSpPr>
              <p:nvPr userDrawn="1"/>
            </p:nvSpPr>
            <p:spPr bwMode="auto">
              <a:xfrm rot="5400000">
                <a:off x="890516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0" name="Oval 147"/>
              <p:cNvSpPr>
                <a:spLocks noChangeArrowheads="1"/>
              </p:cNvSpPr>
              <p:nvPr userDrawn="1"/>
            </p:nvSpPr>
            <p:spPr bwMode="auto">
              <a:xfrm rot="5400000">
                <a:off x="890516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1" name="Oval 148"/>
              <p:cNvSpPr>
                <a:spLocks noChangeArrowheads="1"/>
              </p:cNvSpPr>
              <p:nvPr userDrawn="1"/>
            </p:nvSpPr>
            <p:spPr bwMode="auto">
              <a:xfrm rot="5400000">
                <a:off x="890675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2" name="Oval 151"/>
              <p:cNvSpPr>
                <a:spLocks noChangeArrowheads="1"/>
              </p:cNvSpPr>
              <p:nvPr userDrawn="1"/>
            </p:nvSpPr>
            <p:spPr bwMode="auto">
              <a:xfrm rot="5400000">
                <a:off x="9028994"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3" name="Oval 152"/>
              <p:cNvSpPr>
                <a:spLocks noChangeArrowheads="1"/>
              </p:cNvSpPr>
              <p:nvPr userDrawn="1"/>
            </p:nvSpPr>
            <p:spPr bwMode="auto">
              <a:xfrm rot="5400000">
                <a:off x="9030581"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4" name="Oval 153"/>
              <p:cNvSpPr>
                <a:spLocks noChangeArrowheads="1"/>
              </p:cNvSpPr>
              <p:nvPr userDrawn="1"/>
            </p:nvSpPr>
            <p:spPr bwMode="auto">
              <a:xfrm rot="5400000">
                <a:off x="9028994"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5" name="Oval 154"/>
              <p:cNvSpPr>
                <a:spLocks noChangeArrowheads="1"/>
              </p:cNvSpPr>
              <p:nvPr userDrawn="1"/>
            </p:nvSpPr>
            <p:spPr bwMode="auto">
              <a:xfrm rot="5400000">
                <a:off x="9028994"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6" name="Oval 155"/>
              <p:cNvSpPr>
                <a:spLocks noChangeArrowheads="1"/>
              </p:cNvSpPr>
              <p:nvPr userDrawn="1"/>
            </p:nvSpPr>
            <p:spPr bwMode="auto">
              <a:xfrm rot="5400000">
                <a:off x="9028994"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7" name="Oval 156"/>
              <p:cNvSpPr>
                <a:spLocks noChangeArrowheads="1"/>
              </p:cNvSpPr>
              <p:nvPr userDrawn="1"/>
            </p:nvSpPr>
            <p:spPr bwMode="auto">
              <a:xfrm rot="5400000">
                <a:off x="9030581"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8" name="Oval 159"/>
              <p:cNvSpPr>
                <a:spLocks noChangeArrowheads="1"/>
              </p:cNvSpPr>
              <p:nvPr userDrawn="1"/>
            </p:nvSpPr>
            <p:spPr bwMode="auto">
              <a:xfrm rot="5400000">
                <a:off x="9152025"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9" name="Oval 160"/>
              <p:cNvSpPr>
                <a:spLocks noChangeArrowheads="1"/>
              </p:cNvSpPr>
              <p:nvPr userDrawn="1"/>
            </p:nvSpPr>
            <p:spPr bwMode="auto">
              <a:xfrm rot="5400000">
                <a:off x="9153612"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0" name="Oval 161"/>
              <p:cNvSpPr>
                <a:spLocks noChangeArrowheads="1"/>
              </p:cNvSpPr>
              <p:nvPr userDrawn="1"/>
            </p:nvSpPr>
            <p:spPr bwMode="auto">
              <a:xfrm rot="5400000">
                <a:off x="9152025"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1" name="Oval 162"/>
              <p:cNvSpPr>
                <a:spLocks noChangeArrowheads="1"/>
              </p:cNvSpPr>
              <p:nvPr userDrawn="1"/>
            </p:nvSpPr>
            <p:spPr bwMode="auto">
              <a:xfrm rot="5400000">
                <a:off x="9152025"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2" name="Oval 163"/>
              <p:cNvSpPr>
                <a:spLocks noChangeArrowheads="1"/>
              </p:cNvSpPr>
              <p:nvPr userDrawn="1"/>
            </p:nvSpPr>
            <p:spPr bwMode="auto">
              <a:xfrm rot="5400000">
                <a:off x="9152025"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3" name="Oval 164"/>
              <p:cNvSpPr>
                <a:spLocks noChangeArrowheads="1"/>
              </p:cNvSpPr>
              <p:nvPr userDrawn="1"/>
            </p:nvSpPr>
            <p:spPr bwMode="auto">
              <a:xfrm rot="5400000">
                <a:off x="9153612"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4" name="Oval 167"/>
              <p:cNvSpPr>
                <a:spLocks noChangeArrowheads="1"/>
              </p:cNvSpPr>
              <p:nvPr userDrawn="1"/>
            </p:nvSpPr>
            <p:spPr bwMode="auto">
              <a:xfrm rot="5400000">
                <a:off x="927505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5" name="Oval 168"/>
              <p:cNvSpPr>
                <a:spLocks noChangeArrowheads="1"/>
              </p:cNvSpPr>
              <p:nvPr userDrawn="1"/>
            </p:nvSpPr>
            <p:spPr bwMode="auto">
              <a:xfrm rot="5400000">
                <a:off x="927664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6" name="Oval 169"/>
              <p:cNvSpPr>
                <a:spLocks noChangeArrowheads="1"/>
              </p:cNvSpPr>
              <p:nvPr userDrawn="1"/>
            </p:nvSpPr>
            <p:spPr bwMode="auto">
              <a:xfrm rot="5400000">
                <a:off x="927505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7" name="Oval 170"/>
              <p:cNvSpPr>
                <a:spLocks noChangeArrowheads="1"/>
              </p:cNvSpPr>
              <p:nvPr userDrawn="1"/>
            </p:nvSpPr>
            <p:spPr bwMode="auto">
              <a:xfrm rot="5400000">
                <a:off x="927505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8" name="Oval 171"/>
              <p:cNvSpPr>
                <a:spLocks noChangeArrowheads="1"/>
              </p:cNvSpPr>
              <p:nvPr userDrawn="1"/>
            </p:nvSpPr>
            <p:spPr bwMode="auto">
              <a:xfrm rot="5400000">
                <a:off x="927505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9" name="Oval 172"/>
              <p:cNvSpPr>
                <a:spLocks noChangeArrowheads="1"/>
              </p:cNvSpPr>
              <p:nvPr userDrawn="1"/>
            </p:nvSpPr>
            <p:spPr bwMode="auto">
              <a:xfrm rot="5400000">
                <a:off x="927664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0" name="Oval 175"/>
              <p:cNvSpPr>
                <a:spLocks noChangeArrowheads="1"/>
              </p:cNvSpPr>
              <p:nvPr userDrawn="1"/>
            </p:nvSpPr>
            <p:spPr bwMode="auto">
              <a:xfrm rot="5400000">
                <a:off x="9398087"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1" name="Oval 176"/>
              <p:cNvSpPr>
                <a:spLocks noChangeArrowheads="1"/>
              </p:cNvSpPr>
              <p:nvPr userDrawn="1"/>
            </p:nvSpPr>
            <p:spPr bwMode="auto">
              <a:xfrm rot="5400000">
                <a:off x="9399675"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2" name="Oval 177"/>
              <p:cNvSpPr>
                <a:spLocks noChangeArrowheads="1"/>
              </p:cNvSpPr>
              <p:nvPr userDrawn="1"/>
            </p:nvSpPr>
            <p:spPr bwMode="auto">
              <a:xfrm rot="5400000">
                <a:off x="9398087"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3" name="Oval 178"/>
              <p:cNvSpPr>
                <a:spLocks noChangeArrowheads="1"/>
              </p:cNvSpPr>
              <p:nvPr userDrawn="1"/>
            </p:nvSpPr>
            <p:spPr bwMode="auto">
              <a:xfrm rot="5400000">
                <a:off x="9398087"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4" name="Oval 179"/>
              <p:cNvSpPr>
                <a:spLocks noChangeArrowheads="1"/>
              </p:cNvSpPr>
              <p:nvPr userDrawn="1"/>
            </p:nvSpPr>
            <p:spPr bwMode="auto">
              <a:xfrm rot="5400000">
                <a:off x="9398087"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5" name="Oval 180"/>
              <p:cNvSpPr>
                <a:spLocks noChangeArrowheads="1"/>
              </p:cNvSpPr>
              <p:nvPr userDrawn="1"/>
            </p:nvSpPr>
            <p:spPr bwMode="auto">
              <a:xfrm rot="5400000">
                <a:off x="9399675"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6" name="Oval 183"/>
              <p:cNvSpPr>
                <a:spLocks noChangeArrowheads="1"/>
              </p:cNvSpPr>
              <p:nvPr userDrawn="1"/>
            </p:nvSpPr>
            <p:spPr bwMode="auto">
              <a:xfrm rot="5400000">
                <a:off x="9520325" y="680243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7" name="Oval 184"/>
              <p:cNvSpPr>
                <a:spLocks noChangeArrowheads="1"/>
              </p:cNvSpPr>
              <p:nvPr userDrawn="1"/>
            </p:nvSpPr>
            <p:spPr bwMode="auto">
              <a:xfrm rot="5400000">
                <a:off x="9521912" y="6700837"/>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8" name="Oval 185"/>
              <p:cNvSpPr>
                <a:spLocks noChangeArrowheads="1"/>
              </p:cNvSpPr>
              <p:nvPr userDrawn="1"/>
            </p:nvSpPr>
            <p:spPr bwMode="auto">
              <a:xfrm rot="5400000">
                <a:off x="9520325" y="6600825"/>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9" name="Oval 186"/>
              <p:cNvSpPr>
                <a:spLocks noChangeArrowheads="1"/>
              </p:cNvSpPr>
              <p:nvPr userDrawn="1"/>
            </p:nvSpPr>
            <p:spPr bwMode="auto">
              <a:xfrm rot="5400000">
                <a:off x="9520325" y="6502400"/>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00" name="Oval 187"/>
              <p:cNvSpPr>
                <a:spLocks noChangeArrowheads="1"/>
              </p:cNvSpPr>
              <p:nvPr userDrawn="1"/>
            </p:nvSpPr>
            <p:spPr bwMode="auto">
              <a:xfrm rot="5400000">
                <a:off x="9520325" y="640238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01" name="Oval 188"/>
              <p:cNvSpPr>
                <a:spLocks noChangeArrowheads="1"/>
              </p:cNvSpPr>
              <p:nvPr userDrawn="1"/>
            </p:nvSpPr>
            <p:spPr bwMode="auto">
              <a:xfrm rot="5400000">
                <a:off x="9521912" y="6302375"/>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02" name="Oval 288"/>
              <p:cNvSpPr>
                <a:spLocks noChangeArrowheads="1"/>
              </p:cNvSpPr>
              <p:nvPr userDrawn="1"/>
            </p:nvSpPr>
            <p:spPr bwMode="auto">
              <a:xfrm rot="5400000">
                <a:off x="9643356"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03" name="Oval 289"/>
              <p:cNvSpPr>
                <a:spLocks noChangeArrowheads="1"/>
              </p:cNvSpPr>
              <p:nvPr userDrawn="1"/>
            </p:nvSpPr>
            <p:spPr bwMode="auto">
              <a:xfrm rot="5400000">
                <a:off x="9644943"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04" name="Oval 290"/>
              <p:cNvSpPr>
                <a:spLocks noChangeArrowheads="1"/>
              </p:cNvSpPr>
              <p:nvPr userDrawn="1"/>
            </p:nvSpPr>
            <p:spPr bwMode="auto">
              <a:xfrm rot="5400000">
                <a:off x="9643356"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05" name="Oval 291"/>
              <p:cNvSpPr>
                <a:spLocks noChangeArrowheads="1"/>
              </p:cNvSpPr>
              <p:nvPr userDrawn="1"/>
            </p:nvSpPr>
            <p:spPr bwMode="auto">
              <a:xfrm rot="5400000">
                <a:off x="9643356"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06" name="Oval 292"/>
              <p:cNvSpPr>
                <a:spLocks noChangeArrowheads="1"/>
              </p:cNvSpPr>
              <p:nvPr userDrawn="1"/>
            </p:nvSpPr>
            <p:spPr bwMode="auto">
              <a:xfrm rot="5400000">
                <a:off x="9643356"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07" name="Oval 293"/>
              <p:cNvSpPr>
                <a:spLocks noChangeArrowheads="1"/>
              </p:cNvSpPr>
              <p:nvPr userDrawn="1"/>
            </p:nvSpPr>
            <p:spPr bwMode="auto">
              <a:xfrm rot="5400000">
                <a:off x="9644943"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grpSp>
        <p:sp>
          <p:nvSpPr>
            <p:cNvPr id="228" name="Oval 151"/>
            <p:cNvSpPr>
              <a:spLocks noChangeArrowheads="1"/>
            </p:cNvSpPr>
            <p:nvPr userDrawn="1"/>
          </p:nvSpPr>
          <p:spPr bwMode="auto">
            <a:xfrm rot="5400000">
              <a:off x="6072150"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9" name="Oval 152"/>
            <p:cNvSpPr>
              <a:spLocks noChangeArrowheads="1"/>
            </p:cNvSpPr>
            <p:nvPr userDrawn="1"/>
          </p:nvSpPr>
          <p:spPr bwMode="auto">
            <a:xfrm rot="5400000">
              <a:off x="6073737"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0" name="Oval 153"/>
            <p:cNvSpPr>
              <a:spLocks noChangeArrowheads="1"/>
            </p:cNvSpPr>
            <p:nvPr userDrawn="1"/>
          </p:nvSpPr>
          <p:spPr bwMode="auto">
            <a:xfrm rot="5400000">
              <a:off x="6072150"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1" name="Oval 154"/>
            <p:cNvSpPr>
              <a:spLocks noChangeArrowheads="1"/>
            </p:cNvSpPr>
            <p:nvPr userDrawn="1"/>
          </p:nvSpPr>
          <p:spPr bwMode="auto">
            <a:xfrm rot="5400000">
              <a:off x="6072150"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2" name="Oval 155"/>
            <p:cNvSpPr>
              <a:spLocks noChangeArrowheads="1"/>
            </p:cNvSpPr>
            <p:nvPr userDrawn="1"/>
          </p:nvSpPr>
          <p:spPr bwMode="auto">
            <a:xfrm rot="5400000">
              <a:off x="6072150"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3" name="Oval 156"/>
            <p:cNvSpPr>
              <a:spLocks noChangeArrowheads="1"/>
            </p:cNvSpPr>
            <p:nvPr userDrawn="1"/>
          </p:nvSpPr>
          <p:spPr bwMode="auto">
            <a:xfrm rot="5400000">
              <a:off x="6073737"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4" name="Oval 159"/>
            <p:cNvSpPr>
              <a:spLocks noChangeArrowheads="1"/>
            </p:cNvSpPr>
            <p:nvPr userDrawn="1"/>
          </p:nvSpPr>
          <p:spPr bwMode="auto">
            <a:xfrm rot="5400000">
              <a:off x="6195181"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5" name="Oval 160"/>
            <p:cNvSpPr>
              <a:spLocks noChangeArrowheads="1"/>
            </p:cNvSpPr>
            <p:nvPr userDrawn="1"/>
          </p:nvSpPr>
          <p:spPr bwMode="auto">
            <a:xfrm rot="5400000">
              <a:off x="6196768"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6" name="Oval 161"/>
            <p:cNvSpPr>
              <a:spLocks noChangeArrowheads="1"/>
            </p:cNvSpPr>
            <p:nvPr userDrawn="1"/>
          </p:nvSpPr>
          <p:spPr bwMode="auto">
            <a:xfrm rot="5400000">
              <a:off x="6195181"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7" name="Oval 162"/>
            <p:cNvSpPr>
              <a:spLocks noChangeArrowheads="1"/>
            </p:cNvSpPr>
            <p:nvPr userDrawn="1"/>
          </p:nvSpPr>
          <p:spPr bwMode="auto">
            <a:xfrm rot="5400000">
              <a:off x="6195181"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8" name="Oval 163"/>
            <p:cNvSpPr>
              <a:spLocks noChangeArrowheads="1"/>
            </p:cNvSpPr>
            <p:nvPr userDrawn="1"/>
          </p:nvSpPr>
          <p:spPr bwMode="auto">
            <a:xfrm rot="5400000">
              <a:off x="6195181"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9" name="Oval 164"/>
            <p:cNvSpPr>
              <a:spLocks noChangeArrowheads="1"/>
            </p:cNvSpPr>
            <p:nvPr userDrawn="1"/>
          </p:nvSpPr>
          <p:spPr bwMode="auto">
            <a:xfrm rot="5400000">
              <a:off x="6196768"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0" name="Oval 167"/>
            <p:cNvSpPr>
              <a:spLocks noChangeArrowheads="1"/>
            </p:cNvSpPr>
            <p:nvPr userDrawn="1"/>
          </p:nvSpPr>
          <p:spPr bwMode="auto">
            <a:xfrm rot="5400000">
              <a:off x="6318212"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1" name="Oval 168"/>
            <p:cNvSpPr>
              <a:spLocks noChangeArrowheads="1"/>
            </p:cNvSpPr>
            <p:nvPr userDrawn="1"/>
          </p:nvSpPr>
          <p:spPr bwMode="auto">
            <a:xfrm rot="5400000">
              <a:off x="6319800"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2" name="Oval 169"/>
            <p:cNvSpPr>
              <a:spLocks noChangeArrowheads="1"/>
            </p:cNvSpPr>
            <p:nvPr userDrawn="1"/>
          </p:nvSpPr>
          <p:spPr bwMode="auto">
            <a:xfrm rot="5400000">
              <a:off x="6318212"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3" name="Oval 170"/>
            <p:cNvSpPr>
              <a:spLocks noChangeArrowheads="1"/>
            </p:cNvSpPr>
            <p:nvPr userDrawn="1"/>
          </p:nvSpPr>
          <p:spPr bwMode="auto">
            <a:xfrm rot="5400000">
              <a:off x="6318212"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4" name="Oval 171"/>
            <p:cNvSpPr>
              <a:spLocks noChangeArrowheads="1"/>
            </p:cNvSpPr>
            <p:nvPr userDrawn="1"/>
          </p:nvSpPr>
          <p:spPr bwMode="auto">
            <a:xfrm rot="5400000">
              <a:off x="6318212"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5" name="Oval 172"/>
            <p:cNvSpPr>
              <a:spLocks noChangeArrowheads="1"/>
            </p:cNvSpPr>
            <p:nvPr userDrawn="1"/>
          </p:nvSpPr>
          <p:spPr bwMode="auto">
            <a:xfrm rot="5400000">
              <a:off x="6319800"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6" name="Oval 175"/>
            <p:cNvSpPr>
              <a:spLocks noChangeArrowheads="1"/>
            </p:cNvSpPr>
            <p:nvPr userDrawn="1"/>
          </p:nvSpPr>
          <p:spPr bwMode="auto">
            <a:xfrm rot="5400000">
              <a:off x="6441243"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7" name="Oval 176"/>
            <p:cNvSpPr>
              <a:spLocks noChangeArrowheads="1"/>
            </p:cNvSpPr>
            <p:nvPr userDrawn="1"/>
          </p:nvSpPr>
          <p:spPr bwMode="auto">
            <a:xfrm rot="5400000">
              <a:off x="6442831"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8" name="Oval 177"/>
            <p:cNvSpPr>
              <a:spLocks noChangeArrowheads="1"/>
            </p:cNvSpPr>
            <p:nvPr userDrawn="1"/>
          </p:nvSpPr>
          <p:spPr bwMode="auto">
            <a:xfrm rot="5400000">
              <a:off x="6441243"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9" name="Oval 178"/>
            <p:cNvSpPr>
              <a:spLocks noChangeArrowheads="1"/>
            </p:cNvSpPr>
            <p:nvPr userDrawn="1"/>
          </p:nvSpPr>
          <p:spPr bwMode="auto">
            <a:xfrm rot="5400000">
              <a:off x="6441243"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0" name="Oval 179"/>
            <p:cNvSpPr>
              <a:spLocks noChangeArrowheads="1"/>
            </p:cNvSpPr>
            <p:nvPr userDrawn="1"/>
          </p:nvSpPr>
          <p:spPr bwMode="auto">
            <a:xfrm rot="5400000">
              <a:off x="6441243"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1" name="Oval 180"/>
            <p:cNvSpPr>
              <a:spLocks noChangeArrowheads="1"/>
            </p:cNvSpPr>
            <p:nvPr userDrawn="1"/>
          </p:nvSpPr>
          <p:spPr bwMode="auto">
            <a:xfrm rot="5400000">
              <a:off x="6442831"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2" name="Oval 183"/>
            <p:cNvSpPr>
              <a:spLocks noChangeArrowheads="1"/>
            </p:cNvSpPr>
            <p:nvPr userDrawn="1"/>
          </p:nvSpPr>
          <p:spPr bwMode="auto">
            <a:xfrm rot="5400000">
              <a:off x="6563481" y="680243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3" name="Oval 184"/>
            <p:cNvSpPr>
              <a:spLocks noChangeArrowheads="1"/>
            </p:cNvSpPr>
            <p:nvPr userDrawn="1"/>
          </p:nvSpPr>
          <p:spPr bwMode="auto">
            <a:xfrm rot="5400000">
              <a:off x="6565068" y="6700837"/>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4" name="Oval 185"/>
            <p:cNvSpPr>
              <a:spLocks noChangeArrowheads="1"/>
            </p:cNvSpPr>
            <p:nvPr userDrawn="1"/>
          </p:nvSpPr>
          <p:spPr bwMode="auto">
            <a:xfrm rot="5400000">
              <a:off x="6563481" y="6600825"/>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5" name="Oval 186"/>
            <p:cNvSpPr>
              <a:spLocks noChangeArrowheads="1"/>
            </p:cNvSpPr>
            <p:nvPr userDrawn="1"/>
          </p:nvSpPr>
          <p:spPr bwMode="auto">
            <a:xfrm rot="5400000">
              <a:off x="6563481" y="6502400"/>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6" name="Oval 187"/>
            <p:cNvSpPr>
              <a:spLocks noChangeArrowheads="1"/>
            </p:cNvSpPr>
            <p:nvPr userDrawn="1"/>
          </p:nvSpPr>
          <p:spPr bwMode="auto">
            <a:xfrm rot="5400000">
              <a:off x="6563481" y="640238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7" name="Oval 188"/>
            <p:cNvSpPr>
              <a:spLocks noChangeArrowheads="1"/>
            </p:cNvSpPr>
            <p:nvPr userDrawn="1"/>
          </p:nvSpPr>
          <p:spPr bwMode="auto">
            <a:xfrm rot="5400000">
              <a:off x="6565068" y="6302375"/>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8" name="Oval 288"/>
            <p:cNvSpPr>
              <a:spLocks noChangeArrowheads="1"/>
            </p:cNvSpPr>
            <p:nvPr userDrawn="1"/>
          </p:nvSpPr>
          <p:spPr bwMode="auto">
            <a:xfrm rot="5400000">
              <a:off x="6686512"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9" name="Oval 289"/>
            <p:cNvSpPr>
              <a:spLocks noChangeArrowheads="1"/>
            </p:cNvSpPr>
            <p:nvPr userDrawn="1"/>
          </p:nvSpPr>
          <p:spPr bwMode="auto">
            <a:xfrm rot="5400000">
              <a:off x="6688099"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0" name="Oval 290"/>
            <p:cNvSpPr>
              <a:spLocks noChangeArrowheads="1"/>
            </p:cNvSpPr>
            <p:nvPr userDrawn="1"/>
          </p:nvSpPr>
          <p:spPr bwMode="auto">
            <a:xfrm rot="5400000">
              <a:off x="6686512"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1" name="Oval 291"/>
            <p:cNvSpPr>
              <a:spLocks noChangeArrowheads="1"/>
            </p:cNvSpPr>
            <p:nvPr userDrawn="1"/>
          </p:nvSpPr>
          <p:spPr bwMode="auto">
            <a:xfrm rot="5400000">
              <a:off x="6686512"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2" name="Oval 292"/>
            <p:cNvSpPr>
              <a:spLocks noChangeArrowheads="1"/>
            </p:cNvSpPr>
            <p:nvPr userDrawn="1"/>
          </p:nvSpPr>
          <p:spPr bwMode="auto">
            <a:xfrm rot="5400000">
              <a:off x="6686512"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3" name="Oval 293"/>
            <p:cNvSpPr>
              <a:spLocks noChangeArrowheads="1"/>
            </p:cNvSpPr>
            <p:nvPr userDrawn="1"/>
          </p:nvSpPr>
          <p:spPr bwMode="auto">
            <a:xfrm rot="5400000">
              <a:off x="6688099"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grpSp>
      <p:grpSp>
        <p:nvGrpSpPr>
          <p:cNvPr id="408" name="Gruppo 407"/>
          <p:cNvGrpSpPr/>
          <p:nvPr userDrawn="1"/>
        </p:nvGrpSpPr>
        <p:grpSpPr>
          <a:xfrm>
            <a:off x="7939458" y="24483"/>
            <a:ext cx="3684588" cy="533128"/>
            <a:chOff x="7939458" y="46187"/>
            <a:chExt cx="3684588" cy="533128"/>
          </a:xfrm>
        </p:grpSpPr>
        <p:sp>
          <p:nvSpPr>
            <p:cNvPr id="409" name="Oval 191"/>
            <p:cNvSpPr>
              <a:spLocks noChangeArrowheads="1"/>
            </p:cNvSpPr>
            <p:nvPr/>
          </p:nvSpPr>
          <p:spPr bwMode="auto">
            <a:xfrm>
              <a:off x="7939458" y="46187"/>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0" name="Oval 193"/>
            <p:cNvSpPr>
              <a:spLocks noChangeArrowheads="1"/>
            </p:cNvSpPr>
            <p:nvPr/>
          </p:nvSpPr>
          <p:spPr bwMode="auto">
            <a:xfrm>
              <a:off x="8098208" y="46187"/>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1" name="Oval 195"/>
            <p:cNvSpPr>
              <a:spLocks noChangeArrowheads="1"/>
            </p:cNvSpPr>
            <p:nvPr/>
          </p:nvSpPr>
          <p:spPr bwMode="auto">
            <a:xfrm>
              <a:off x="8256958" y="46187"/>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2" name="Oval 197"/>
            <p:cNvSpPr>
              <a:spLocks noChangeArrowheads="1"/>
            </p:cNvSpPr>
            <p:nvPr/>
          </p:nvSpPr>
          <p:spPr bwMode="auto">
            <a:xfrm>
              <a:off x="8415708" y="46187"/>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3" name="Oval 199"/>
            <p:cNvSpPr>
              <a:spLocks noChangeArrowheads="1"/>
            </p:cNvSpPr>
            <p:nvPr/>
          </p:nvSpPr>
          <p:spPr bwMode="auto">
            <a:xfrm>
              <a:off x="8574458" y="46187"/>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4" name="Oval 201"/>
            <p:cNvSpPr>
              <a:spLocks noChangeArrowheads="1"/>
            </p:cNvSpPr>
            <p:nvPr/>
          </p:nvSpPr>
          <p:spPr bwMode="auto">
            <a:xfrm>
              <a:off x="8728446" y="46187"/>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5" name="Oval 203"/>
            <p:cNvSpPr>
              <a:spLocks noChangeArrowheads="1"/>
            </p:cNvSpPr>
            <p:nvPr/>
          </p:nvSpPr>
          <p:spPr bwMode="auto">
            <a:xfrm>
              <a:off x="8887196" y="46187"/>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6" name="Oval 206"/>
            <p:cNvSpPr>
              <a:spLocks noChangeArrowheads="1"/>
            </p:cNvSpPr>
            <p:nvPr/>
          </p:nvSpPr>
          <p:spPr bwMode="auto">
            <a:xfrm>
              <a:off x="90459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7" name="Oval 208"/>
            <p:cNvSpPr>
              <a:spLocks noChangeArrowheads="1"/>
            </p:cNvSpPr>
            <p:nvPr/>
          </p:nvSpPr>
          <p:spPr bwMode="auto">
            <a:xfrm>
              <a:off x="920469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8" name="Oval 210"/>
            <p:cNvSpPr>
              <a:spLocks noChangeArrowheads="1"/>
            </p:cNvSpPr>
            <p:nvPr/>
          </p:nvSpPr>
          <p:spPr bwMode="auto">
            <a:xfrm>
              <a:off x="93634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9" name="Oval 212"/>
            <p:cNvSpPr>
              <a:spLocks noChangeArrowheads="1"/>
            </p:cNvSpPr>
            <p:nvPr/>
          </p:nvSpPr>
          <p:spPr bwMode="auto">
            <a:xfrm>
              <a:off x="9522196" y="461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0" name="Oval 214"/>
            <p:cNvSpPr>
              <a:spLocks noChangeArrowheads="1"/>
            </p:cNvSpPr>
            <p:nvPr/>
          </p:nvSpPr>
          <p:spPr bwMode="auto">
            <a:xfrm>
              <a:off x="967935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1" name="Oval 216"/>
            <p:cNvSpPr>
              <a:spLocks noChangeArrowheads="1"/>
            </p:cNvSpPr>
            <p:nvPr/>
          </p:nvSpPr>
          <p:spPr bwMode="auto">
            <a:xfrm>
              <a:off x="983810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2" name="Oval 218"/>
            <p:cNvSpPr>
              <a:spLocks noChangeArrowheads="1"/>
            </p:cNvSpPr>
            <p:nvPr/>
          </p:nvSpPr>
          <p:spPr bwMode="auto">
            <a:xfrm>
              <a:off x="999685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3" name="Oval 220"/>
            <p:cNvSpPr>
              <a:spLocks noChangeArrowheads="1"/>
            </p:cNvSpPr>
            <p:nvPr/>
          </p:nvSpPr>
          <p:spPr bwMode="auto">
            <a:xfrm>
              <a:off x="101508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4" name="Oval 222"/>
            <p:cNvSpPr>
              <a:spLocks noChangeArrowheads="1"/>
            </p:cNvSpPr>
            <p:nvPr/>
          </p:nvSpPr>
          <p:spPr bwMode="auto">
            <a:xfrm>
              <a:off x="1030959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5" name="Oval 224"/>
            <p:cNvSpPr>
              <a:spLocks noChangeArrowheads="1"/>
            </p:cNvSpPr>
            <p:nvPr/>
          </p:nvSpPr>
          <p:spPr bwMode="auto">
            <a:xfrm>
              <a:off x="104683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6" name="Oval 226"/>
            <p:cNvSpPr>
              <a:spLocks noChangeArrowheads="1"/>
            </p:cNvSpPr>
            <p:nvPr/>
          </p:nvSpPr>
          <p:spPr bwMode="auto">
            <a:xfrm>
              <a:off x="1062709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7" name="Oval 228"/>
            <p:cNvSpPr>
              <a:spLocks noChangeArrowheads="1"/>
            </p:cNvSpPr>
            <p:nvPr/>
          </p:nvSpPr>
          <p:spPr bwMode="auto">
            <a:xfrm>
              <a:off x="107858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8" name="Oval 230"/>
            <p:cNvSpPr>
              <a:spLocks noChangeArrowheads="1"/>
            </p:cNvSpPr>
            <p:nvPr/>
          </p:nvSpPr>
          <p:spPr bwMode="auto">
            <a:xfrm>
              <a:off x="10944596" y="461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9" name="Oval 232"/>
            <p:cNvSpPr>
              <a:spLocks noChangeArrowheads="1"/>
            </p:cNvSpPr>
            <p:nvPr/>
          </p:nvSpPr>
          <p:spPr bwMode="auto">
            <a:xfrm>
              <a:off x="11103346" y="461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0" name="Oval 234"/>
            <p:cNvSpPr>
              <a:spLocks noChangeArrowheads="1"/>
            </p:cNvSpPr>
            <p:nvPr/>
          </p:nvSpPr>
          <p:spPr bwMode="auto">
            <a:xfrm>
              <a:off x="1126050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1" name="Oval 236"/>
            <p:cNvSpPr>
              <a:spLocks noChangeArrowheads="1"/>
            </p:cNvSpPr>
            <p:nvPr/>
          </p:nvSpPr>
          <p:spPr bwMode="auto">
            <a:xfrm>
              <a:off x="1141925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2" name="Oval 238"/>
            <p:cNvSpPr>
              <a:spLocks noChangeArrowheads="1"/>
            </p:cNvSpPr>
            <p:nvPr/>
          </p:nvSpPr>
          <p:spPr bwMode="auto">
            <a:xfrm>
              <a:off x="1157800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3" name="Oval 240"/>
            <p:cNvSpPr>
              <a:spLocks noChangeArrowheads="1"/>
            </p:cNvSpPr>
            <p:nvPr/>
          </p:nvSpPr>
          <p:spPr bwMode="auto">
            <a:xfrm>
              <a:off x="79394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4" name="Oval 241"/>
            <p:cNvSpPr>
              <a:spLocks noChangeArrowheads="1"/>
            </p:cNvSpPr>
            <p:nvPr/>
          </p:nvSpPr>
          <p:spPr bwMode="auto">
            <a:xfrm>
              <a:off x="79394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5" name="Oval 242"/>
            <p:cNvSpPr>
              <a:spLocks noChangeArrowheads="1"/>
            </p:cNvSpPr>
            <p:nvPr/>
          </p:nvSpPr>
          <p:spPr bwMode="auto">
            <a:xfrm>
              <a:off x="80982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6" name="Oval 243"/>
            <p:cNvSpPr>
              <a:spLocks noChangeArrowheads="1"/>
            </p:cNvSpPr>
            <p:nvPr/>
          </p:nvSpPr>
          <p:spPr bwMode="auto">
            <a:xfrm>
              <a:off x="80982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7" name="Oval 244"/>
            <p:cNvSpPr>
              <a:spLocks noChangeArrowheads="1"/>
            </p:cNvSpPr>
            <p:nvPr/>
          </p:nvSpPr>
          <p:spPr bwMode="auto">
            <a:xfrm>
              <a:off x="82569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8" name="Oval 245"/>
            <p:cNvSpPr>
              <a:spLocks noChangeArrowheads="1"/>
            </p:cNvSpPr>
            <p:nvPr/>
          </p:nvSpPr>
          <p:spPr bwMode="auto">
            <a:xfrm>
              <a:off x="82569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9" name="Oval 246"/>
            <p:cNvSpPr>
              <a:spLocks noChangeArrowheads="1"/>
            </p:cNvSpPr>
            <p:nvPr/>
          </p:nvSpPr>
          <p:spPr bwMode="auto">
            <a:xfrm>
              <a:off x="84157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0" name="Oval 247"/>
            <p:cNvSpPr>
              <a:spLocks noChangeArrowheads="1"/>
            </p:cNvSpPr>
            <p:nvPr/>
          </p:nvSpPr>
          <p:spPr bwMode="auto">
            <a:xfrm>
              <a:off x="84157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1" name="Oval 248"/>
            <p:cNvSpPr>
              <a:spLocks noChangeArrowheads="1"/>
            </p:cNvSpPr>
            <p:nvPr/>
          </p:nvSpPr>
          <p:spPr bwMode="auto">
            <a:xfrm>
              <a:off x="8574458" y="285900"/>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2" name="Oval 249"/>
            <p:cNvSpPr>
              <a:spLocks noChangeArrowheads="1"/>
            </p:cNvSpPr>
            <p:nvPr/>
          </p:nvSpPr>
          <p:spPr bwMode="auto">
            <a:xfrm>
              <a:off x="8574458" y="1604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3" name="Oval 250"/>
            <p:cNvSpPr>
              <a:spLocks noChangeArrowheads="1"/>
            </p:cNvSpPr>
            <p:nvPr/>
          </p:nvSpPr>
          <p:spPr bwMode="auto">
            <a:xfrm>
              <a:off x="87284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4" name="Oval 251"/>
            <p:cNvSpPr>
              <a:spLocks noChangeArrowheads="1"/>
            </p:cNvSpPr>
            <p:nvPr/>
          </p:nvSpPr>
          <p:spPr bwMode="auto">
            <a:xfrm>
              <a:off x="87284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5" name="Oval 252"/>
            <p:cNvSpPr>
              <a:spLocks noChangeArrowheads="1"/>
            </p:cNvSpPr>
            <p:nvPr/>
          </p:nvSpPr>
          <p:spPr bwMode="auto">
            <a:xfrm>
              <a:off x="888719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6" name="Oval 253"/>
            <p:cNvSpPr>
              <a:spLocks noChangeArrowheads="1"/>
            </p:cNvSpPr>
            <p:nvPr/>
          </p:nvSpPr>
          <p:spPr bwMode="auto">
            <a:xfrm>
              <a:off x="888719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7" name="Oval 254"/>
            <p:cNvSpPr>
              <a:spLocks noChangeArrowheads="1"/>
            </p:cNvSpPr>
            <p:nvPr/>
          </p:nvSpPr>
          <p:spPr bwMode="auto">
            <a:xfrm>
              <a:off x="90459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8" name="Oval 255"/>
            <p:cNvSpPr>
              <a:spLocks noChangeArrowheads="1"/>
            </p:cNvSpPr>
            <p:nvPr/>
          </p:nvSpPr>
          <p:spPr bwMode="auto">
            <a:xfrm>
              <a:off x="90459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9" name="Oval 256"/>
            <p:cNvSpPr>
              <a:spLocks noChangeArrowheads="1"/>
            </p:cNvSpPr>
            <p:nvPr/>
          </p:nvSpPr>
          <p:spPr bwMode="auto">
            <a:xfrm>
              <a:off x="920469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0" name="Oval 257"/>
            <p:cNvSpPr>
              <a:spLocks noChangeArrowheads="1"/>
            </p:cNvSpPr>
            <p:nvPr/>
          </p:nvSpPr>
          <p:spPr bwMode="auto">
            <a:xfrm>
              <a:off x="920469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1" name="Oval 258"/>
            <p:cNvSpPr>
              <a:spLocks noChangeArrowheads="1"/>
            </p:cNvSpPr>
            <p:nvPr/>
          </p:nvSpPr>
          <p:spPr bwMode="auto">
            <a:xfrm>
              <a:off x="93634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2" name="Oval 259"/>
            <p:cNvSpPr>
              <a:spLocks noChangeArrowheads="1"/>
            </p:cNvSpPr>
            <p:nvPr/>
          </p:nvSpPr>
          <p:spPr bwMode="auto">
            <a:xfrm>
              <a:off x="93634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3" name="Oval 260"/>
            <p:cNvSpPr>
              <a:spLocks noChangeArrowheads="1"/>
            </p:cNvSpPr>
            <p:nvPr/>
          </p:nvSpPr>
          <p:spPr bwMode="auto">
            <a:xfrm>
              <a:off x="9522196" y="285900"/>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4" name="Oval 261"/>
            <p:cNvSpPr>
              <a:spLocks noChangeArrowheads="1"/>
            </p:cNvSpPr>
            <p:nvPr/>
          </p:nvSpPr>
          <p:spPr bwMode="auto">
            <a:xfrm>
              <a:off x="9522196" y="1604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5" name="Oval 262"/>
            <p:cNvSpPr>
              <a:spLocks noChangeArrowheads="1"/>
            </p:cNvSpPr>
            <p:nvPr/>
          </p:nvSpPr>
          <p:spPr bwMode="auto">
            <a:xfrm>
              <a:off x="96793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6" name="Oval 263"/>
            <p:cNvSpPr>
              <a:spLocks noChangeArrowheads="1"/>
            </p:cNvSpPr>
            <p:nvPr/>
          </p:nvSpPr>
          <p:spPr bwMode="auto">
            <a:xfrm>
              <a:off x="96793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7" name="Oval 264"/>
            <p:cNvSpPr>
              <a:spLocks noChangeArrowheads="1"/>
            </p:cNvSpPr>
            <p:nvPr/>
          </p:nvSpPr>
          <p:spPr bwMode="auto">
            <a:xfrm>
              <a:off x="98381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8" name="Oval 265"/>
            <p:cNvSpPr>
              <a:spLocks noChangeArrowheads="1"/>
            </p:cNvSpPr>
            <p:nvPr/>
          </p:nvSpPr>
          <p:spPr bwMode="auto">
            <a:xfrm>
              <a:off x="98381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9" name="Oval 266"/>
            <p:cNvSpPr>
              <a:spLocks noChangeArrowheads="1"/>
            </p:cNvSpPr>
            <p:nvPr/>
          </p:nvSpPr>
          <p:spPr bwMode="auto">
            <a:xfrm>
              <a:off x="99968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0" name="Oval 267"/>
            <p:cNvSpPr>
              <a:spLocks noChangeArrowheads="1"/>
            </p:cNvSpPr>
            <p:nvPr/>
          </p:nvSpPr>
          <p:spPr bwMode="auto">
            <a:xfrm>
              <a:off x="99968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1" name="Oval 268"/>
            <p:cNvSpPr>
              <a:spLocks noChangeArrowheads="1"/>
            </p:cNvSpPr>
            <p:nvPr/>
          </p:nvSpPr>
          <p:spPr bwMode="auto">
            <a:xfrm>
              <a:off x="101508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2" name="Oval 269"/>
            <p:cNvSpPr>
              <a:spLocks noChangeArrowheads="1"/>
            </p:cNvSpPr>
            <p:nvPr/>
          </p:nvSpPr>
          <p:spPr bwMode="auto">
            <a:xfrm>
              <a:off x="101508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3" name="Oval 270"/>
            <p:cNvSpPr>
              <a:spLocks noChangeArrowheads="1"/>
            </p:cNvSpPr>
            <p:nvPr/>
          </p:nvSpPr>
          <p:spPr bwMode="auto">
            <a:xfrm>
              <a:off x="1030959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4" name="Oval 271"/>
            <p:cNvSpPr>
              <a:spLocks noChangeArrowheads="1"/>
            </p:cNvSpPr>
            <p:nvPr/>
          </p:nvSpPr>
          <p:spPr bwMode="auto">
            <a:xfrm>
              <a:off x="1030959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5" name="Oval 272"/>
            <p:cNvSpPr>
              <a:spLocks noChangeArrowheads="1"/>
            </p:cNvSpPr>
            <p:nvPr/>
          </p:nvSpPr>
          <p:spPr bwMode="auto">
            <a:xfrm>
              <a:off x="104683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6" name="Oval 273"/>
            <p:cNvSpPr>
              <a:spLocks noChangeArrowheads="1"/>
            </p:cNvSpPr>
            <p:nvPr/>
          </p:nvSpPr>
          <p:spPr bwMode="auto">
            <a:xfrm>
              <a:off x="104683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7" name="Oval 274"/>
            <p:cNvSpPr>
              <a:spLocks noChangeArrowheads="1"/>
            </p:cNvSpPr>
            <p:nvPr/>
          </p:nvSpPr>
          <p:spPr bwMode="auto">
            <a:xfrm>
              <a:off x="1062709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8" name="Oval 275"/>
            <p:cNvSpPr>
              <a:spLocks noChangeArrowheads="1"/>
            </p:cNvSpPr>
            <p:nvPr/>
          </p:nvSpPr>
          <p:spPr bwMode="auto">
            <a:xfrm>
              <a:off x="1062709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9" name="Oval 276"/>
            <p:cNvSpPr>
              <a:spLocks noChangeArrowheads="1"/>
            </p:cNvSpPr>
            <p:nvPr/>
          </p:nvSpPr>
          <p:spPr bwMode="auto">
            <a:xfrm>
              <a:off x="107858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0" name="Oval 277"/>
            <p:cNvSpPr>
              <a:spLocks noChangeArrowheads="1"/>
            </p:cNvSpPr>
            <p:nvPr/>
          </p:nvSpPr>
          <p:spPr bwMode="auto">
            <a:xfrm>
              <a:off x="107858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1" name="Oval 278"/>
            <p:cNvSpPr>
              <a:spLocks noChangeArrowheads="1"/>
            </p:cNvSpPr>
            <p:nvPr/>
          </p:nvSpPr>
          <p:spPr bwMode="auto">
            <a:xfrm>
              <a:off x="10944596" y="285900"/>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2" name="Oval 279"/>
            <p:cNvSpPr>
              <a:spLocks noChangeArrowheads="1"/>
            </p:cNvSpPr>
            <p:nvPr/>
          </p:nvSpPr>
          <p:spPr bwMode="auto">
            <a:xfrm>
              <a:off x="10944596" y="1604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3" name="Oval 280"/>
            <p:cNvSpPr>
              <a:spLocks noChangeArrowheads="1"/>
            </p:cNvSpPr>
            <p:nvPr/>
          </p:nvSpPr>
          <p:spPr bwMode="auto">
            <a:xfrm>
              <a:off x="11103346" y="285900"/>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4" name="Oval 281"/>
            <p:cNvSpPr>
              <a:spLocks noChangeArrowheads="1"/>
            </p:cNvSpPr>
            <p:nvPr/>
          </p:nvSpPr>
          <p:spPr bwMode="auto">
            <a:xfrm>
              <a:off x="11103346" y="1604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5" name="Oval 282"/>
            <p:cNvSpPr>
              <a:spLocks noChangeArrowheads="1"/>
            </p:cNvSpPr>
            <p:nvPr/>
          </p:nvSpPr>
          <p:spPr bwMode="auto">
            <a:xfrm>
              <a:off x="112605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6" name="Oval 283"/>
            <p:cNvSpPr>
              <a:spLocks noChangeArrowheads="1"/>
            </p:cNvSpPr>
            <p:nvPr/>
          </p:nvSpPr>
          <p:spPr bwMode="auto">
            <a:xfrm>
              <a:off x="112605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7" name="Oval 284"/>
            <p:cNvSpPr>
              <a:spLocks noChangeArrowheads="1"/>
            </p:cNvSpPr>
            <p:nvPr/>
          </p:nvSpPr>
          <p:spPr bwMode="auto">
            <a:xfrm>
              <a:off x="114192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8" name="Oval 285"/>
            <p:cNvSpPr>
              <a:spLocks noChangeArrowheads="1"/>
            </p:cNvSpPr>
            <p:nvPr/>
          </p:nvSpPr>
          <p:spPr bwMode="auto">
            <a:xfrm>
              <a:off x="114192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9" name="Oval 286"/>
            <p:cNvSpPr>
              <a:spLocks noChangeArrowheads="1"/>
            </p:cNvSpPr>
            <p:nvPr/>
          </p:nvSpPr>
          <p:spPr bwMode="auto">
            <a:xfrm>
              <a:off x="115780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0" name="Oval 287"/>
            <p:cNvSpPr>
              <a:spLocks noChangeArrowheads="1"/>
            </p:cNvSpPr>
            <p:nvPr/>
          </p:nvSpPr>
          <p:spPr bwMode="auto">
            <a:xfrm>
              <a:off x="115780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1" name="Oval 240"/>
            <p:cNvSpPr>
              <a:spLocks noChangeArrowheads="1"/>
            </p:cNvSpPr>
            <p:nvPr userDrawn="1"/>
          </p:nvSpPr>
          <p:spPr bwMode="auto">
            <a:xfrm>
              <a:off x="793945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2" name="Oval 241"/>
            <p:cNvSpPr>
              <a:spLocks noChangeArrowheads="1"/>
            </p:cNvSpPr>
            <p:nvPr userDrawn="1"/>
          </p:nvSpPr>
          <p:spPr bwMode="auto">
            <a:xfrm>
              <a:off x="793945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3" name="Oval 242"/>
            <p:cNvSpPr>
              <a:spLocks noChangeArrowheads="1"/>
            </p:cNvSpPr>
            <p:nvPr userDrawn="1"/>
          </p:nvSpPr>
          <p:spPr bwMode="auto">
            <a:xfrm>
              <a:off x="809820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4" name="Oval 243"/>
            <p:cNvSpPr>
              <a:spLocks noChangeArrowheads="1"/>
            </p:cNvSpPr>
            <p:nvPr userDrawn="1"/>
          </p:nvSpPr>
          <p:spPr bwMode="auto">
            <a:xfrm>
              <a:off x="809820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5" name="Oval 244"/>
            <p:cNvSpPr>
              <a:spLocks noChangeArrowheads="1"/>
            </p:cNvSpPr>
            <p:nvPr userDrawn="1"/>
          </p:nvSpPr>
          <p:spPr bwMode="auto">
            <a:xfrm>
              <a:off x="825695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6" name="Oval 245"/>
            <p:cNvSpPr>
              <a:spLocks noChangeArrowheads="1"/>
            </p:cNvSpPr>
            <p:nvPr userDrawn="1"/>
          </p:nvSpPr>
          <p:spPr bwMode="auto">
            <a:xfrm>
              <a:off x="825695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7" name="Oval 246"/>
            <p:cNvSpPr>
              <a:spLocks noChangeArrowheads="1"/>
            </p:cNvSpPr>
            <p:nvPr userDrawn="1"/>
          </p:nvSpPr>
          <p:spPr bwMode="auto">
            <a:xfrm>
              <a:off x="841570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8" name="Oval 247"/>
            <p:cNvSpPr>
              <a:spLocks noChangeArrowheads="1"/>
            </p:cNvSpPr>
            <p:nvPr userDrawn="1"/>
          </p:nvSpPr>
          <p:spPr bwMode="auto">
            <a:xfrm>
              <a:off x="841570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9" name="Oval 248"/>
            <p:cNvSpPr>
              <a:spLocks noChangeArrowheads="1"/>
            </p:cNvSpPr>
            <p:nvPr userDrawn="1"/>
          </p:nvSpPr>
          <p:spPr bwMode="auto">
            <a:xfrm>
              <a:off x="8574458" y="530102"/>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0" name="Oval 249"/>
            <p:cNvSpPr>
              <a:spLocks noChangeArrowheads="1"/>
            </p:cNvSpPr>
            <p:nvPr userDrawn="1"/>
          </p:nvSpPr>
          <p:spPr bwMode="auto">
            <a:xfrm>
              <a:off x="8574458" y="404690"/>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1" name="Oval 250"/>
            <p:cNvSpPr>
              <a:spLocks noChangeArrowheads="1"/>
            </p:cNvSpPr>
            <p:nvPr userDrawn="1"/>
          </p:nvSpPr>
          <p:spPr bwMode="auto">
            <a:xfrm>
              <a:off x="87284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2" name="Oval 251"/>
            <p:cNvSpPr>
              <a:spLocks noChangeArrowheads="1"/>
            </p:cNvSpPr>
            <p:nvPr userDrawn="1"/>
          </p:nvSpPr>
          <p:spPr bwMode="auto">
            <a:xfrm>
              <a:off x="87284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3" name="Oval 252"/>
            <p:cNvSpPr>
              <a:spLocks noChangeArrowheads="1"/>
            </p:cNvSpPr>
            <p:nvPr userDrawn="1"/>
          </p:nvSpPr>
          <p:spPr bwMode="auto">
            <a:xfrm>
              <a:off x="888719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4" name="Oval 253"/>
            <p:cNvSpPr>
              <a:spLocks noChangeArrowheads="1"/>
            </p:cNvSpPr>
            <p:nvPr userDrawn="1"/>
          </p:nvSpPr>
          <p:spPr bwMode="auto">
            <a:xfrm>
              <a:off x="888719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5" name="Oval 254"/>
            <p:cNvSpPr>
              <a:spLocks noChangeArrowheads="1"/>
            </p:cNvSpPr>
            <p:nvPr userDrawn="1"/>
          </p:nvSpPr>
          <p:spPr bwMode="auto">
            <a:xfrm>
              <a:off x="90459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6" name="Oval 255"/>
            <p:cNvSpPr>
              <a:spLocks noChangeArrowheads="1"/>
            </p:cNvSpPr>
            <p:nvPr userDrawn="1"/>
          </p:nvSpPr>
          <p:spPr bwMode="auto">
            <a:xfrm>
              <a:off x="90459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7" name="Oval 256"/>
            <p:cNvSpPr>
              <a:spLocks noChangeArrowheads="1"/>
            </p:cNvSpPr>
            <p:nvPr userDrawn="1"/>
          </p:nvSpPr>
          <p:spPr bwMode="auto">
            <a:xfrm>
              <a:off x="920469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8" name="Oval 257"/>
            <p:cNvSpPr>
              <a:spLocks noChangeArrowheads="1"/>
            </p:cNvSpPr>
            <p:nvPr userDrawn="1"/>
          </p:nvSpPr>
          <p:spPr bwMode="auto">
            <a:xfrm>
              <a:off x="920469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9" name="Oval 258"/>
            <p:cNvSpPr>
              <a:spLocks noChangeArrowheads="1"/>
            </p:cNvSpPr>
            <p:nvPr userDrawn="1"/>
          </p:nvSpPr>
          <p:spPr bwMode="auto">
            <a:xfrm>
              <a:off x="93634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0" name="Oval 259"/>
            <p:cNvSpPr>
              <a:spLocks noChangeArrowheads="1"/>
            </p:cNvSpPr>
            <p:nvPr userDrawn="1"/>
          </p:nvSpPr>
          <p:spPr bwMode="auto">
            <a:xfrm>
              <a:off x="93634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1" name="Oval 260"/>
            <p:cNvSpPr>
              <a:spLocks noChangeArrowheads="1"/>
            </p:cNvSpPr>
            <p:nvPr userDrawn="1"/>
          </p:nvSpPr>
          <p:spPr bwMode="auto">
            <a:xfrm>
              <a:off x="9522196" y="530102"/>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2" name="Oval 261"/>
            <p:cNvSpPr>
              <a:spLocks noChangeArrowheads="1"/>
            </p:cNvSpPr>
            <p:nvPr userDrawn="1"/>
          </p:nvSpPr>
          <p:spPr bwMode="auto">
            <a:xfrm>
              <a:off x="9522196" y="404690"/>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3" name="Oval 262"/>
            <p:cNvSpPr>
              <a:spLocks noChangeArrowheads="1"/>
            </p:cNvSpPr>
            <p:nvPr userDrawn="1"/>
          </p:nvSpPr>
          <p:spPr bwMode="auto">
            <a:xfrm>
              <a:off x="967935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4" name="Oval 263"/>
            <p:cNvSpPr>
              <a:spLocks noChangeArrowheads="1"/>
            </p:cNvSpPr>
            <p:nvPr userDrawn="1"/>
          </p:nvSpPr>
          <p:spPr bwMode="auto">
            <a:xfrm>
              <a:off x="967935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5" name="Oval 264"/>
            <p:cNvSpPr>
              <a:spLocks noChangeArrowheads="1"/>
            </p:cNvSpPr>
            <p:nvPr userDrawn="1"/>
          </p:nvSpPr>
          <p:spPr bwMode="auto">
            <a:xfrm>
              <a:off x="983810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6" name="Oval 265"/>
            <p:cNvSpPr>
              <a:spLocks noChangeArrowheads="1"/>
            </p:cNvSpPr>
            <p:nvPr userDrawn="1"/>
          </p:nvSpPr>
          <p:spPr bwMode="auto">
            <a:xfrm>
              <a:off x="983810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7" name="Oval 266"/>
            <p:cNvSpPr>
              <a:spLocks noChangeArrowheads="1"/>
            </p:cNvSpPr>
            <p:nvPr userDrawn="1"/>
          </p:nvSpPr>
          <p:spPr bwMode="auto">
            <a:xfrm>
              <a:off x="999685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8" name="Oval 267"/>
            <p:cNvSpPr>
              <a:spLocks noChangeArrowheads="1"/>
            </p:cNvSpPr>
            <p:nvPr userDrawn="1"/>
          </p:nvSpPr>
          <p:spPr bwMode="auto">
            <a:xfrm>
              <a:off x="999685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9" name="Oval 268"/>
            <p:cNvSpPr>
              <a:spLocks noChangeArrowheads="1"/>
            </p:cNvSpPr>
            <p:nvPr userDrawn="1"/>
          </p:nvSpPr>
          <p:spPr bwMode="auto">
            <a:xfrm>
              <a:off x="101508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0" name="Oval 269"/>
            <p:cNvSpPr>
              <a:spLocks noChangeArrowheads="1"/>
            </p:cNvSpPr>
            <p:nvPr userDrawn="1"/>
          </p:nvSpPr>
          <p:spPr bwMode="auto">
            <a:xfrm>
              <a:off x="101508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1" name="Oval 270"/>
            <p:cNvSpPr>
              <a:spLocks noChangeArrowheads="1"/>
            </p:cNvSpPr>
            <p:nvPr userDrawn="1"/>
          </p:nvSpPr>
          <p:spPr bwMode="auto">
            <a:xfrm>
              <a:off x="1030959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2" name="Oval 271"/>
            <p:cNvSpPr>
              <a:spLocks noChangeArrowheads="1"/>
            </p:cNvSpPr>
            <p:nvPr userDrawn="1"/>
          </p:nvSpPr>
          <p:spPr bwMode="auto">
            <a:xfrm>
              <a:off x="1030959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3" name="Oval 272"/>
            <p:cNvSpPr>
              <a:spLocks noChangeArrowheads="1"/>
            </p:cNvSpPr>
            <p:nvPr userDrawn="1"/>
          </p:nvSpPr>
          <p:spPr bwMode="auto">
            <a:xfrm>
              <a:off x="104683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4" name="Oval 273"/>
            <p:cNvSpPr>
              <a:spLocks noChangeArrowheads="1"/>
            </p:cNvSpPr>
            <p:nvPr userDrawn="1"/>
          </p:nvSpPr>
          <p:spPr bwMode="auto">
            <a:xfrm>
              <a:off x="104683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5" name="Oval 274"/>
            <p:cNvSpPr>
              <a:spLocks noChangeArrowheads="1"/>
            </p:cNvSpPr>
            <p:nvPr userDrawn="1"/>
          </p:nvSpPr>
          <p:spPr bwMode="auto">
            <a:xfrm>
              <a:off x="1062709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6" name="Oval 275"/>
            <p:cNvSpPr>
              <a:spLocks noChangeArrowheads="1"/>
            </p:cNvSpPr>
            <p:nvPr userDrawn="1"/>
          </p:nvSpPr>
          <p:spPr bwMode="auto">
            <a:xfrm>
              <a:off x="1062709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7" name="Oval 276"/>
            <p:cNvSpPr>
              <a:spLocks noChangeArrowheads="1"/>
            </p:cNvSpPr>
            <p:nvPr userDrawn="1"/>
          </p:nvSpPr>
          <p:spPr bwMode="auto">
            <a:xfrm>
              <a:off x="107858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8" name="Oval 277"/>
            <p:cNvSpPr>
              <a:spLocks noChangeArrowheads="1"/>
            </p:cNvSpPr>
            <p:nvPr userDrawn="1"/>
          </p:nvSpPr>
          <p:spPr bwMode="auto">
            <a:xfrm>
              <a:off x="107858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9" name="Oval 278"/>
            <p:cNvSpPr>
              <a:spLocks noChangeArrowheads="1"/>
            </p:cNvSpPr>
            <p:nvPr userDrawn="1"/>
          </p:nvSpPr>
          <p:spPr bwMode="auto">
            <a:xfrm>
              <a:off x="10944596" y="530102"/>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20" name="Oval 279"/>
            <p:cNvSpPr>
              <a:spLocks noChangeArrowheads="1"/>
            </p:cNvSpPr>
            <p:nvPr userDrawn="1"/>
          </p:nvSpPr>
          <p:spPr bwMode="auto">
            <a:xfrm>
              <a:off x="10944596" y="404690"/>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21" name="Oval 280"/>
            <p:cNvSpPr>
              <a:spLocks noChangeArrowheads="1"/>
            </p:cNvSpPr>
            <p:nvPr userDrawn="1"/>
          </p:nvSpPr>
          <p:spPr bwMode="auto">
            <a:xfrm>
              <a:off x="11103346" y="530102"/>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22" name="Oval 281"/>
            <p:cNvSpPr>
              <a:spLocks noChangeArrowheads="1"/>
            </p:cNvSpPr>
            <p:nvPr userDrawn="1"/>
          </p:nvSpPr>
          <p:spPr bwMode="auto">
            <a:xfrm>
              <a:off x="11103346" y="404690"/>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23" name="Oval 282"/>
            <p:cNvSpPr>
              <a:spLocks noChangeArrowheads="1"/>
            </p:cNvSpPr>
            <p:nvPr userDrawn="1"/>
          </p:nvSpPr>
          <p:spPr bwMode="auto">
            <a:xfrm>
              <a:off x="1126050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24" name="Oval 283"/>
            <p:cNvSpPr>
              <a:spLocks noChangeArrowheads="1"/>
            </p:cNvSpPr>
            <p:nvPr userDrawn="1"/>
          </p:nvSpPr>
          <p:spPr bwMode="auto">
            <a:xfrm>
              <a:off x="1126050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25" name="Oval 284"/>
            <p:cNvSpPr>
              <a:spLocks noChangeArrowheads="1"/>
            </p:cNvSpPr>
            <p:nvPr userDrawn="1"/>
          </p:nvSpPr>
          <p:spPr bwMode="auto">
            <a:xfrm>
              <a:off x="1141925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26" name="Oval 285"/>
            <p:cNvSpPr>
              <a:spLocks noChangeArrowheads="1"/>
            </p:cNvSpPr>
            <p:nvPr userDrawn="1"/>
          </p:nvSpPr>
          <p:spPr bwMode="auto">
            <a:xfrm>
              <a:off x="1141925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27" name="Oval 286"/>
            <p:cNvSpPr>
              <a:spLocks noChangeArrowheads="1"/>
            </p:cNvSpPr>
            <p:nvPr userDrawn="1"/>
          </p:nvSpPr>
          <p:spPr bwMode="auto">
            <a:xfrm>
              <a:off x="1157800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28" name="Oval 287"/>
            <p:cNvSpPr>
              <a:spLocks noChangeArrowheads="1"/>
            </p:cNvSpPr>
            <p:nvPr userDrawn="1"/>
          </p:nvSpPr>
          <p:spPr bwMode="auto">
            <a:xfrm>
              <a:off x="1157800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grpSp>
    </p:spTree>
    <p:extLst>
      <p:ext uri="{BB962C8B-B14F-4D97-AF65-F5344CB8AC3E}">
        <p14:creationId xmlns:p14="http://schemas.microsoft.com/office/powerpoint/2010/main" val="89184431"/>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
    <p:spTree>
      <p:nvGrpSpPr>
        <p:cNvPr id="1" name=""/>
        <p:cNvGrpSpPr/>
        <p:nvPr/>
      </p:nvGrpSpPr>
      <p:grpSpPr>
        <a:xfrm>
          <a:off x="0" y="0"/>
          <a:ext cx="0" cy="0"/>
          <a:chOff x="0" y="0"/>
          <a:chExt cx="0" cy="0"/>
        </a:xfrm>
      </p:grpSpPr>
      <p:sp>
        <p:nvSpPr>
          <p:cNvPr id="9" name="Segnaposto testo 10"/>
          <p:cNvSpPr>
            <a:spLocks noGrp="1"/>
          </p:cNvSpPr>
          <p:nvPr>
            <p:ph type="body" sz="quarter" idx="10" hasCustomPrompt="1"/>
          </p:nvPr>
        </p:nvSpPr>
        <p:spPr>
          <a:xfrm>
            <a:off x="550863" y="404813"/>
            <a:ext cx="11090275" cy="387798"/>
          </a:xfrm>
          <a:prstGeom prst="rect">
            <a:avLst/>
          </a:prstGeom>
          <a:noFill/>
        </p:spPr>
        <p:txBody>
          <a:bodyPr wrap="square" lIns="0" tIns="0" rIns="0" bIns="0" rtlCol="0" anchor="t" anchorCtr="0">
            <a:spAutoFit/>
          </a:bodyPr>
          <a:lstStyle>
            <a:lvl1pPr marL="0" indent="0">
              <a:buNone/>
              <a:defRPr lang="it-IT" sz="2800" b="1" baseline="0" dirty="0" smtClean="0">
                <a:solidFill>
                  <a:schemeClr val="accent1"/>
                </a:solidFill>
                <a:latin typeface="Arial" panose="020B0604020202020204" pitchFamily="34" charset="0"/>
                <a:cs typeface="Arial" panose="020B0604020202020204" pitchFamily="34" charset="0"/>
              </a:defRPr>
            </a:lvl1pPr>
            <a:lvl2pPr>
              <a:defRPr lang="it-IT" dirty="0" smtClean="0"/>
            </a:lvl2pPr>
            <a:lvl3pPr>
              <a:defRPr lang="it-IT" sz="2400" dirty="0" smtClean="0"/>
            </a:lvl3pPr>
            <a:lvl4pPr>
              <a:defRPr lang="it-IT" sz="2400" dirty="0" smtClean="0"/>
            </a:lvl4pPr>
            <a:lvl5pPr>
              <a:defRPr lang="it-IT" sz="2400" dirty="0"/>
            </a:lvl5pPr>
          </a:lstStyle>
          <a:p>
            <a:pPr marL="0" lvl="0" defTabSz="609508"/>
            <a:r>
              <a:rPr lang="it-IT" dirty="0"/>
              <a:t>Title (</a:t>
            </a:r>
            <a:r>
              <a:rPr lang="it-IT" dirty="0" err="1"/>
              <a:t>Arial</a:t>
            </a:r>
            <a:r>
              <a:rPr lang="it-IT" dirty="0"/>
              <a:t> / 28 </a:t>
            </a:r>
            <a:r>
              <a:rPr lang="it-IT" dirty="0" err="1"/>
              <a:t>pt</a:t>
            </a:r>
            <a:r>
              <a:rPr lang="it-IT" dirty="0"/>
              <a:t>)</a:t>
            </a:r>
          </a:p>
        </p:txBody>
      </p:sp>
      <p:sp>
        <p:nvSpPr>
          <p:cNvPr id="11" name="Segnaposto testo 10"/>
          <p:cNvSpPr>
            <a:spLocks noGrp="1"/>
          </p:cNvSpPr>
          <p:nvPr>
            <p:ph type="body" sz="quarter" idx="11" hasCustomPrompt="1"/>
          </p:nvPr>
        </p:nvSpPr>
        <p:spPr>
          <a:xfrm>
            <a:off x="550863" y="881803"/>
            <a:ext cx="11090275" cy="221599"/>
          </a:xfrm>
          <a:prstGeom prst="rect">
            <a:avLst/>
          </a:prstGeom>
          <a:noFill/>
        </p:spPr>
        <p:txBody>
          <a:bodyPr wrap="square" lIns="0" tIns="0" rIns="0" bIns="0" rtlCol="0">
            <a:spAutoFit/>
          </a:bodyPr>
          <a:lstStyle>
            <a:lvl1pPr marL="0" indent="0" defTabSz="609508">
              <a:buNone/>
              <a:defRPr lang="it-IT" sz="1600" baseline="0" dirty="0" smtClean="0">
                <a:solidFill>
                  <a:schemeClr val="accent2"/>
                </a:solidFill>
                <a:latin typeface="Arial" panose="020B0604020202020204" pitchFamily="34" charset="0"/>
                <a:cs typeface="Arial" panose="020B0604020202020204" pitchFamily="34" charset="0"/>
              </a:defRPr>
            </a:lvl1pPr>
            <a:lvl2pPr>
              <a:defRPr lang="it-IT" dirty="0" smtClean="0"/>
            </a:lvl2pPr>
            <a:lvl3pPr>
              <a:defRPr lang="it-IT" sz="2400" dirty="0" smtClean="0"/>
            </a:lvl3pPr>
            <a:lvl4pPr>
              <a:defRPr lang="it-IT" sz="2400" dirty="0" smtClean="0"/>
            </a:lvl4pPr>
            <a:lvl5pPr>
              <a:defRPr lang="it-IT" sz="2400" dirty="0"/>
            </a:lvl5pPr>
          </a:lstStyle>
          <a:p>
            <a:pPr marL="0" lvl="0" defTabSz="609508"/>
            <a:r>
              <a:rPr lang="it-IT" dirty="0" err="1"/>
              <a:t>Highlights</a:t>
            </a:r>
            <a:r>
              <a:rPr lang="it-IT" dirty="0"/>
              <a:t> (</a:t>
            </a:r>
            <a:r>
              <a:rPr lang="it-IT" dirty="0" err="1"/>
              <a:t>Arial</a:t>
            </a:r>
            <a:r>
              <a:rPr lang="it-IT" dirty="0"/>
              <a:t> / 16 </a:t>
            </a:r>
            <a:r>
              <a:rPr lang="it-IT" dirty="0" err="1"/>
              <a:t>pt</a:t>
            </a:r>
            <a:r>
              <a:rPr lang="it-IT" dirty="0"/>
              <a:t>)</a:t>
            </a:r>
          </a:p>
        </p:txBody>
      </p:sp>
      <p:sp>
        <p:nvSpPr>
          <p:cNvPr id="2" name="Rettangolo 1"/>
          <p:cNvSpPr/>
          <p:nvPr userDrawn="1"/>
        </p:nvSpPr>
        <p:spPr>
          <a:xfrm>
            <a:off x="550863" y="1185170"/>
            <a:ext cx="855748" cy="45719"/>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5" name="Segnaposto data 3"/>
          <p:cNvSpPr>
            <a:spLocks noGrp="1"/>
          </p:cNvSpPr>
          <p:nvPr>
            <p:ph type="dt" sz="half" idx="2"/>
          </p:nvPr>
        </p:nvSpPr>
        <p:spPr>
          <a:xfrm>
            <a:off x="677593" y="6662346"/>
            <a:ext cx="2743200" cy="172637"/>
          </a:xfrm>
          <a:prstGeom prst="rect">
            <a:avLst/>
          </a:prstGeom>
        </p:spPr>
        <p:txBody>
          <a:bodyPr lIns="0" tIns="0" rIns="0" bIns="0"/>
          <a:lstStyle>
            <a:lvl1pPr>
              <a:defRPr lang="it-IT" sz="909" kern="1200" cap="all" baseline="0" smtClean="0">
                <a:solidFill>
                  <a:schemeClr val="accent1"/>
                </a:solidFill>
                <a:latin typeface="Arial" panose="020B0604020202020204" pitchFamily="34" charset="0"/>
                <a:ea typeface="+mn-ea"/>
                <a:cs typeface="Arial" panose="020B0604020202020204" pitchFamily="34" charset="0"/>
              </a:defRPr>
            </a:lvl1pPr>
          </a:lstStyle>
          <a:p>
            <a:fld id="{7A4AF16A-B0B8-4637-BCC3-1D6538DB946A}" type="datetime4">
              <a:rPr lang="it-IT" smtClean="0"/>
              <a:t>18 settembre 2023</a:t>
            </a:fld>
            <a:endParaRPr lang="it-IT" dirty="0"/>
          </a:p>
        </p:txBody>
      </p:sp>
      <p:grpSp>
        <p:nvGrpSpPr>
          <p:cNvPr id="174" name="Gruppo 173"/>
          <p:cNvGrpSpPr/>
          <p:nvPr userDrawn="1"/>
        </p:nvGrpSpPr>
        <p:grpSpPr>
          <a:xfrm>
            <a:off x="54168" y="25602"/>
            <a:ext cx="422839" cy="1466852"/>
            <a:chOff x="-12795" y="18778"/>
            <a:chExt cx="422839" cy="1466852"/>
          </a:xfrm>
        </p:grpSpPr>
        <p:sp>
          <p:nvSpPr>
            <p:cNvPr id="176" name="Oval 90"/>
            <p:cNvSpPr>
              <a:spLocks noChangeArrowheads="1"/>
            </p:cNvSpPr>
            <p:nvPr/>
          </p:nvSpPr>
          <p:spPr bwMode="auto">
            <a:xfrm rot="5400000">
              <a:off x="109212" y="16397"/>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77" name="Oval 91"/>
            <p:cNvSpPr>
              <a:spLocks noChangeArrowheads="1"/>
            </p:cNvSpPr>
            <p:nvPr/>
          </p:nvSpPr>
          <p:spPr bwMode="auto">
            <a:xfrm rot="5400000">
              <a:off x="236212" y="17984"/>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78" name="Oval 92"/>
            <p:cNvSpPr>
              <a:spLocks noChangeArrowheads="1"/>
            </p:cNvSpPr>
            <p:nvPr/>
          </p:nvSpPr>
          <p:spPr bwMode="auto">
            <a:xfrm rot="5400000">
              <a:off x="364800" y="17984"/>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79" name="Oval 98"/>
            <p:cNvSpPr>
              <a:spLocks noChangeArrowheads="1"/>
            </p:cNvSpPr>
            <p:nvPr/>
          </p:nvSpPr>
          <p:spPr bwMode="auto">
            <a:xfrm rot="5400000">
              <a:off x="108418" y="174353"/>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0" name="Oval 99"/>
            <p:cNvSpPr>
              <a:spLocks noChangeArrowheads="1"/>
            </p:cNvSpPr>
            <p:nvPr/>
          </p:nvSpPr>
          <p:spPr bwMode="auto">
            <a:xfrm rot="5400000">
              <a:off x="235418" y="1759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1" name="Oval 100"/>
            <p:cNvSpPr>
              <a:spLocks noChangeArrowheads="1"/>
            </p:cNvSpPr>
            <p:nvPr/>
          </p:nvSpPr>
          <p:spPr bwMode="auto">
            <a:xfrm rot="5400000">
              <a:off x="364006" y="1759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2" name="Oval 106"/>
            <p:cNvSpPr>
              <a:spLocks noChangeArrowheads="1"/>
            </p:cNvSpPr>
            <p:nvPr/>
          </p:nvSpPr>
          <p:spPr bwMode="auto">
            <a:xfrm rot="5400000">
              <a:off x="108418" y="333103"/>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3" name="Oval 107"/>
            <p:cNvSpPr>
              <a:spLocks noChangeArrowheads="1"/>
            </p:cNvSpPr>
            <p:nvPr/>
          </p:nvSpPr>
          <p:spPr bwMode="auto">
            <a:xfrm rot="5400000">
              <a:off x="235418" y="33469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4" name="Oval 108"/>
            <p:cNvSpPr>
              <a:spLocks noChangeArrowheads="1"/>
            </p:cNvSpPr>
            <p:nvPr/>
          </p:nvSpPr>
          <p:spPr bwMode="auto">
            <a:xfrm rot="5400000">
              <a:off x="364006" y="33469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5" name="Oval 114"/>
            <p:cNvSpPr>
              <a:spLocks noChangeArrowheads="1"/>
            </p:cNvSpPr>
            <p:nvPr/>
          </p:nvSpPr>
          <p:spPr bwMode="auto">
            <a:xfrm rot="5400000">
              <a:off x="108418" y="491853"/>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6" name="Oval 115"/>
            <p:cNvSpPr>
              <a:spLocks noChangeArrowheads="1"/>
            </p:cNvSpPr>
            <p:nvPr/>
          </p:nvSpPr>
          <p:spPr bwMode="auto">
            <a:xfrm rot="5400000">
              <a:off x="235418" y="4934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7" name="Oval 116"/>
            <p:cNvSpPr>
              <a:spLocks noChangeArrowheads="1"/>
            </p:cNvSpPr>
            <p:nvPr/>
          </p:nvSpPr>
          <p:spPr bwMode="auto">
            <a:xfrm rot="5400000">
              <a:off x="364006" y="4934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8" name="Oval 122"/>
            <p:cNvSpPr>
              <a:spLocks noChangeArrowheads="1"/>
            </p:cNvSpPr>
            <p:nvPr/>
          </p:nvSpPr>
          <p:spPr bwMode="auto">
            <a:xfrm rot="5400000">
              <a:off x="106831" y="64742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9" name="Oval 123"/>
            <p:cNvSpPr>
              <a:spLocks noChangeArrowheads="1"/>
            </p:cNvSpPr>
            <p:nvPr/>
          </p:nvSpPr>
          <p:spPr bwMode="auto">
            <a:xfrm rot="5400000">
              <a:off x="233831" y="649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0" name="Oval 124"/>
            <p:cNvSpPr>
              <a:spLocks noChangeArrowheads="1"/>
            </p:cNvSpPr>
            <p:nvPr/>
          </p:nvSpPr>
          <p:spPr bwMode="auto">
            <a:xfrm rot="5400000">
              <a:off x="362418" y="649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1" name="Oval 130"/>
            <p:cNvSpPr>
              <a:spLocks noChangeArrowheads="1"/>
            </p:cNvSpPr>
            <p:nvPr/>
          </p:nvSpPr>
          <p:spPr bwMode="auto">
            <a:xfrm rot="5400000">
              <a:off x="106831" y="80617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2" name="Oval 131"/>
            <p:cNvSpPr>
              <a:spLocks noChangeArrowheads="1"/>
            </p:cNvSpPr>
            <p:nvPr/>
          </p:nvSpPr>
          <p:spPr bwMode="auto">
            <a:xfrm rot="5400000">
              <a:off x="233831" y="8077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3" name="Oval 132"/>
            <p:cNvSpPr>
              <a:spLocks noChangeArrowheads="1"/>
            </p:cNvSpPr>
            <p:nvPr/>
          </p:nvSpPr>
          <p:spPr bwMode="auto">
            <a:xfrm rot="5400000">
              <a:off x="362418" y="8077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4" name="Oval 138"/>
            <p:cNvSpPr>
              <a:spLocks noChangeArrowheads="1"/>
            </p:cNvSpPr>
            <p:nvPr/>
          </p:nvSpPr>
          <p:spPr bwMode="auto">
            <a:xfrm rot="5400000">
              <a:off x="106831" y="96492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5" name="Oval 139"/>
            <p:cNvSpPr>
              <a:spLocks noChangeArrowheads="1"/>
            </p:cNvSpPr>
            <p:nvPr/>
          </p:nvSpPr>
          <p:spPr bwMode="auto">
            <a:xfrm rot="5400000">
              <a:off x="233831" y="9665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6" name="Oval 140"/>
            <p:cNvSpPr>
              <a:spLocks noChangeArrowheads="1"/>
            </p:cNvSpPr>
            <p:nvPr/>
          </p:nvSpPr>
          <p:spPr bwMode="auto">
            <a:xfrm rot="5400000">
              <a:off x="362418" y="9665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7" name="Oval 146"/>
            <p:cNvSpPr>
              <a:spLocks noChangeArrowheads="1"/>
            </p:cNvSpPr>
            <p:nvPr/>
          </p:nvSpPr>
          <p:spPr bwMode="auto">
            <a:xfrm rot="5400000">
              <a:off x="106831" y="112367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8" name="Oval 147"/>
            <p:cNvSpPr>
              <a:spLocks noChangeArrowheads="1"/>
            </p:cNvSpPr>
            <p:nvPr/>
          </p:nvSpPr>
          <p:spPr bwMode="auto">
            <a:xfrm rot="5400000">
              <a:off x="233831" y="11252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9" name="Oval 148"/>
            <p:cNvSpPr>
              <a:spLocks noChangeArrowheads="1"/>
            </p:cNvSpPr>
            <p:nvPr/>
          </p:nvSpPr>
          <p:spPr bwMode="auto">
            <a:xfrm rot="5400000">
              <a:off x="362418" y="11252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0" name="Oval 154"/>
            <p:cNvSpPr>
              <a:spLocks noChangeArrowheads="1"/>
            </p:cNvSpPr>
            <p:nvPr/>
          </p:nvSpPr>
          <p:spPr bwMode="auto">
            <a:xfrm rot="5400000">
              <a:off x="106831" y="128242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1" name="Oval 155"/>
            <p:cNvSpPr>
              <a:spLocks noChangeArrowheads="1"/>
            </p:cNvSpPr>
            <p:nvPr/>
          </p:nvSpPr>
          <p:spPr bwMode="auto">
            <a:xfrm rot="5400000">
              <a:off x="233831" y="1284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2" name="Oval 156"/>
            <p:cNvSpPr>
              <a:spLocks noChangeArrowheads="1"/>
            </p:cNvSpPr>
            <p:nvPr/>
          </p:nvSpPr>
          <p:spPr bwMode="auto">
            <a:xfrm rot="5400000">
              <a:off x="362418" y="1284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3" name="Oval 162"/>
            <p:cNvSpPr>
              <a:spLocks noChangeArrowheads="1"/>
            </p:cNvSpPr>
            <p:nvPr/>
          </p:nvSpPr>
          <p:spPr bwMode="auto">
            <a:xfrm rot="5400000">
              <a:off x="109212" y="1438797"/>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4" name="Oval 163"/>
            <p:cNvSpPr>
              <a:spLocks noChangeArrowheads="1"/>
            </p:cNvSpPr>
            <p:nvPr/>
          </p:nvSpPr>
          <p:spPr bwMode="auto">
            <a:xfrm rot="5400000">
              <a:off x="236212" y="1440385"/>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5" name="Oval 164"/>
            <p:cNvSpPr>
              <a:spLocks noChangeArrowheads="1"/>
            </p:cNvSpPr>
            <p:nvPr/>
          </p:nvSpPr>
          <p:spPr bwMode="auto">
            <a:xfrm rot="5400000">
              <a:off x="364800" y="1440385"/>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6" name="Oval 90"/>
            <p:cNvSpPr>
              <a:spLocks noChangeArrowheads="1"/>
            </p:cNvSpPr>
            <p:nvPr userDrawn="1"/>
          </p:nvSpPr>
          <p:spPr bwMode="auto">
            <a:xfrm rot="5400000">
              <a:off x="-10413" y="16398"/>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7" name="Oval 98"/>
            <p:cNvSpPr>
              <a:spLocks noChangeArrowheads="1"/>
            </p:cNvSpPr>
            <p:nvPr userDrawn="1"/>
          </p:nvSpPr>
          <p:spPr bwMode="auto">
            <a:xfrm rot="5400000">
              <a:off x="-11207" y="174354"/>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8" name="Oval 106"/>
            <p:cNvSpPr>
              <a:spLocks noChangeArrowheads="1"/>
            </p:cNvSpPr>
            <p:nvPr userDrawn="1"/>
          </p:nvSpPr>
          <p:spPr bwMode="auto">
            <a:xfrm rot="5400000">
              <a:off x="-11207" y="333104"/>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9" name="Oval 114"/>
            <p:cNvSpPr>
              <a:spLocks noChangeArrowheads="1"/>
            </p:cNvSpPr>
            <p:nvPr userDrawn="1"/>
          </p:nvSpPr>
          <p:spPr bwMode="auto">
            <a:xfrm rot="5400000">
              <a:off x="-11207" y="491854"/>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0" name="Oval 122"/>
            <p:cNvSpPr>
              <a:spLocks noChangeArrowheads="1"/>
            </p:cNvSpPr>
            <p:nvPr userDrawn="1"/>
          </p:nvSpPr>
          <p:spPr bwMode="auto">
            <a:xfrm rot="5400000">
              <a:off x="-12794" y="64742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1" name="Oval 130"/>
            <p:cNvSpPr>
              <a:spLocks noChangeArrowheads="1"/>
            </p:cNvSpPr>
            <p:nvPr userDrawn="1"/>
          </p:nvSpPr>
          <p:spPr bwMode="auto">
            <a:xfrm rot="5400000">
              <a:off x="-12794" y="80617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2" name="Oval 138"/>
            <p:cNvSpPr>
              <a:spLocks noChangeArrowheads="1"/>
            </p:cNvSpPr>
            <p:nvPr userDrawn="1"/>
          </p:nvSpPr>
          <p:spPr bwMode="auto">
            <a:xfrm rot="5400000">
              <a:off x="-12794" y="96492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3" name="Oval 146"/>
            <p:cNvSpPr>
              <a:spLocks noChangeArrowheads="1"/>
            </p:cNvSpPr>
            <p:nvPr userDrawn="1"/>
          </p:nvSpPr>
          <p:spPr bwMode="auto">
            <a:xfrm rot="5400000">
              <a:off x="-12794" y="112367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4" name="Oval 154"/>
            <p:cNvSpPr>
              <a:spLocks noChangeArrowheads="1"/>
            </p:cNvSpPr>
            <p:nvPr userDrawn="1"/>
          </p:nvSpPr>
          <p:spPr bwMode="auto">
            <a:xfrm rot="5400000">
              <a:off x="-12794" y="128242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5" name="Oval 162"/>
            <p:cNvSpPr>
              <a:spLocks noChangeArrowheads="1"/>
            </p:cNvSpPr>
            <p:nvPr userDrawn="1"/>
          </p:nvSpPr>
          <p:spPr bwMode="auto">
            <a:xfrm rot="5400000">
              <a:off x="-10413" y="1438798"/>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grpSp>
      <p:grpSp>
        <p:nvGrpSpPr>
          <p:cNvPr id="216" name="Gruppo 215"/>
          <p:cNvGrpSpPr/>
          <p:nvPr userDrawn="1"/>
        </p:nvGrpSpPr>
        <p:grpSpPr>
          <a:xfrm>
            <a:off x="6106334" y="6303168"/>
            <a:ext cx="3607718" cy="536576"/>
            <a:chOff x="6072150" y="6303168"/>
            <a:chExt cx="3607718" cy="536576"/>
          </a:xfrm>
        </p:grpSpPr>
        <p:grpSp>
          <p:nvGrpSpPr>
            <p:cNvPr id="217" name="Gruppo 216"/>
            <p:cNvGrpSpPr/>
            <p:nvPr userDrawn="1"/>
          </p:nvGrpSpPr>
          <p:grpSpPr>
            <a:xfrm>
              <a:off x="6816019" y="6303168"/>
              <a:ext cx="2863849" cy="536576"/>
              <a:chOff x="6816019" y="6303168"/>
              <a:chExt cx="2863849" cy="536576"/>
            </a:xfrm>
          </p:grpSpPr>
          <p:sp>
            <p:nvSpPr>
              <p:cNvPr id="254" name="Oval 7"/>
              <p:cNvSpPr>
                <a:spLocks noChangeArrowheads="1"/>
              </p:cNvSpPr>
              <p:nvPr userDrawn="1"/>
            </p:nvSpPr>
            <p:spPr bwMode="auto">
              <a:xfrm rot="5400000">
                <a:off x="681601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5" name="Oval 8"/>
              <p:cNvSpPr>
                <a:spLocks noChangeArrowheads="1"/>
              </p:cNvSpPr>
              <p:nvPr userDrawn="1"/>
            </p:nvSpPr>
            <p:spPr bwMode="auto">
              <a:xfrm rot="5400000">
                <a:off x="681760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6" name="Oval 9"/>
              <p:cNvSpPr>
                <a:spLocks noChangeArrowheads="1"/>
              </p:cNvSpPr>
              <p:nvPr userDrawn="1"/>
            </p:nvSpPr>
            <p:spPr bwMode="auto">
              <a:xfrm rot="5400000">
                <a:off x="681601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7" name="Oval 10"/>
              <p:cNvSpPr>
                <a:spLocks noChangeArrowheads="1"/>
              </p:cNvSpPr>
              <p:nvPr userDrawn="1"/>
            </p:nvSpPr>
            <p:spPr bwMode="auto">
              <a:xfrm rot="5400000">
                <a:off x="681601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8" name="Oval 11"/>
              <p:cNvSpPr>
                <a:spLocks noChangeArrowheads="1"/>
              </p:cNvSpPr>
              <p:nvPr userDrawn="1"/>
            </p:nvSpPr>
            <p:spPr bwMode="auto">
              <a:xfrm rot="5400000">
                <a:off x="681601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9" name="Oval 12"/>
              <p:cNvSpPr>
                <a:spLocks noChangeArrowheads="1"/>
              </p:cNvSpPr>
              <p:nvPr userDrawn="1"/>
            </p:nvSpPr>
            <p:spPr bwMode="auto">
              <a:xfrm rot="5400000">
                <a:off x="681760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0" name="Oval 15"/>
              <p:cNvSpPr>
                <a:spLocks noChangeArrowheads="1"/>
              </p:cNvSpPr>
              <p:nvPr userDrawn="1"/>
            </p:nvSpPr>
            <p:spPr bwMode="auto">
              <a:xfrm rot="5400000">
                <a:off x="6938256"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1" name="Oval 16"/>
              <p:cNvSpPr>
                <a:spLocks noChangeArrowheads="1"/>
              </p:cNvSpPr>
              <p:nvPr userDrawn="1"/>
            </p:nvSpPr>
            <p:spPr bwMode="auto">
              <a:xfrm rot="5400000">
                <a:off x="6939844"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2" name="Oval 17"/>
              <p:cNvSpPr>
                <a:spLocks noChangeArrowheads="1"/>
              </p:cNvSpPr>
              <p:nvPr userDrawn="1"/>
            </p:nvSpPr>
            <p:spPr bwMode="auto">
              <a:xfrm rot="5400000">
                <a:off x="6938256"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3" name="Oval 18"/>
              <p:cNvSpPr>
                <a:spLocks noChangeArrowheads="1"/>
              </p:cNvSpPr>
              <p:nvPr userDrawn="1"/>
            </p:nvSpPr>
            <p:spPr bwMode="auto">
              <a:xfrm rot="5400000">
                <a:off x="6938256"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4" name="Oval 19"/>
              <p:cNvSpPr>
                <a:spLocks noChangeArrowheads="1"/>
              </p:cNvSpPr>
              <p:nvPr userDrawn="1"/>
            </p:nvSpPr>
            <p:spPr bwMode="auto">
              <a:xfrm rot="5400000">
                <a:off x="6938256"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5" name="Oval 20"/>
              <p:cNvSpPr>
                <a:spLocks noChangeArrowheads="1"/>
              </p:cNvSpPr>
              <p:nvPr userDrawn="1"/>
            </p:nvSpPr>
            <p:spPr bwMode="auto">
              <a:xfrm rot="5400000">
                <a:off x="6939844"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6" name="Oval 23"/>
              <p:cNvSpPr>
                <a:spLocks noChangeArrowheads="1"/>
              </p:cNvSpPr>
              <p:nvPr userDrawn="1"/>
            </p:nvSpPr>
            <p:spPr bwMode="auto">
              <a:xfrm rot="5400000">
                <a:off x="7061287" y="680243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7" name="Oval 24"/>
              <p:cNvSpPr>
                <a:spLocks noChangeArrowheads="1"/>
              </p:cNvSpPr>
              <p:nvPr userDrawn="1"/>
            </p:nvSpPr>
            <p:spPr bwMode="auto">
              <a:xfrm rot="5400000">
                <a:off x="7062875" y="6700837"/>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8" name="Oval 25"/>
              <p:cNvSpPr>
                <a:spLocks noChangeArrowheads="1"/>
              </p:cNvSpPr>
              <p:nvPr userDrawn="1"/>
            </p:nvSpPr>
            <p:spPr bwMode="auto">
              <a:xfrm rot="5400000">
                <a:off x="7061287" y="6600825"/>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9" name="Oval 26"/>
              <p:cNvSpPr>
                <a:spLocks noChangeArrowheads="1"/>
              </p:cNvSpPr>
              <p:nvPr userDrawn="1"/>
            </p:nvSpPr>
            <p:spPr bwMode="auto">
              <a:xfrm rot="5400000">
                <a:off x="7061287" y="6502400"/>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0" name="Oval 27"/>
              <p:cNvSpPr>
                <a:spLocks noChangeArrowheads="1"/>
              </p:cNvSpPr>
              <p:nvPr userDrawn="1"/>
            </p:nvSpPr>
            <p:spPr bwMode="auto">
              <a:xfrm rot="5400000">
                <a:off x="7061287" y="640238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1" name="Oval 28"/>
              <p:cNvSpPr>
                <a:spLocks noChangeArrowheads="1"/>
              </p:cNvSpPr>
              <p:nvPr userDrawn="1"/>
            </p:nvSpPr>
            <p:spPr bwMode="auto">
              <a:xfrm rot="5400000">
                <a:off x="7062875" y="6302375"/>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2" name="Oval 31"/>
              <p:cNvSpPr>
                <a:spLocks noChangeArrowheads="1"/>
              </p:cNvSpPr>
              <p:nvPr userDrawn="1"/>
            </p:nvSpPr>
            <p:spPr bwMode="auto">
              <a:xfrm rot="5400000">
                <a:off x="7184319"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3" name="Oval 32"/>
              <p:cNvSpPr>
                <a:spLocks noChangeArrowheads="1"/>
              </p:cNvSpPr>
              <p:nvPr userDrawn="1"/>
            </p:nvSpPr>
            <p:spPr bwMode="auto">
              <a:xfrm rot="5400000">
                <a:off x="7185906"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4" name="Oval 33"/>
              <p:cNvSpPr>
                <a:spLocks noChangeArrowheads="1"/>
              </p:cNvSpPr>
              <p:nvPr userDrawn="1"/>
            </p:nvSpPr>
            <p:spPr bwMode="auto">
              <a:xfrm rot="5400000">
                <a:off x="7184319"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5" name="Oval 34"/>
              <p:cNvSpPr>
                <a:spLocks noChangeArrowheads="1"/>
              </p:cNvSpPr>
              <p:nvPr userDrawn="1"/>
            </p:nvSpPr>
            <p:spPr bwMode="auto">
              <a:xfrm rot="5400000">
                <a:off x="7184319"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6" name="Oval 35"/>
              <p:cNvSpPr>
                <a:spLocks noChangeArrowheads="1"/>
              </p:cNvSpPr>
              <p:nvPr userDrawn="1"/>
            </p:nvSpPr>
            <p:spPr bwMode="auto">
              <a:xfrm rot="5400000">
                <a:off x="7184319"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7" name="Oval 36"/>
              <p:cNvSpPr>
                <a:spLocks noChangeArrowheads="1"/>
              </p:cNvSpPr>
              <p:nvPr userDrawn="1"/>
            </p:nvSpPr>
            <p:spPr bwMode="auto">
              <a:xfrm rot="5400000">
                <a:off x="7185906"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8" name="Oval 39"/>
              <p:cNvSpPr>
                <a:spLocks noChangeArrowheads="1"/>
              </p:cNvSpPr>
              <p:nvPr userDrawn="1"/>
            </p:nvSpPr>
            <p:spPr bwMode="auto">
              <a:xfrm rot="5400000">
                <a:off x="730655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9" name="Oval 40"/>
              <p:cNvSpPr>
                <a:spLocks noChangeArrowheads="1"/>
              </p:cNvSpPr>
              <p:nvPr userDrawn="1"/>
            </p:nvSpPr>
            <p:spPr bwMode="auto">
              <a:xfrm rot="5400000">
                <a:off x="730814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0" name="Oval 41"/>
              <p:cNvSpPr>
                <a:spLocks noChangeArrowheads="1"/>
              </p:cNvSpPr>
              <p:nvPr userDrawn="1"/>
            </p:nvSpPr>
            <p:spPr bwMode="auto">
              <a:xfrm rot="5400000">
                <a:off x="730655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1" name="Oval 42"/>
              <p:cNvSpPr>
                <a:spLocks noChangeArrowheads="1"/>
              </p:cNvSpPr>
              <p:nvPr userDrawn="1"/>
            </p:nvSpPr>
            <p:spPr bwMode="auto">
              <a:xfrm rot="5400000">
                <a:off x="730655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2" name="Oval 43"/>
              <p:cNvSpPr>
                <a:spLocks noChangeArrowheads="1"/>
              </p:cNvSpPr>
              <p:nvPr userDrawn="1"/>
            </p:nvSpPr>
            <p:spPr bwMode="auto">
              <a:xfrm rot="5400000">
                <a:off x="730655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3" name="Oval 44"/>
              <p:cNvSpPr>
                <a:spLocks noChangeArrowheads="1"/>
              </p:cNvSpPr>
              <p:nvPr userDrawn="1"/>
            </p:nvSpPr>
            <p:spPr bwMode="auto">
              <a:xfrm rot="5400000">
                <a:off x="730814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4" name="Oval 47"/>
              <p:cNvSpPr>
                <a:spLocks noChangeArrowheads="1"/>
              </p:cNvSpPr>
              <p:nvPr userDrawn="1"/>
            </p:nvSpPr>
            <p:spPr bwMode="auto">
              <a:xfrm rot="5400000">
                <a:off x="743196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5" name="Oval 48"/>
              <p:cNvSpPr>
                <a:spLocks noChangeArrowheads="1"/>
              </p:cNvSpPr>
              <p:nvPr userDrawn="1"/>
            </p:nvSpPr>
            <p:spPr bwMode="auto">
              <a:xfrm rot="5400000">
                <a:off x="743355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6" name="Oval 49"/>
              <p:cNvSpPr>
                <a:spLocks noChangeArrowheads="1"/>
              </p:cNvSpPr>
              <p:nvPr userDrawn="1"/>
            </p:nvSpPr>
            <p:spPr bwMode="auto">
              <a:xfrm rot="5400000">
                <a:off x="743196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7" name="Oval 50"/>
              <p:cNvSpPr>
                <a:spLocks noChangeArrowheads="1"/>
              </p:cNvSpPr>
              <p:nvPr userDrawn="1"/>
            </p:nvSpPr>
            <p:spPr bwMode="auto">
              <a:xfrm rot="5400000">
                <a:off x="743196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8" name="Oval 51"/>
              <p:cNvSpPr>
                <a:spLocks noChangeArrowheads="1"/>
              </p:cNvSpPr>
              <p:nvPr userDrawn="1"/>
            </p:nvSpPr>
            <p:spPr bwMode="auto">
              <a:xfrm rot="5400000">
                <a:off x="743196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9" name="Oval 52"/>
              <p:cNvSpPr>
                <a:spLocks noChangeArrowheads="1"/>
              </p:cNvSpPr>
              <p:nvPr userDrawn="1"/>
            </p:nvSpPr>
            <p:spPr bwMode="auto">
              <a:xfrm rot="5400000">
                <a:off x="743355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0" name="Oval 55"/>
              <p:cNvSpPr>
                <a:spLocks noChangeArrowheads="1"/>
              </p:cNvSpPr>
              <p:nvPr userDrawn="1"/>
            </p:nvSpPr>
            <p:spPr bwMode="auto">
              <a:xfrm rot="5400000">
                <a:off x="755261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1" name="Oval 56"/>
              <p:cNvSpPr>
                <a:spLocks noChangeArrowheads="1"/>
              </p:cNvSpPr>
              <p:nvPr userDrawn="1"/>
            </p:nvSpPr>
            <p:spPr bwMode="auto">
              <a:xfrm rot="5400000">
                <a:off x="755420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2" name="Oval 57"/>
              <p:cNvSpPr>
                <a:spLocks noChangeArrowheads="1"/>
              </p:cNvSpPr>
              <p:nvPr userDrawn="1"/>
            </p:nvSpPr>
            <p:spPr bwMode="auto">
              <a:xfrm rot="5400000">
                <a:off x="755261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3" name="Oval 58"/>
              <p:cNvSpPr>
                <a:spLocks noChangeArrowheads="1"/>
              </p:cNvSpPr>
              <p:nvPr userDrawn="1"/>
            </p:nvSpPr>
            <p:spPr bwMode="auto">
              <a:xfrm rot="5400000">
                <a:off x="755261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4" name="Oval 59"/>
              <p:cNvSpPr>
                <a:spLocks noChangeArrowheads="1"/>
              </p:cNvSpPr>
              <p:nvPr userDrawn="1"/>
            </p:nvSpPr>
            <p:spPr bwMode="auto">
              <a:xfrm rot="5400000">
                <a:off x="755261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5" name="Oval 60"/>
              <p:cNvSpPr>
                <a:spLocks noChangeArrowheads="1"/>
              </p:cNvSpPr>
              <p:nvPr userDrawn="1"/>
            </p:nvSpPr>
            <p:spPr bwMode="auto">
              <a:xfrm rot="5400000">
                <a:off x="755420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6" name="Oval 63"/>
              <p:cNvSpPr>
                <a:spLocks noChangeArrowheads="1"/>
              </p:cNvSpPr>
              <p:nvPr userDrawn="1"/>
            </p:nvSpPr>
            <p:spPr bwMode="auto">
              <a:xfrm rot="5400000">
                <a:off x="7676444"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7" name="Oval 64"/>
              <p:cNvSpPr>
                <a:spLocks noChangeArrowheads="1"/>
              </p:cNvSpPr>
              <p:nvPr userDrawn="1"/>
            </p:nvSpPr>
            <p:spPr bwMode="auto">
              <a:xfrm rot="5400000">
                <a:off x="7678031"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8" name="Oval 65"/>
              <p:cNvSpPr>
                <a:spLocks noChangeArrowheads="1"/>
              </p:cNvSpPr>
              <p:nvPr userDrawn="1"/>
            </p:nvSpPr>
            <p:spPr bwMode="auto">
              <a:xfrm rot="5400000">
                <a:off x="7676444"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9" name="Oval 66"/>
              <p:cNvSpPr>
                <a:spLocks noChangeArrowheads="1"/>
              </p:cNvSpPr>
              <p:nvPr userDrawn="1"/>
            </p:nvSpPr>
            <p:spPr bwMode="auto">
              <a:xfrm rot="5400000">
                <a:off x="7676444"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0" name="Oval 67"/>
              <p:cNvSpPr>
                <a:spLocks noChangeArrowheads="1"/>
              </p:cNvSpPr>
              <p:nvPr userDrawn="1"/>
            </p:nvSpPr>
            <p:spPr bwMode="auto">
              <a:xfrm rot="5400000">
                <a:off x="7676444"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1" name="Oval 68"/>
              <p:cNvSpPr>
                <a:spLocks noChangeArrowheads="1"/>
              </p:cNvSpPr>
              <p:nvPr userDrawn="1"/>
            </p:nvSpPr>
            <p:spPr bwMode="auto">
              <a:xfrm rot="5400000">
                <a:off x="7678031"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2" name="Oval 71"/>
              <p:cNvSpPr>
                <a:spLocks noChangeArrowheads="1"/>
              </p:cNvSpPr>
              <p:nvPr userDrawn="1"/>
            </p:nvSpPr>
            <p:spPr bwMode="auto">
              <a:xfrm rot="5400000">
                <a:off x="7799475"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3" name="Oval 72"/>
              <p:cNvSpPr>
                <a:spLocks noChangeArrowheads="1"/>
              </p:cNvSpPr>
              <p:nvPr userDrawn="1"/>
            </p:nvSpPr>
            <p:spPr bwMode="auto">
              <a:xfrm rot="5400000">
                <a:off x="7801062"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4" name="Oval 73"/>
              <p:cNvSpPr>
                <a:spLocks noChangeArrowheads="1"/>
              </p:cNvSpPr>
              <p:nvPr userDrawn="1"/>
            </p:nvSpPr>
            <p:spPr bwMode="auto">
              <a:xfrm rot="5400000">
                <a:off x="7799475"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5" name="Oval 74"/>
              <p:cNvSpPr>
                <a:spLocks noChangeArrowheads="1"/>
              </p:cNvSpPr>
              <p:nvPr userDrawn="1"/>
            </p:nvSpPr>
            <p:spPr bwMode="auto">
              <a:xfrm rot="5400000">
                <a:off x="7799475"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6" name="Oval 75"/>
              <p:cNvSpPr>
                <a:spLocks noChangeArrowheads="1"/>
              </p:cNvSpPr>
              <p:nvPr userDrawn="1"/>
            </p:nvSpPr>
            <p:spPr bwMode="auto">
              <a:xfrm rot="5400000">
                <a:off x="7799475"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7" name="Oval 76"/>
              <p:cNvSpPr>
                <a:spLocks noChangeArrowheads="1"/>
              </p:cNvSpPr>
              <p:nvPr userDrawn="1"/>
            </p:nvSpPr>
            <p:spPr bwMode="auto">
              <a:xfrm rot="5400000">
                <a:off x="7801062"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8" name="Oval 79"/>
              <p:cNvSpPr>
                <a:spLocks noChangeArrowheads="1"/>
              </p:cNvSpPr>
              <p:nvPr userDrawn="1"/>
            </p:nvSpPr>
            <p:spPr bwMode="auto">
              <a:xfrm rot="5400000">
                <a:off x="792250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9" name="Oval 80"/>
              <p:cNvSpPr>
                <a:spLocks noChangeArrowheads="1"/>
              </p:cNvSpPr>
              <p:nvPr userDrawn="1"/>
            </p:nvSpPr>
            <p:spPr bwMode="auto">
              <a:xfrm rot="5400000">
                <a:off x="792409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0" name="Oval 81"/>
              <p:cNvSpPr>
                <a:spLocks noChangeArrowheads="1"/>
              </p:cNvSpPr>
              <p:nvPr userDrawn="1"/>
            </p:nvSpPr>
            <p:spPr bwMode="auto">
              <a:xfrm rot="5400000">
                <a:off x="792250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1" name="Oval 82"/>
              <p:cNvSpPr>
                <a:spLocks noChangeArrowheads="1"/>
              </p:cNvSpPr>
              <p:nvPr userDrawn="1"/>
            </p:nvSpPr>
            <p:spPr bwMode="auto">
              <a:xfrm rot="5400000">
                <a:off x="792250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2" name="Oval 83"/>
              <p:cNvSpPr>
                <a:spLocks noChangeArrowheads="1"/>
              </p:cNvSpPr>
              <p:nvPr userDrawn="1"/>
            </p:nvSpPr>
            <p:spPr bwMode="auto">
              <a:xfrm rot="5400000">
                <a:off x="792250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3" name="Oval 84"/>
              <p:cNvSpPr>
                <a:spLocks noChangeArrowheads="1"/>
              </p:cNvSpPr>
              <p:nvPr userDrawn="1"/>
            </p:nvSpPr>
            <p:spPr bwMode="auto">
              <a:xfrm rot="5400000">
                <a:off x="792409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4" name="Oval 87"/>
              <p:cNvSpPr>
                <a:spLocks noChangeArrowheads="1"/>
              </p:cNvSpPr>
              <p:nvPr userDrawn="1"/>
            </p:nvSpPr>
            <p:spPr bwMode="auto">
              <a:xfrm rot="5400000">
                <a:off x="8045537"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5" name="Oval 88"/>
              <p:cNvSpPr>
                <a:spLocks noChangeArrowheads="1"/>
              </p:cNvSpPr>
              <p:nvPr userDrawn="1"/>
            </p:nvSpPr>
            <p:spPr bwMode="auto">
              <a:xfrm rot="5400000">
                <a:off x="8047125"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6" name="Oval 89"/>
              <p:cNvSpPr>
                <a:spLocks noChangeArrowheads="1"/>
              </p:cNvSpPr>
              <p:nvPr userDrawn="1"/>
            </p:nvSpPr>
            <p:spPr bwMode="auto">
              <a:xfrm rot="5400000">
                <a:off x="8045537"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7" name="Oval 90"/>
              <p:cNvSpPr>
                <a:spLocks noChangeArrowheads="1"/>
              </p:cNvSpPr>
              <p:nvPr userDrawn="1"/>
            </p:nvSpPr>
            <p:spPr bwMode="auto">
              <a:xfrm rot="5400000">
                <a:off x="8045537"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8" name="Oval 91"/>
              <p:cNvSpPr>
                <a:spLocks noChangeArrowheads="1"/>
              </p:cNvSpPr>
              <p:nvPr userDrawn="1"/>
            </p:nvSpPr>
            <p:spPr bwMode="auto">
              <a:xfrm rot="5400000">
                <a:off x="8045537"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9" name="Oval 92"/>
              <p:cNvSpPr>
                <a:spLocks noChangeArrowheads="1"/>
              </p:cNvSpPr>
              <p:nvPr userDrawn="1"/>
            </p:nvSpPr>
            <p:spPr bwMode="auto">
              <a:xfrm rot="5400000">
                <a:off x="8047125"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0" name="Oval 95"/>
              <p:cNvSpPr>
                <a:spLocks noChangeArrowheads="1"/>
              </p:cNvSpPr>
              <p:nvPr userDrawn="1"/>
            </p:nvSpPr>
            <p:spPr bwMode="auto">
              <a:xfrm rot="5400000">
                <a:off x="816856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1" name="Oval 96"/>
              <p:cNvSpPr>
                <a:spLocks noChangeArrowheads="1"/>
              </p:cNvSpPr>
              <p:nvPr userDrawn="1"/>
            </p:nvSpPr>
            <p:spPr bwMode="auto">
              <a:xfrm rot="5400000">
                <a:off x="817015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2" name="Oval 97"/>
              <p:cNvSpPr>
                <a:spLocks noChangeArrowheads="1"/>
              </p:cNvSpPr>
              <p:nvPr userDrawn="1"/>
            </p:nvSpPr>
            <p:spPr bwMode="auto">
              <a:xfrm rot="5400000">
                <a:off x="816856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3" name="Oval 98"/>
              <p:cNvSpPr>
                <a:spLocks noChangeArrowheads="1"/>
              </p:cNvSpPr>
              <p:nvPr userDrawn="1"/>
            </p:nvSpPr>
            <p:spPr bwMode="auto">
              <a:xfrm rot="5400000">
                <a:off x="816856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4" name="Oval 99"/>
              <p:cNvSpPr>
                <a:spLocks noChangeArrowheads="1"/>
              </p:cNvSpPr>
              <p:nvPr userDrawn="1"/>
            </p:nvSpPr>
            <p:spPr bwMode="auto">
              <a:xfrm rot="5400000">
                <a:off x="816856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5" name="Oval 100"/>
              <p:cNvSpPr>
                <a:spLocks noChangeArrowheads="1"/>
              </p:cNvSpPr>
              <p:nvPr userDrawn="1"/>
            </p:nvSpPr>
            <p:spPr bwMode="auto">
              <a:xfrm rot="5400000">
                <a:off x="817015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6" name="Oval 103"/>
              <p:cNvSpPr>
                <a:spLocks noChangeArrowheads="1"/>
              </p:cNvSpPr>
              <p:nvPr userDrawn="1"/>
            </p:nvSpPr>
            <p:spPr bwMode="auto">
              <a:xfrm rot="5400000">
                <a:off x="8290806"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7" name="Oval 104"/>
              <p:cNvSpPr>
                <a:spLocks noChangeArrowheads="1"/>
              </p:cNvSpPr>
              <p:nvPr userDrawn="1"/>
            </p:nvSpPr>
            <p:spPr bwMode="auto">
              <a:xfrm rot="5400000">
                <a:off x="8292394"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8" name="Oval 105"/>
              <p:cNvSpPr>
                <a:spLocks noChangeArrowheads="1"/>
              </p:cNvSpPr>
              <p:nvPr userDrawn="1"/>
            </p:nvSpPr>
            <p:spPr bwMode="auto">
              <a:xfrm rot="5400000">
                <a:off x="8290806"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9" name="Oval 106"/>
              <p:cNvSpPr>
                <a:spLocks noChangeArrowheads="1"/>
              </p:cNvSpPr>
              <p:nvPr userDrawn="1"/>
            </p:nvSpPr>
            <p:spPr bwMode="auto">
              <a:xfrm rot="5400000">
                <a:off x="8290806"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0" name="Oval 107"/>
              <p:cNvSpPr>
                <a:spLocks noChangeArrowheads="1"/>
              </p:cNvSpPr>
              <p:nvPr userDrawn="1"/>
            </p:nvSpPr>
            <p:spPr bwMode="auto">
              <a:xfrm rot="5400000">
                <a:off x="8290806"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1" name="Oval 108"/>
              <p:cNvSpPr>
                <a:spLocks noChangeArrowheads="1"/>
              </p:cNvSpPr>
              <p:nvPr userDrawn="1"/>
            </p:nvSpPr>
            <p:spPr bwMode="auto">
              <a:xfrm rot="5400000">
                <a:off x="8292394"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2" name="Oval 111"/>
              <p:cNvSpPr>
                <a:spLocks noChangeArrowheads="1"/>
              </p:cNvSpPr>
              <p:nvPr userDrawn="1"/>
            </p:nvSpPr>
            <p:spPr bwMode="auto">
              <a:xfrm rot="5400000">
                <a:off x="8413044"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3" name="Oval 112"/>
              <p:cNvSpPr>
                <a:spLocks noChangeArrowheads="1"/>
              </p:cNvSpPr>
              <p:nvPr userDrawn="1"/>
            </p:nvSpPr>
            <p:spPr bwMode="auto">
              <a:xfrm rot="5400000">
                <a:off x="8414631"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4" name="Oval 113"/>
              <p:cNvSpPr>
                <a:spLocks noChangeArrowheads="1"/>
              </p:cNvSpPr>
              <p:nvPr userDrawn="1"/>
            </p:nvSpPr>
            <p:spPr bwMode="auto">
              <a:xfrm rot="5400000">
                <a:off x="8413044"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5" name="Oval 114"/>
              <p:cNvSpPr>
                <a:spLocks noChangeArrowheads="1"/>
              </p:cNvSpPr>
              <p:nvPr userDrawn="1"/>
            </p:nvSpPr>
            <p:spPr bwMode="auto">
              <a:xfrm rot="5400000">
                <a:off x="8413044"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6" name="Oval 115"/>
              <p:cNvSpPr>
                <a:spLocks noChangeArrowheads="1"/>
              </p:cNvSpPr>
              <p:nvPr userDrawn="1"/>
            </p:nvSpPr>
            <p:spPr bwMode="auto">
              <a:xfrm rot="5400000">
                <a:off x="8413044"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7" name="Oval 116"/>
              <p:cNvSpPr>
                <a:spLocks noChangeArrowheads="1"/>
              </p:cNvSpPr>
              <p:nvPr userDrawn="1"/>
            </p:nvSpPr>
            <p:spPr bwMode="auto">
              <a:xfrm rot="5400000">
                <a:off x="8414631"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8" name="Oval 119"/>
              <p:cNvSpPr>
                <a:spLocks noChangeArrowheads="1"/>
              </p:cNvSpPr>
              <p:nvPr userDrawn="1"/>
            </p:nvSpPr>
            <p:spPr bwMode="auto">
              <a:xfrm rot="5400000">
                <a:off x="853845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9" name="Oval 120"/>
              <p:cNvSpPr>
                <a:spLocks noChangeArrowheads="1"/>
              </p:cNvSpPr>
              <p:nvPr userDrawn="1"/>
            </p:nvSpPr>
            <p:spPr bwMode="auto">
              <a:xfrm rot="5400000">
                <a:off x="854004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0" name="Oval 121"/>
              <p:cNvSpPr>
                <a:spLocks noChangeArrowheads="1"/>
              </p:cNvSpPr>
              <p:nvPr userDrawn="1"/>
            </p:nvSpPr>
            <p:spPr bwMode="auto">
              <a:xfrm rot="5400000">
                <a:off x="853845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1" name="Oval 122"/>
              <p:cNvSpPr>
                <a:spLocks noChangeArrowheads="1"/>
              </p:cNvSpPr>
              <p:nvPr userDrawn="1"/>
            </p:nvSpPr>
            <p:spPr bwMode="auto">
              <a:xfrm rot="5400000">
                <a:off x="853845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2" name="Oval 123"/>
              <p:cNvSpPr>
                <a:spLocks noChangeArrowheads="1"/>
              </p:cNvSpPr>
              <p:nvPr userDrawn="1"/>
            </p:nvSpPr>
            <p:spPr bwMode="auto">
              <a:xfrm rot="5400000">
                <a:off x="853845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3" name="Oval 124"/>
              <p:cNvSpPr>
                <a:spLocks noChangeArrowheads="1"/>
              </p:cNvSpPr>
              <p:nvPr userDrawn="1"/>
            </p:nvSpPr>
            <p:spPr bwMode="auto">
              <a:xfrm rot="5400000">
                <a:off x="854004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4" name="Oval 127"/>
              <p:cNvSpPr>
                <a:spLocks noChangeArrowheads="1"/>
              </p:cNvSpPr>
              <p:nvPr userDrawn="1"/>
            </p:nvSpPr>
            <p:spPr bwMode="auto">
              <a:xfrm rot="5400000">
                <a:off x="865910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5" name="Oval 128"/>
              <p:cNvSpPr>
                <a:spLocks noChangeArrowheads="1"/>
              </p:cNvSpPr>
              <p:nvPr userDrawn="1"/>
            </p:nvSpPr>
            <p:spPr bwMode="auto">
              <a:xfrm rot="5400000">
                <a:off x="866069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6" name="Oval 129"/>
              <p:cNvSpPr>
                <a:spLocks noChangeArrowheads="1"/>
              </p:cNvSpPr>
              <p:nvPr userDrawn="1"/>
            </p:nvSpPr>
            <p:spPr bwMode="auto">
              <a:xfrm rot="5400000">
                <a:off x="865910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7" name="Oval 130"/>
              <p:cNvSpPr>
                <a:spLocks noChangeArrowheads="1"/>
              </p:cNvSpPr>
              <p:nvPr userDrawn="1"/>
            </p:nvSpPr>
            <p:spPr bwMode="auto">
              <a:xfrm rot="5400000">
                <a:off x="865910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8" name="Oval 131"/>
              <p:cNvSpPr>
                <a:spLocks noChangeArrowheads="1"/>
              </p:cNvSpPr>
              <p:nvPr userDrawn="1"/>
            </p:nvSpPr>
            <p:spPr bwMode="auto">
              <a:xfrm rot="5400000">
                <a:off x="865910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9" name="Oval 132"/>
              <p:cNvSpPr>
                <a:spLocks noChangeArrowheads="1"/>
              </p:cNvSpPr>
              <p:nvPr userDrawn="1"/>
            </p:nvSpPr>
            <p:spPr bwMode="auto">
              <a:xfrm rot="5400000">
                <a:off x="866069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0" name="Oval 135"/>
              <p:cNvSpPr>
                <a:spLocks noChangeArrowheads="1"/>
              </p:cNvSpPr>
              <p:nvPr userDrawn="1"/>
            </p:nvSpPr>
            <p:spPr bwMode="auto">
              <a:xfrm rot="5400000">
                <a:off x="8783725" y="680243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1" name="Oval 136"/>
              <p:cNvSpPr>
                <a:spLocks noChangeArrowheads="1"/>
              </p:cNvSpPr>
              <p:nvPr userDrawn="1"/>
            </p:nvSpPr>
            <p:spPr bwMode="auto">
              <a:xfrm rot="5400000">
                <a:off x="8785312" y="6700837"/>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2" name="Oval 137"/>
              <p:cNvSpPr>
                <a:spLocks noChangeArrowheads="1"/>
              </p:cNvSpPr>
              <p:nvPr userDrawn="1"/>
            </p:nvSpPr>
            <p:spPr bwMode="auto">
              <a:xfrm rot="5400000">
                <a:off x="8783725" y="6600825"/>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3" name="Oval 138"/>
              <p:cNvSpPr>
                <a:spLocks noChangeArrowheads="1"/>
              </p:cNvSpPr>
              <p:nvPr userDrawn="1"/>
            </p:nvSpPr>
            <p:spPr bwMode="auto">
              <a:xfrm rot="5400000">
                <a:off x="8783725" y="6502400"/>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4" name="Oval 139"/>
              <p:cNvSpPr>
                <a:spLocks noChangeArrowheads="1"/>
              </p:cNvSpPr>
              <p:nvPr userDrawn="1"/>
            </p:nvSpPr>
            <p:spPr bwMode="auto">
              <a:xfrm rot="5400000">
                <a:off x="8783725" y="640238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5" name="Oval 140"/>
              <p:cNvSpPr>
                <a:spLocks noChangeArrowheads="1"/>
              </p:cNvSpPr>
              <p:nvPr userDrawn="1"/>
            </p:nvSpPr>
            <p:spPr bwMode="auto">
              <a:xfrm rot="5400000">
                <a:off x="8785312" y="6302375"/>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6" name="Oval 143"/>
              <p:cNvSpPr>
                <a:spLocks noChangeArrowheads="1"/>
              </p:cNvSpPr>
              <p:nvPr userDrawn="1"/>
            </p:nvSpPr>
            <p:spPr bwMode="auto">
              <a:xfrm rot="5400000">
                <a:off x="890516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7" name="Oval 144"/>
              <p:cNvSpPr>
                <a:spLocks noChangeArrowheads="1"/>
              </p:cNvSpPr>
              <p:nvPr userDrawn="1"/>
            </p:nvSpPr>
            <p:spPr bwMode="auto">
              <a:xfrm rot="5400000">
                <a:off x="890675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8" name="Oval 145"/>
              <p:cNvSpPr>
                <a:spLocks noChangeArrowheads="1"/>
              </p:cNvSpPr>
              <p:nvPr userDrawn="1"/>
            </p:nvSpPr>
            <p:spPr bwMode="auto">
              <a:xfrm rot="5400000">
                <a:off x="890516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9" name="Oval 146"/>
              <p:cNvSpPr>
                <a:spLocks noChangeArrowheads="1"/>
              </p:cNvSpPr>
              <p:nvPr userDrawn="1"/>
            </p:nvSpPr>
            <p:spPr bwMode="auto">
              <a:xfrm rot="5400000">
                <a:off x="890516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0" name="Oval 147"/>
              <p:cNvSpPr>
                <a:spLocks noChangeArrowheads="1"/>
              </p:cNvSpPr>
              <p:nvPr userDrawn="1"/>
            </p:nvSpPr>
            <p:spPr bwMode="auto">
              <a:xfrm rot="5400000">
                <a:off x="890516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1" name="Oval 148"/>
              <p:cNvSpPr>
                <a:spLocks noChangeArrowheads="1"/>
              </p:cNvSpPr>
              <p:nvPr userDrawn="1"/>
            </p:nvSpPr>
            <p:spPr bwMode="auto">
              <a:xfrm rot="5400000">
                <a:off x="890675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2" name="Oval 151"/>
              <p:cNvSpPr>
                <a:spLocks noChangeArrowheads="1"/>
              </p:cNvSpPr>
              <p:nvPr userDrawn="1"/>
            </p:nvSpPr>
            <p:spPr bwMode="auto">
              <a:xfrm rot="5400000">
                <a:off x="9028994"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3" name="Oval 152"/>
              <p:cNvSpPr>
                <a:spLocks noChangeArrowheads="1"/>
              </p:cNvSpPr>
              <p:nvPr userDrawn="1"/>
            </p:nvSpPr>
            <p:spPr bwMode="auto">
              <a:xfrm rot="5400000">
                <a:off x="9030581"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4" name="Oval 153"/>
              <p:cNvSpPr>
                <a:spLocks noChangeArrowheads="1"/>
              </p:cNvSpPr>
              <p:nvPr userDrawn="1"/>
            </p:nvSpPr>
            <p:spPr bwMode="auto">
              <a:xfrm rot="5400000">
                <a:off x="9028994"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5" name="Oval 154"/>
              <p:cNvSpPr>
                <a:spLocks noChangeArrowheads="1"/>
              </p:cNvSpPr>
              <p:nvPr userDrawn="1"/>
            </p:nvSpPr>
            <p:spPr bwMode="auto">
              <a:xfrm rot="5400000">
                <a:off x="9028994"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6" name="Oval 155"/>
              <p:cNvSpPr>
                <a:spLocks noChangeArrowheads="1"/>
              </p:cNvSpPr>
              <p:nvPr userDrawn="1"/>
            </p:nvSpPr>
            <p:spPr bwMode="auto">
              <a:xfrm rot="5400000">
                <a:off x="9028994"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7" name="Oval 156"/>
              <p:cNvSpPr>
                <a:spLocks noChangeArrowheads="1"/>
              </p:cNvSpPr>
              <p:nvPr userDrawn="1"/>
            </p:nvSpPr>
            <p:spPr bwMode="auto">
              <a:xfrm rot="5400000">
                <a:off x="9030581"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8" name="Oval 159"/>
              <p:cNvSpPr>
                <a:spLocks noChangeArrowheads="1"/>
              </p:cNvSpPr>
              <p:nvPr userDrawn="1"/>
            </p:nvSpPr>
            <p:spPr bwMode="auto">
              <a:xfrm rot="5400000">
                <a:off x="9152025"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9" name="Oval 160"/>
              <p:cNvSpPr>
                <a:spLocks noChangeArrowheads="1"/>
              </p:cNvSpPr>
              <p:nvPr userDrawn="1"/>
            </p:nvSpPr>
            <p:spPr bwMode="auto">
              <a:xfrm rot="5400000">
                <a:off x="9153612"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0" name="Oval 161"/>
              <p:cNvSpPr>
                <a:spLocks noChangeArrowheads="1"/>
              </p:cNvSpPr>
              <p:nvPr userDrawn="1"/>
            </p:nvSpPr>
            <p:spPr bwMode="auto">
              <a:xfrm rot="5400000">
                <a:off x="9152025"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1" name="Oval 162"/>
              <p:cNvSpPr>
                <a:spLocks noChangeArrowheads="1"/>
              </p:cNvSpPr>
              <p:nvPr userDrawn="1"/>
            </p:nvSpPr>
            <p:spPr bwMode="auto">
              <a:xfrm rot="5400000">
                <a:off x="9152025"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2" name="Oval 163"/>
              <p:cNvSpPr>
                <a:spLocks noChangeArrowheads="1"/>
              </p:cNvSpPr>
              <p:nvPr userDrawn="1"/>
            </p:nvSpPr>
            <p:spPr bwMode="auto">
              <a:xfrm rot="5400000">
                <a:off x="9152025"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3" name="Oval 164"/>
              <p:cNvSpPr>
                <a:spLocks noChangeArrowheads="1"/>
              </p:cNvSpPr>
              <p:nvPr userDrawn="1"/>
            </p:nvSpPr>
            <p:spPr bwMode="auto">
              <a:xfrm rot="5400000">
                <a:off x="9153612"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4" name="Oval 167"/>
              <p:cNvSpPr>
                <a:spLocks noChangeArrowheads="1"/>
              </p:cNvSpPr>
              <p:nvPr userDrawn="1"/>
            </p:nvSpPr>
            <p:spPr bwMode="auto">
              <a:xfrm rot="5400000">
                <a:off x="927505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5" name="Oval 168"/>
              <p:cNvSpPr>
                <a:spLocks noChangeArrowheads="1"/>
              </p:cNvSpPr>
              <p:nvPr userDrawn="1"/>
            </p:nvSpPr>
            <p:spPr bwMode="auto">
              <a:xfrm rot="5400000">
                <a:off x="927664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6" name="Oval 169"/>
              <p:cNvSpPr>
                <a:spLocks noChangeArrowheads="1"/>
              </p:cNvSpPr>
              <p:nvPr userDrawn="1"/>
            </p:nvSpPr>
            <p:spPr bwMode="auto">
              <a:xfrm rot="5400000">
                <a:off x="927505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7" name="Oval 170"/>
              <p:cNvSpPr>
                <a:spLocks noChangeArrowheads="1"/>
              </p:cNvSpPr>
              <p:nvPr userDrawn="1"/>
            </p:nvSpPr>
            <p:spPr bwMode="auto">
              <a:xfrm rot="5400000">
                <a:off x="927505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8" name="Oval 171"/>
              <p:cNvSpPr>
                <a:spLocks noChangeArrowheads="1"/>
              </p:cNvSpPr>
              <p:nvPr userDrawn="1"/>
            </p:nvSpPr>
            <p:spPr bwMode="auto">
              <a:xfrm rot="5400000">
                <a:off x="927505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9" name="Oval 172"/>
              <p:cNvSpPr>
                <a:spLocks noChangeArrowheads="1"/>
              </p:cNvSpPr>
              <p:nvPr userDrawn="1"/>
            </p:nvSpPr>
            <p:spPr bwMode="auto">
              <a:xfrm rot="5400000">
                <a:off x="927664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0" name="Oval 175"/>
              <p:cNvSpPr>
                <a:spLocks noChangeArrowheads="1"/>
              </p:cNvSpPr>
              <p:nvPr userDrawn="1"/>
            </p:nvSpPr>
            <p:spPr bwMode="auto">
              <a:xfrm rot="5400000">
                <a:off x="9398087"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1" name="Oval 176"/>
              <p:cNvSpPr>
                <a:spLocks noChangeArrowheads="1"/>
              </p:cNvSpPr>
              <p:nvPr userDrawn="1"/>
            </p:nvSpPr>
            <p:spPr bwMode="auto">
              <a:xfrm rot="5400000">
                <a:off x="9399675"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2" name="Oval 177"/>
              <p:cNvSpPr>
                <a:spLocks noChangeArrowheads="1"/>
              </p:cNvSpPr>
              <p:nvPr userDrawn="1"/>
            </p:nvSpPr>
            <p:spPr bwMode="auto">
              <a:xfrm rot="5400000">
                <a:off x="9398087"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3" name="Oval 178"/>
              <p:cNvSpPr>
                <a:spLocks noChangeArrowheads="1"/>
              </p:cNvSpPr>
              <p:nvPr userDrawn="1"/>
            </p:nvSpPr>
            <p:spPr bwMode="auto">
              <a:xfrm rot="5400000">
                <a:off x="9398087"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4" name="Oval 179"/>
              <p:cNvSpPr>
                <a:spLocks noChangeArrowheads="1"/>
              </p:cNvSpPr>
              <p:nvPr userDrawn="1"/>
            </p:nvSpPr>
            <p:spPr bwMode="auto">
              <a:xfrm rot="5400000">
                <a:off x="9398087"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5" name="Oval 180"/>
              <p:cNvSpPr>
                <a:spLocks noChangeArrowheads="1"/>
              </p:cNvSpPr>
              <p:nvPr userDrawn="1"/>
            </p:nvSpPr>
            <p:spPr bwMode="auto">
              <a:xfrm rot="5400000">
                <a:off x="9399675"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6" name="Oval 183"/>
              <p:cNvSpPr>
                <a:spLocks noChangeArrowheads="1"/>
              </p:cNvSpPr>
              <p:nvPr userDrawn="1"/>
            </p:nvSpPr>
            <p:spPr bwMode="auto">
              <a:xfrm rot="5400000">
                <a:off x="9520325" y="680243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7" name="Oval 184"/>
              <p:cNvSpPr>
                <a:spLocks noChangeArrowheads="1"/>
              </p:cNvSpPr>
              <p:nvPr userDrawn="1"/>
            </p:nvSpPr>
            <p:spPr bwMode="auto">
              <a:xfrm rot="5400000">
                <a:off x="9521912" y="6700837"/>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8" name="Oval 185"/>
              <p:cNvSpPr>
                <a:spLocks noChangeArrowheads="1"/>
              </p:cNvSpPr>
              <p:nvPr userDrawn="1"/>
            </p:nvSpPr>
            <p:spPr bwMode="auto">
              <a:xfrm rot="5400000">
                <a:off x="9520325" y="6600825"/>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9" name="Oval 186"/>
              <p:cNvSpPr>
                <a:spLocks noChangeArrowheads="1"/>
              </p:cNvSpPr>
              <p:nvPr userDrawn="1"/>
            </p:nvSpPr>
            <p:spPr bwMode="auto">
              <a:xfrm rot="5400000">
                <a:off x="9520325" y="6502400"/>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0" name="Oval 187"/>
              <p:cNvSpPr>
                <a:spLocks noChangeArrowheads="1"/>
              </p:cNvSpPr>
              <p:nvPr userDrawn="1"/>
            </p:nvSpPr>
            <p:spPr bwMode="auto">
              <a:xfrm rot="5400000">
                <a:off x="9520325" y="640238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1" name="Oval 188"/>
              <p:cNvSpPr>
                <a:spLocks noChangeArrowheads="1"/>
              </p:cNvSpPr>
              <p:nvPr userDrawn="1"/>
            </p:nvSpPr>
            <p:spPr bwMode="auto">
              <a:xfrm rot="5400000">
                <a:off x="9521912" y="6302375"/>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2" name="Oval 288"/>
              <p:cNvSpPr>
                <a:spLocks noChangeArrowheads="1"/>
              </p:cNvSpPr>
              <p:nvPr userDrawn="1"/>
            </p:nvSpPr>
            <p:spPr bwMode="auto">
              <a:xfrm rot="5400000">
                <a:off x="9643356"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3" name="Oval 289"/>
              <p:cNvSpPr>
                <a:spLocks noChangeArrowheads="1"/>
              </p:cNvSpPr>
              <p:nvPr userDrawn="1"/>
            </p:nvSpPr>
            <p:spPr bwMode="auto">
              <a:xfrm rot="5400000">
                <a:off x="9644943"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4" name="Oval 290"/>
              <p:cNvSpPr>
                <a:spLocks noChangeArrowheads="1"/>
              </p:cNvSpPr>
              <p:nvPr userDrawn="1"/>
            </p:nvSpPr>
            <p:spPr bwMode="auto">
              <a:xfrm rot="5400000">
                <a:off x="9643356"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5" name="Oval 291"/>
              <p:cNvSpPr>
                <a:spLocks noChangeArrowheads="1"/>
              </p:cNvSpPr>
              <p:nvPr userDrawn="1"/>
            </p:nvSpPr>
            <p:spPr bwMode="auto">
              <a:xfrm rot="5400000">
                <a:off x="9643356"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6" name="Oval 292"/>
              <p:cNvSpPr>
                <a:spLocks noChangeArrowheads="1"/>
              </p:cNvSpPr>
              <p:nvPr userDrawn="1"/>
            </p:nvSpPr>
            <p:spPr bwMode="auto">
              <a:xfrm rot="5400000">
                <a:off x="9643356"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7" name="Oval 293"/>
              <p:cNvSpPr>
                <a:spLocks noChangeArrowheads="1"/>
              </p:cNvSpPr>
              <p:nvPr userDrawn="1"/>
            </p:nvSpPr>
            <p:spPr bwMode="auto">
              <a:xfrm rot="5400000">
                <a:off x="9644943"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grpSp>
        <p:sp>
          <p:nvSpPr>
            <p:cNvPr id="218" name="Oval 151"/>
            <p:cNvSpPr>
              <a:spLocks noChangeArrowheads="1"/>
            </p:cNvSpPr>
            <p:nvPr userDrawn="1"/>
          </p:nvSpPr>
          <p:spPr bwMode="auto">
            <a:xfrm rot="5400000">
              <a:off x="6072150"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19" name="Oval 152"/>
            <p:cNvSpPr>
              <a:spLocks noChangeArrowheads="1"/>
            </p:cNvSpPr>
            <p:nvPr userDrawn="1"/>
          </p:nvSpPr>
          <p:spPr bwMode="auto">
            <a:xfrm rot="5400000">
              <a:off x="6073737"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0" name="Oval 153"/>
            <p:cNvSpPr>
              <a:spLocks noChangeArrowheads="1"/>
            </p:cNvSpPr>
            <p:nvPr userDrawn="1"/>
          </p:nvSpPr>
          <p:spPr bwMode="auto">
            <a:xfrm rot="5400000">
              <a:off x="6072150"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1" name="Oval 154"/>
            <p:cNvSpPr>
              <a:spLocks noChangeArrowheads="1"/>
            </p:cNvSpPr>
            <p:nvPr userDrawn="1"/>
          </p:nvSpPr>
          <p:spPr bwMode="auto">
            <a:xfrm rot="5400000">
              <a:off x="6072150"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2" name="Oval 155"/>
            <p:cNvSpPr>
              <a:spLocks noChangeArrowheads="1"/>
            </p:cNvSpPr>
            <p:nvPr userDrawn="1"/>
          </p:nvSpPr>
          <p:spPr bwMode="auto">
            <a:xfrm rot="5400000">
              <a:off x="6072150"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3" name="Oval 156"/>
            <p:cNvSpPr>
              <a:spLocks noChangeArrowheads="1"/>
            </p:cNvSpPr>
            <p:nvPr userDrawn="1"/>
          </p:nvSpPr>
          <p:spPr bwMode="auto">
            <a:xfrm rot="5400000">
              <a:off x="6073737"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4" name="Oval 159"/>
            <p:cNvSpPr>
              <a:spLocks noChangeArrowheads="1"/>
            </p:cNvSpPr>
            <p:nvPr userDrawn="1"/>
          </p:nvSpPr>
          <p:spPr bwMode="auto">
            <a:xfrm rot="5400000">
              <a:off x="6195181"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5" name="Oval 160"/>
            <p:cNvSpPr>
              <a:spLocks noChangeArrowheads="1"/>
            </p:cNvSpPr>
            <p:nvPr userDrawn="1"/>
          </p:nvSpPr>
          <p:spPr bwMode="auto">
            <a:xfrm rot="5400000">
              <a:off x="6196768"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6" name="Oval 161"/>
            <p:cNvSpPr>
              <a:spLocks noChangeArrowheads="1"/>
            </p:cNvSpPr>
            <p:nvPr userDrawn="1"/>
          </p:nvSpPr>
          <p:spPr bwMode="auto">
            <a:xfrm rot="5400000">
              <a:off x="6195181"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7" name="Oval 162"/>
            <p:cNvSpPr>
              <a:spLocks noChangeArrowheads="1"/>
            </p:cNvSpPr>
            <p:nvPr userDrawn="1"/>
          </p:nvSpPr>
          <p:spPr bwMode="auto">
            <a:xfrm rot="5400000">
              <a:off x="6195181"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8" name="Oval 163"/>
            <p:cNvSpPr>
              <a:spLocks noChangeArrowheads="1"/>
            </p:cNvSpPr>
            <p:nvPr userDrawn="1"/>
          </p:nvSpPr>
          <p:spPr bwMode="auto">
            <a:xfrm rot="5400000">
              <a:off x="6195181"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9" name="Oval 164"/>
            <p:cNvSpPr>
              <a:spLocks noChangeArrowheads="1"/>
            </p:cNvSpPr>
            <p:nvPr userDrawn="1"/>
          </p:nvSpPr>
          <p:spPr bwMode="auto">
            <a:xfrm rot="5400000">
              <a:off x="6196768"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0" name="Oval 167"/>
            <p:cNvSpPr>
              <a:spLocks noChangeArrowheads="1"/>
            </p:cNvSpPr>
            <p:nvPr userDrawn="1"/>
          </p:nvSpPr>
          <p:spPr bwMode="auto">
            <a:xfrm rot="5400000">
              <a:off x="6318212"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1" name="Oval 168"/>
            <p:cNvSpPr>
              <a:spLocks noChangeArrowheads="1"/>
            </p:cNvSpPr>
            <p:nvPr userDrawn="1"/>
          </p:nvSpPr>
          <p:spPr bwMode="auto">
            <a:xfrm rot="5400000">
              <a:off x="6319800"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2" name="Oval 169"/>
            <p:cNvSpPr>
              <a:spLocks noChangeArrowheads="1"/>
            </p:cNvSpPr>
            <p:nvPr userDrawn="1"/>
          </p:nvSpPr>
          <p:spPr bwMode="auto">
            <a:xfrm rot="5400000">
              <a:off x="6318212"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3" name="Oval 170"/>
            <p:cNvSpPr>
              <a:spLocks noChangeArrowheads="1"/>
            </p:cNvSpPr>
            <p:nvPr userDrawn="1"/>
          </p:nvSpPr>
          <p:spPr bwMode="auto">
            <a:xfrm rot="5400000">
              <a:off x="6318212"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4" name="Oval 171"/>
            <p:cNvSpPr>
              <a:spLocks noChangeArrowheads="1"/>
            </p:cNvSpPr>
            <p:nvPr userDrawn="1"/>
          </p:nvSpPr>
          <p:spPr bwMode="auto">
            <a:xfrm rot="5400000">
              <a:off x="6318212"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5" name="Oval 172"/>
            <p:cNvSpPr>
              <a:spLocks noChangeArrowheads="1"/>
            </p:cNvSpPr>
            <p:nvPr userDrawn="1"/>
          </p:nvSpPr>
          <p:spPr bwMode="auto">
            <a:xfrm rot="5400000">
              <a:off x="6319800"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6" name="Oval 175"/>
            <p:cNvSpPr>
              <a:spLocks noChangeArrowheads="1"/>
            </p:cNvSpPr>
            <p:nvPr userDrawn="1"/>
          </p:nvSpPr>
          <p:spPr bwMode="auto">
            <a:xfrm rot="5400000">
              <a:off x="6441243"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7" name="Oval 176"/>
            <p:cNvSpPr>
              <a:spLocks noChangeArrowheads="1"/>
            </p:cNvSpPr>
            <p:nvPr userDrawn="1"/>
          </p:nvSpPr>
          <p:spPr bwMode="auto">
            <a:xfrm rot="5400000">
              <a:off x="6442831"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8" name="Oval 177"/>
            <p:cNvSpPr>
              <a:spLocks noChangeArrowheads="1"/>
            </p:cNvSpPr>
            <p:nvPr userDrawn="1"/>
          </p:nvSpPr>
          <p:spPr bwMode="auto">
            <a:xfrm rot="5400000">
              <a:off x="6441243"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9" name="Oval 178"/>
            <p:cNvSpPr>
              <a:spLocks noChangeArrowheads="1"/>
            </p:cNvSpPr>
            <p:nvPr userDrawn="1"/>
          </p:nvSpPr>
          <p:spPr bwMode="auto">
            <a:xfrm rot="5400000">
              <a:off x="6441243"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0" name="Oval 179"/>
            <p:cNvSpPr>
              <a:spLocks noChangeArrowheads="1"/>
            </p:cNvSpPr>
            <p:nvPr userDrawn="1"/>
          </p:nvSpPr>
          <p:spPr bwMode="auto">
            <a:xfrm rot="5400000">
              <a:off x="6441243"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1" name="Oval 180"/>
            <p:cNvSpPr>
              <a:spLocks noChangeArrowheads="1"/>
            </p:cNvSpPr>
            <p:nvPr userDrawn="1"/>
          </p:nvSpPr>
          <p:spPr bwMode="auto">
            <a:xfrm rot="5400000">
              <a:off x="6442831"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2" name="Oval 183"/>
            <p:cNvSpPr>
              <a:spLocks noChangeArrowheads="1"/>
            </p:cNvSpPr>
            <p:nvPr userDrawn="1"/>
          </p:nvSpPr>
          <p:spPr bwMode="auto">
            <a:xfrm rot="5400000">
              <a:off x="6563481" y="680243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3" name="Oval 184"/>
            <p:cNvSpPr>
              <a:spLocks noChangeArrowheads="1"/>
            </p:cNvSpPr>
            <p:nvPr userDrawn="1"/>
          </p:nvSpPr>
          <p:spPr bwMode="auto">
            <a:xfrm rot="5400000">
              <a:off x="6565068" y="6700837"/>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4" name="Oval 185"/>
            <p:cNvSpPr>
              <a:spLocks noChangeArrowheads="1"/>
            </p:cNvSpPr>
            <p:nvPr userDrawn="1"/>
          </p:nvSpPr>
          <p:spPr bwMode="auto">
            <a:xfrm rot="5400000">
              <a:off x="6563481" y="6600825"/>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5" name="Oval 186"/>
            <p:cNvSpPr>
              <a:spLocks noChangeArrowheads="1"/>
            </p:cNvSpPr>
            <p:nvPr userDrawn="1"/>
          </p:nvSpPr>
          <p:spPr bwMode="auto">
            <a:xfrm rot="5400000">
              <a:off x="6563481" y="6502400"/>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6" name="Oval 187"/>
            <p:cNvSpPr>
              <a:spLocks noChangeArrowheads="1"/>
            </p:cNvSpPr>
            <p:nvPr userDrawn="1"/>
          </p:nvSpPr>
          <p:spPr bwMode="auto">
            <a:xfrm rot="5400000">
              <a:off x="6563481" y="640238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7" name="Oval 188"/>
            <p:cNvSpPr>
              <a:spLocks noChangeArrowheads="1"/>
            </p:cNvSpPr>
            <p:nvPr userDrawn="1"/>
          </p:nvSpPr>
          <p:spPr bwMode="auto">
            <a:xfrm rot="5400000">
              <a:off x="6565068" y="6302375"/>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8" name="Oval 288"/>
            <p:cNvSpPr>
              <a:spLocks noChangeArrowheads="1"/>
            </p:cNvSpPr>
            <p:nvPr userDrawn="1"/>
          </p:nvSpPr>
          <p:spPr bwMode="auto">
            <a:xfrm rot="5400000">
              <a:off x="6686512"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9" name="Oval 289"/>
            <p:cNvSpPr>
              <a:spLocks noChangeArrowheads="1"/>
            </p:cNvSpPr>
            <p:nvPr userDrawn="1"/>
          </p:nvSpPr>
          <p:spPr bwMode="auto">
            <a:xfrm rot="5400000">
              <a:off x="6688099"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0" name="Oval 290"/>
            <p:cNvSpPr>
              <a:spLocks noChangeArrowheads="1"/>
            </p:cNvSpPr>
            <p:nvPr userDrawn="1"/>
          </p:nvSpPr>
          <p:spPr bwMode="auto">
            <a:xfrm rot="5400000">
              <a:off x="6686512"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1" name="Oval 291"/>
            <p:cNvSpPr>
              <a:spLocks noChangeArrowheads="1"/>
            </p:cNvSpPr>
            <p:nvPr userDrawn="1"/>
          </p:nvSpPr>
          <p:spPr bwMode="auto">
            <a:xfrm rot="5400000">
              <a:off x="6686512"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2" name="Oval 292"/>
            <p:cNvSpPr>
              <a:spLocks noChangeArrowheads="1"/>
            </p:cNvSpPr>
            <p:nvPr userDrawn="1"/>
          </p:nvSpPr>
          <p:spPr bwMode="auto">
            <a:xfrm rot="5400000">
              <a:off x="6686512"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3" name="Oval 293"/>
            <p:cNvSpPr>
              <a:spLocks noChangeArrowheads="1"/>
            </p:cNvSpPr>
            <p:nvPr userDrawn="1"/>
          </p:nvSpPr>
          <p:spPr bwMode="auto">
            <a:xfrm rot="5400000">
              <a:off x="6688099"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grpSp>
      <p:grpSp>
        <p:nvGrpSpPr>
          <p:cNvPr id="398" name="Gruppo 397"/>
          <p:cNvGrpSpPr/>
          <p:nvPr userDrawn="1"/>
        </p:nvGrpSpPr>
        <p:grpSpPr>
          <a:xfrm>
            <a:off x="7939458" y="24483"/>
            <a:ext cx="3684588" cy="533128"/>
            <a:chOff x="7939458" y="46187"/>
            <a:chExt cx="3684588" cy="533128"/>
          </a:xfrm>
        </p:grpSpPr>
        <p:sp>
          <p:nvSpPr>
            <p:cNvPr id="399" name="Oval 191"/>
            <p:cNvSpPr>
              <a:spLocks noChangeArrowheads="1"/>
            </p:cNvSpPr>
            <p:nvPr/>
          </p:nvSpPr>
          <p:spPr bwMode="auto">
            <a:xfrm>
              <a:off x="7939458" y="46187"/>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00" name="Oval 193"/>
            <p:cNvSpPr>
              <a:spLocks noChangeArrowheads="1"/>
            </p:cNvSpPr>
            <p:nvPr/>
          </p:nvSpPr>
          <p:spPr bwMode="auto">
            <a:xfrm>
              <a:off x="8098208" y="46187"/>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01" name="Oval 195"/>
            <p:cNvSpPr>
              <a:spLocks noChangeArrowheads="1"/>
            </p:cNvSpPr>
            <p:nvPr/>
          </p:nvSpPr>
          <p:spPr bwMode="auto">
            <a:xfrm>
              <a:off x="8256958" y="46187"/>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02" name="Oval 197"/>
            <p:cNvSpPr>
              <a:spLocks noChangeArrowheads="1"/>
            </p:cNvSpPr>
            <p:nvPr/>
          </p:nvSpPr>
          <p:spPr bwMode="auto">
            <a:xfrm>
              <a:off x="8415708" y="46187"/>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03" name="Oval 199"/>
            <p:cNvSpPr>
              <a:spLocks noChangeArrowheads="1"/>
            </p:cNvSpPr>
            <p:nvPr/>
          </p:nvSpPr>
          <p:spPr bwMode="auto">
            <a:xfrm>
              <a:off x="8574458" y="46187"/>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04" name="Oval 201"/>
            <p:cNvSpPr>
              <a:spLocks noChangeArrowheads="1"/>
            </p:cNvSpPr>
            <p:nvPr/>
          </p:nvSpPr>
          <p:spPr bwMode="auto">
            <a:xfrm>
              <a:off x="8728446" y="46187"/>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05" name="Oval 203"/>
            <p:cNvSpPr>
              <a:spLocks noChangeArrowheads="1"/>
            </p:cNvSpPr>
            <p:nvPr/>
          </p:nvSpPr>
          <p:spPr bwMode="auto">
            <a:xfrm>
              <a:off x="8887196" y="46187"/>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06" name="Oval 206"/>
            <p:cNvSpPr>
              <a:spLocks noChangeArrowheads="1"/>
            </p:cNvSpPr>
            <p:nvPr/>
          </p:nvSpPr>
          <p:spPr bwMode="auto">
            <a:xfrm>
              <a:off x="90459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07" name="Oval 208"/>
            <p:cNvSpPr>
              <a:spLocks noChangeArrowheads="1"/>
            </p:cNvSpPr>
            <p:nvPr/>
          </p:nvSpPr>
          <p:spPr bwMode="auto">
            <a:xfrm>
              <a:off x="920469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08" name="Oval 210"/>
            <p:cNvSpPr>
              <a:spLocks noChangeArrowheads="1"/>
            </p:cNvSpPr>
            <p:nvPr/>
          </p:nvSpPr>
          <p:spPr bwMode="auto">
            <a:xfrm>
              <a:off x="93634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09" name="Oval 212"/>
            <p:cNvSpPr>
              <a:spLocks noChangeArrowheads="1"/>
            </p:cNvSpPr>
            <p:nvPr/>
          </p:nvSpPr>
          <p:spPr bwMode="auto">
            <a:xfrm>
              <a:off x="9522196" y="461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0" name="Oval 214"/>
            <p:cNvSpPr>
              <a:spLocks noChangeArrowheads="1"/>
            </p:cNvSpPr>
            <p:nvPr/>
          </p:nvSpPr>
          <p:spPr bwMode="auto">
            <a:xfrm>
              <a:off x="967935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1" name="Oval 216"/>
            <p:cNvSpPr>
              <a:spLocks noChangeArrowheads="1"/>
            </p:cNvSpPr>
            <p:nvPr/>
          </p:nvSpPr>
          <p:spPr bwMode="auto">
            <a:xfrm>
              <a:off x="983810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2" name="Oval 218"/>
            <p:cNvSpPr>
              <a:spLocks noChangeArrowheads="1"/>
            </p:cNvSpPr>
            <p:nvPr/>
          </p:nvSpPr>
          <p:spPr bwMode="auto">
            <a:xfrm>
              <a:off x="999685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3" name="Oval 220"/>
            <p:cNvSpPr>
              <a:spLocks noChangeArrowheads="1"/>
            </p:cNvSpPr>
            <p:nvPr/>
          </p:nvSpPr>
          <p:spPr bwMode="auto">
            <a:xfrm>
              <a:off x="101508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4" name="Oval 222"/>
            <p:cNvSpPr>
              <a:spLocks noChangeArrowheads="1"/>
            </p:cNvSpPr>
            <p:nvPr/>
          </p:nvSpPr>
          <p:spPr bwMode="auto">
            <a:xfrm>
              <a:off x="1030959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5" name="Oval 224"/>
            <p:cNvSpPr>
              <a:spLocks noChangeArrowheads="1"/>
            </p:cNvSpPr>
            <p:nvPr/>
          </p:nvSpPr>
          <p:spPr bwMode="auto">
            <a:xfrm>
              <a:off x="104683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6" name="Oval 226"/>
            <p:cNvSpPr>
              <a:spLocks noChangeArrowheads="1"/>
            </p:cNvSpPr>
            <p:nvPr/>
          </p:nvSpPr>
          <p:spPr bwMode="auto">
            <a:xfrm>
              <a:off x="1062709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7" name="Oval 228"/>
            <p:cNvSpPr>
              <a:spLocks noChangeArrowheads="1"/>
            </p:cNvSpPr>
            <p:nvPr/>
          </p:nvSpPr>
          <p:spPr bwMode="auto">
            <a:xfrm>
              <a:off x="107858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8" name="Oval 230"/>
            <p:cNvSpPr>
              <a:spLocks noChangeArrowheads="1"/>
            </p:cNvSpPr>
            <p:nvPr/>
          </p:nvSpPr>
          <p:spPr bwMode="auto">
            <a:xfrm>
              <a:off x="10944596" y="461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9" name="Oval 232"/>
            <p:cNvSpPr>
              <a:spLocks noChangeArrowheads="1"/>
            </p:cNvSpPr>
            <p:nvPr/>
          </p:nvSpPr>
          <p:spPr bwMode="auto">
            <a:xfrm>
              <a:off x="11103346" y="461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0" name="Oval 234"/>
            <p:cNvSpPr>
              <a:spLocks noChangeArrowheads="1"/>
            </p:cNvSpPr>
            <p:nvPr/>
          </p:nvSpPr>
          <p:spPr bwMode="auto">
            <a:xfrm>
              <a:off x="1126050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1" name="Oval 236"/>
            <p:cNvSpPr>
              <a:spLocks noChangeArrowheads="1"/>
            </p:cNvSpPr>
            <p:nvPr/>
          </p:nvSpPr>
          <p:spPr bwMode="auto">
            <a:xfrm>
              <a:off x="1141925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2" name="Oval 238"/>
            <p:cNvSpPr>
              <a:spLocks noChangeArrowheads="1"/>
            </p:cNvSpPr>
            <p:nvPr/>
          </p:nvSpPr>
          <p:spPr bwMode="auto">
            <a:xfrm>
              <a:off x="1157800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3" name="Oval 240"/>
            <p:cNvSpPr>
              <a:spLocks noChangeArrowheads="1"/>
            </p:cNvSpPr>
            <p:nvPr/>
          </p:nvSpPr>
          <p:spPr bwMode="auto">
            <a:xfrm>
              <a:off x="79394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4" name="Oval 241"/>
            <p:cNvSpPr>
              <a:spLocks noChangeArrowheads="1"/>
            </p:cNvSpPr>
            <p:nvPr/>
          </p:nvSpPr>
          <p:spPr bwMode="auto">
            <a:xfrm>
              <a:off x="79394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5" name="Oval 242"/>
            <p:cNvSpPr>
              <a:spLocks noChangeArrowheads="1"/>
            </p:cNvSpPr>
            <p:nvPr/>
          </p:nvSpPr>
          <p:spPr bwMode="auto">
            <a:xfrm>
              <a:off x="80982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6" name="Oval 243"/>
            <p:cNvSpPr>
              <a:spLocks noChangeArrowheads="1"/>
            </p:cNvSpPr>
            <p:nvPr/>
          </p:nvSpPr>
          <p:spPr bwMode="auto">
            <a:xfrm>
              <a:off x="80982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7" name="Oval 244"/>
            <p:cNvSpPr>
              <a:spLocks noChangeArrowheads="1"/>
            </p:cNvSpPr>
            <p:nvPr/>
          </p:nvSpPr>
          <p:spPr bwMode="auto">
            <a:xfrm>
              <a:off x="82569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8" name="Oval 245"/>
            <p:cNvSpPr>
              <a:spLocks noChangeArrowheads="1"/>
            </p:cNvSpPr>
            <p:nvPr/>
          </p:nvSpPr>
          <p:spPr bwMode="auto">
            <a:xfrm>
              <a:off x="82569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9" name="Oval 246"/>
            <p:cNvSpPr>
              <a:spLocks noChangeArrowheads="1"/>
            </p:cNvSpPr>
            <p:nvPr/>
          </p:nvSpPr>
          <p:spPr bwMode="auto">
            <a:xfrm>
              <a:off x="84157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0" name="Oval 247"/>
            <p:cNvSpPr>
              <a:spLocks noChangeArrowheads="1"/>
            </p:cNvSpPr>
            <p:nvPr/>
          </p:nvSpPr>
          <p:spPr bwMode="auto">
            <a:xfrm>
              <a:off x="84157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1" name="Oval 248"/>
            <p:cNvSpPr>
              <a:spLocks noChangeArrowheads="1"/>
            </p:cNvSpPr>
            <p:nvPr/>
          </p:nvSpPr>
          <p:spPr bwMode="auto">
            <a:xfrm>
              <a:off x="8574458" y="285900"/>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2" name="Oval 249"/>
            <p:cNvSpPr>
              <a:spLocks noChangeArrowheads="1"/>
            </p:cNvSpPr>
            <p:nvPr/>
          </p:nvSpPr>
          <p:spPr bwMode="auto">
            <a:xfrm>
              <a:off x="8574458" y="1604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3" name="Oval 250"/>
            <p:cNvSpPr>
              <a:spLocks noChangeArrowheads="1"/>
            </p:cNvSpPr>
            <p:nvPr/>
          </p:nvSpPr>
          <p:spPr bwMode="auto">
            <a:xfrm>
              <a:off x="87284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4" name="Oval 251"/>
            <p:cNvSpPr>
              <a:spLocks noChangeArrowheads="1"/>
            </p:cNvSpPr>
            <p:nvPr/>
          </p:nvSpPr>
          <p:spPr bwMode="auto">
            <a:xfrm>
              <a:off x="87284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5" name="Oval 252"/>
            <p:cNvSpPr>
              <a:spLocks noChangeArrowheads="1"/>
            </p:cNvSpPr>
            <p:nvPr/>
          </p:nvSpPr>
          <p:spPr bwMode="auto">
            <a:xfrm>
              <a:off x="888719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6" name="Oval 253"/>
            <p:cNvSpPr>
              <a:spLocks noChangeArrowheads="1"/>
            </p:cNvSpPr>
            <p:nvPr/>
          </p:nvSpPr>
          <p:spPr bwMode="auto">
            <a:xfrm>
              <a:off x="888719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7" name="Oval 254"/>
            <p:cNvSpPr>
              <a:spLocks noChangeArrowheads="1"/>
            </p:cNvSpPr>
            <p:nvPr/>
          </p:nvSpPr>
          <p:spPr bwMode="auto">
            <a:xfrm>
              <a:off x="90459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8" name="Oval 255"/>
            <p:cNvSpPr>
              <a:spLocks noChangeArrowheads="1"/>
            </p:cNvSpPr>
            <p:nvPr/>
          </p:nvSpPr>
          <p:spPr bwMode="auto">
            <a:xfrm>
              <a:off x="90459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9" name="Oval 256"/>
            <p:cNvSpPr>
              <a:spLocks noChangeArrowheads="1"/>
            </p:cNvSpPr>
            <p:nvPr/>
          </p:nvSpPr>
          <p:spPr bwMode="auto">
            <a:xfrm>
              <a:off x="920469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0" name="Oval 257"/>
            <p:cNvSpPr>
              <a:spLocks noChangeArrowheads="1"/>
            </p:cNvSpPr>
            <p:nvPr/>
          </p:nvSpPr>
          <p:spPr bwMode="auto">
            <a:xfrm>
              <a:off x="920469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1" name="Oval 258"/>
            <p:cNvSpPr>
              <a:spLocks noChangeArrowheads="1"/>
            </p:cNvSpPr>
            <p:nvPr/>
          </p:nvSpPr>
          <p:spPr bwMode="auto">
            <a:xfrm>
              <a:off x="93634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2" name="Oval 259"/>
            <p:cNvSpPr>
              <a:spLocks noChangeArrowheads="1"/>
            </p:cNvSpPr>
            <p:nvPr/>
          </p:nvSpPr>
          <p:spPr bwMode="auto">
            <a:xfrm>
              <a:off x="93634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3" name="Oval 260"/>
            <p:cNvSpPr>
              <a:spLocks noChangeArrowheads="1"/>
            </p:cNvSpPr>
            <p:nvPr/>
          </p:nvSpPr>
          <p:spPr bwMode="auto">
            <a:xfrm>
              <a:off x="9522196" y="285900"/>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4" name="Oval 261"/>
            <p:cNvSpPr>
              <a:spLocks noChangeArrowheads="1"/>
            </p:cNvSpPr>
            <p:nvPr/>
          </p:nvSpPr>
          <p:spPr bwMode="auto">
            <a:xfrm>
              <a:off x="9522196" y="1604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5" name="Oval 262"/>
            <p:cNvSpPr>
              <a:spLocks noChangeArrowheads="1"/>
            </p:cNvSpPr>
            <p:nvPr/>
          </p:nvSpPr>
          <p:spPr bwMode="auto">
            <a:xfrm>
              <a:off x="96793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6" name="Oval 263"/>
            <p:cNvSpPr>
              <a:spLocks noChangeArrowheads="1"/>
            </p:cNvSpPr>
            <p:nvPr/>
          </p:nvSpPr>
          <p:spPr bwMode="auto">
            <a:xfrm>
              <a:off x="96793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7" name="Oval 264"/>
            <p:cNvSpPr>
              <a:spLocks noChangeArrowheads="1"/>
            </p:cNvSpPr>
            <p:nvPr/>
          </p:nvSpPr>
          <p:spPr bwMode="auto">
            <a:xfrm>
              <a:off x="98381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8" name="Oval 265"/>
            <p:cNvSpPr>
              <a:spLocks noChangeArrowheads="1"/>
            </p:cNvSpPr>
            <p:nvPr/>
          </p:nvSpPr>
          <p:spPr bwMode="auto">
            <a:xfrm>
              <a:off x="98381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9" name="Oval 266"/>
            <p:cNvSpPr>
              <a:spLocks noChangeArrowheads="1"/>
            </p:cNvSpPr>
            <p:nvPr/>
          </p:nvSpPr>
          <p:spPr bwMode="auto">
            <a:xfrm>
              <a:off x="99968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0" name="Oval 267"/>
            <p:cNvSpPr>
              <a:spLocks noChangeArrowheads="1"/>
            </p:cNvSpPr>
            <p:nvPr/>
          </p:nvSpPr>
          <p:spPr bwMode="auto">
            <a:xfrm>
              <a:off x="99968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1" name="Oval 268"/>
            <p:cNvSpPr>
              <a:spLocks noChangeArrowheads="1"/>
            </p:cNvSpPr>
            <p:nvPr/>
          </p:nvSpPr>
          <p:spPr bwMode="auto">
            <a:xfrm>
              <a:off x="101508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2" name="Oval 269"/>
            <p:cNvSpPr>
              <a:spLocks noChangeArrowheads="1"/>
            </p:cNvSpPr>
            <p:nvPr/>
          </p:nvSpPr>
          <p:spPr bwMode="auto">
            <a:xfrm>
              <a:off x="101508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3" name="Oval 270"/>
            <p:cNvSpPr>
              <a:spLocks noChangeArrowheads="1"/>
            </p:cNvSpPr>
            <p:nvPr/>
          </p:nvSpPr>
          <p:spPr bwMode="auto">
            <a:xfrm>
              <a:off x="1030959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4" name="Oval 271"/>
            <p:cNvSpPr>
              <a:spLocks noChangeArrowheads="1"/>
            </p:cNvSpPr>
            <p:nvPr/>
          </p:nvSpPr>
          <p:spPr bwMode="auto">
            <a:xfrm>
              <a:off x="1030959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5" name="Oval 272"/>
            <p:cNvSpPr>
              <a:spLocks noChangeArrowheads="1"/>
            </p:cNvSpPr>
            <p:nvPr/>
          </p:nvSpPr>
          <p:spPr bwMode="auto">
            <a:xfrm>
              <a:off x="104683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6" name="Oval 273"/>
            <p:cNvSpPr>
              <a:spLocks noChangeArrowheads="1"/>
            </p:cNvSpPr>
            <p:nvPr/>
          </p:nvSpPr>
          <p:spPr bwMode="auto">
            <a:xfrm>
              <a:off x="104683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7" name="Oval 274"/>
            <p:cNvSpPr>
              <a:spLocks noChangeArrowheads="1"/>
            </p:cNvSpPr>
            <p:nvPr/>
          </p:nvSpPr>
          <p:spPr bwMode="auto">
            <a:xfrm>
              <a:off x="1062709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8" name="Oval 275"/>
            <p:cNvSpPr>
              <a:spLocks noChangeArrowheads="1"/>
            </p:cNvSpPr>
            <p:nvPr/>
          </p:nvSpPr>
          <p:spPr bwMode="auto">
            <a:xfrm>
              <a:off x="1062709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9" name="Oval 276"/>
            <p:cNvSpPr>
              <a:spLocks noChangeArrowheads="1"/>
            </p:cNvSpPr>
            <p:nvPr/>
          </p:nvSpPr>
          <p:spPr bwMode="auto">
            <a:xfrm>
              <a:off x="107858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0" name="Oval 277"/>
            <p:cNvSpPr>
              <a:spLocks noChangeArrowheads="1"/>
            </p:cNvSpPr>
            <p:nvPr/>
          </p:nvSpPr>
          <p:spPr bwMode="auto">
            <a:xfrm>
              <a:off x="107858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1" name="Oval 278"/>
            <p:cNvSpPr>
              <a:spLocks noChangeArrowheads="1"/>
            </p:cNvSpPr>
            <p:nvPr/>
          </p:nvSpPr>
          <p:spPr bwMode="auto">
            <a:xfrm>
              <a:off x="10944596" y="285900"/>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2" name="Oval 279"/>
            <p:cNvSpPr>
              <a:spLocks noChangeArrowheads="1"/>
            </p:cNvSpPr>
            <p:nvPr/>
          </p:nvSpPr>
          <p:spPr bwMode="auto">
            <a:xfrm>
              <a:off x="10944596" y="1604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3" name="Oval 280"/>
            <p:cNvSpPr>
              <a:spLocks noChangeArrowheads="1"/>
            </p:cNvSpPr>
            <p:nvPr/>
          </p:nvSpPr>
          <p:spPr bwMode="auto">
            <a:xfrm>
              <a:off x="11103346" y="285900"/>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4" name="Oval 281"/>
            <p:cNvSpPr>
              <a:spLocks noChangeArrowheads="1"/>
            </p:cNvSpPr>
            <p:nvPr/>
          </p:nvSpPr>
          <p:spPr bwMode="auto">
            <a:xfrm>
              <a:off x="11103346" y="1604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5" name="Oval 282"/>
            <p:cNvSpPr>
              <a:spLocks noChangeArrowheads="1"/>
            </p:cNvSpPr>
            <p:nvPr/>
          </p:nvSpPr>
          <p:spPr bwMode="auto">
            <a:xfrm>
              <a:off x="112605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6" name="Oval 283"/>
            <p:cNvSpPr>
              <a:spLocks noChangeArrowheads="1"/>
            </p:cNvSpPr>
            <p:nvPr/>
          </p:nvSpPr>
          <p:spPr bwMode="auto">
            <a:xfrm>
              <a:off x="112605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7" name="Oval 284"/>
            <p:cNvSpPr>
              <a:spLocks noChangeArrowheads="1"/>
            </p:cNvSpPr>
            <p:nvPr/>
          </p:nvSpPr>
          <p:spPr bwMode="auto">
            <a:xfrm>
              <a:off x="114192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8" name="Oval 285"/>
            <p:cNvSpPr>
              <a:spLocks noChangeArrowheads="1"/>
            </p:cNvSpPr>
            <p:nvPr/>
          </p:nvSpPr>
          <p:spPr bwMode="auto">
            <a:xfrm>
              <a:off x="114192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9" name="Oval 286"/>
            <p:cNvSpPr>
              <a:spLocks noChangeArrowheads="1"/>
            </p:cNvSpPr>
            <p:nvPr/>
          </p:nvSpPr>
          <p:spPr bwMode="auto">
            <a:xfrm>
              <a:off x="115780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0" name="Oval 287"/>
            <p:cNvSpPr>
              <a:spLocks noChangeArrowheads="1"/>
            </p:cNvSpPr>
            <p:nvPr/>
          </p:nvSpPr>
          <p:spPr bwMode="auto">
            <a:xfrm>
              <a:off x="115780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1" name="Oval 240"/>
            <p:cNvSpPr>
              <a:spLocks noChangeArrowheads="1"/>
            </p:cNvSpPr>
            <p:nvPr userDrawn="1"/>
          </p:nvSpPr>
          <p:spPr bwMode="auto">
            <a:xfrm>
              <a:off x="793945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2" name="Oval 241"/>
            <p:cNvSpPr>
              <a:spLocks noChangeArrowheads="1"/>
            </p:cNvSpPr>
            <p:nvPr userDrawn="1"/>
          </p:nvSpPr>
          <p:spPr bwMode="auto">
            <a:xfrm>
              <a:off x="793945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3" name="Oval 242"/>
            <p:cNvSpPr>
              <a:spLocks noChangeArrowheads="1"/>
            </p:cNvSpPr>
            <p:nvPr userDrawn="1"/>
          </p:nvSpPr>
          <p:spPr bwMode="auto">
            <a:xfrm>
              <a:off x="809820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4" name="Oval 243"/>
            <p:cNvSpPr>
              <a:spLocks noChangeArrowheads="1"/>
            </p:cNvSpPr>
            <p:nvPr userDrawn="1"/>
          </p:nvSpPr>
          <p:spPr bwMode="auto">
            <a:xfrm>
              <a:off x="809820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5" name="Oval 244"/>
            <p:cNvSpPr>
              <a:spLocks noChangeArrowheads="1"/>
            </p:cNvSpPr>
            <p:nvPr userDrawn="1"/>
          </p:nvSpPr>
          <p:spPr bwMode="auto">
            <a:xfrm>
              <a:off x="825695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6" name="Oval 245"/>
            <p:cNvSpPr>
              <a:spLocks noChangeArrowheads="1"/>
            </p:cNvSpPr>
            <p:nvPr userDrawn="1"/>
          </p:nvSpPr>
          <p:spPr bwMode="auto">
            <a:xfrm>
              <a:off x="825695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7" name="Oval 246"/>
            <p:cNvSpPr>
              <a:spLocks noChangeArrowheads="1"/>
            </p:cNvSpPr>
            <p:nvPr userDrawn="1"/>
          </p:nvSpPr>
          <p:spPr bwMode="auto">
            <a:xfrm>
              <a:off x="841570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8" name="Oval 247"/>
            <p:cNvSpPr>
              <a:spLocks noChangeArrowheads="1"/>
            </p:cNvSpPr>
            <p:nvPr userDrawn="1"/>
          </p:nvSpPr>
          <p:spPr bwMode="auto">
            <a:xfrm>
              <a:off x="841570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9" name="Oval 248"/>
            <p:cNvSpPr>
              <a:spLocks noChangeArrowheads="1"/>
            </p:cNvSpPr>
            <p:nvPr userDrawn="1"/>
          </p:nvSpPr>
          <p:spPr bwMode="auto">
            <a:xfrm>
              <a:off x="8574458" y="530102"/>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0" name="Oval 249"/>
            <p:cNvSpPr>
              <a:spLocks noChangeArrowheads="1"/>
            </p:cNvSpPr>
            <p:nvPr userDrawn="1"/>
          </p:nvSpPr>
          <p:spPr bwMode="auto">
            <a:xfrm>
              <a:off x="8574458" y="404690"/>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1" name="Oval 250"/>
            <p:cNvSpPr>
              <a:spLocks noChangeArrowheads="1"/>
            </p:cNvSpPr>
            <p:nvPr userDrawn="1"/>
          </p:nvSpPr>
          <p:spPr bwMode="auto">
            <a:xfrm>
              <a:off x="87284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2" name="Oval 251"/>
            <p:cNvSpPr>
              <a:spLocks noChangeArrowheads="1"/>
            </p:cNvSpPr>
            <p:nvPr userDrawn="1"/>
          </p:nvSpPr>
          <p:spPr bwMode="auto">
            <a:xfrm>
              <a:off x="87284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3" name="Oval 252"/>
            <p:cNvSpPr>
              <a:spLocks noChangeArrowheads="1"/>
            </p:cNvSpPr>
            <p:nvPr userDrawn="1"/>
          </p:nvSpPr>
          <p:spPr bwMode="auto">
            <a:xfrm>
              <a:off x="888719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4" name="Oval 253"/>
            <p:cNvSpPr>
              <a:spLocks noChangeArrowheads="1"/>
            </p:cNvSpPr>
            <p:nvPr userDrawn="1"/>
          </p:nvSpPr>
          <p:spPr bwMode="auto">
            <a:xfrm>
              <a:off x="888719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5" name="Oval 254"/>
            <p:cNvSpPr>
              <a:spLocks noChangeArrowheads="1"/>
            </p:cNvSpPr>
            <p:nvPr userDrawn="1"/>
          </p:nvSpPr>
          <p:spPr bwMode="auto">
            <a:xfrm>
              <a:off x="90459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6" name="Oval 255"/>
            <p:cNvSpPr>
              <a:spLocks noChangeArrowheads="1"/>
            </p:cNvSpPr>
            <p:nvPr userDrawn="1"/>
          </p:nvSpPr>
          <p:spPr bwMode="auto">
            <a:xfrm>
              <a:off x="90459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7" name="Oval 256"/>
            <p:cNvSpPr>
              <a:spLocks noChangeArrowheads="1"/>
            </p:cNvSpPr>
            <p:nvPr userDrawn="1"/>
          </p:nvSpPr>
          <p:spPr bwMode="auto">
            <a:xfrm>
              <a:off x="920469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8" name="Oval 257"/>
            <p:cNvSpPr>
              <a:spLocks noChangeArrowheads="1"/>
            </p:cNvSpPr>
            <p:nvPr userDrawn="1"/>
          </p:nvSpPr>
          <p:spPr bwMode="auto">
            <a:xfrm>
              <a:off x="920469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9" name="Oval 258"/>
            <p:cNvSpPr>
              <a:spLocks noChangeArrowheads="1"/>
            </p:cNvSpPr>
            <p:nvPr userDrawn="1"/>
          </p:nvSpPr>
          <p:spPr bwMode="auto">
            <a:xfrm>
              <a:off x="93634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0" name="Oval 259"/>
            <p:cNvSpPr>
              <a:spLocks noChangeArrowheads="1"/>
            </p:cNvSpPr>
            <p:nvPr userDrawn="1"/>
          </p:nvSpPr>
          <p:spPr bwMode="auto">
            <a:xfrm>
              <a:off x="93634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1" name="Oval 260"/>
            <p:cNvSpPr>
              <a:spLocks noChangeArrowheads="1"/>
            </p:cNvSpPr>
            <p:nvPr userDrawn="1"/>
          </p:nvSpPr>
          <p:spPr bwMode="auto">
            <a:xfrm>
              <a:off x="9522196" y="530102"/>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2" name="Oval 261"/>
            <p:cNvSpPr>
              <a:spLocks noChangeArrowheads="1"/>
            </p:cNvSpPr>
            <p:nvPr userDrawn="1"/>
          </p:nvSpPr>
          <p:spPr bwMode="auto">
            <a:xfrm>
              <a:off x="9522196" y="404690"/>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3" name="Oval 262"/>
            <p:cNvSpPr>
              <a:spLocks noChangeArrowheads="1"/>
            </p:cNvSpPr>
            <p:nvPr userDrawn="1"/>
          </p:nvSpPr>
          <p:spPr bwMode="auto">
            <a:xfrm>
              <a:off x="967935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4" name="Oval 263"/>
            <p:cNvSpPr>
              <a:spLocks noChangeArrowheads="1"/>
            </p:cNvSpPr>
            <p:nvPr userDrawn="1"/>
          </p:nvSpPr>
          <p:spPr bwMode="auto">
            <a:xfrm>
              <a:off x="967935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5" name="Oval 264"/>
            <p:cNvSpPr>
              <a:spLocks noChangeArrowheads="1"/>
            </p:cNvSpPr>
            <p:nvPr userDrawn="1"/>
          </p:nvSpPr>
          <p:spPr bwMode="auto">
            <a:xfrm>
              <a:off x="983810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6" name="Oval 265"/>
            <p:cNvSpPr>
              <a:spLocks noChangeArrowheads="1"/>
            </p:cNvSpPr>
            <p:nvPr userDrawn="1"/>
          </p:nvSpPr>
          <p:spPr bwMode="auto">
            <a:xfrm>
              <a:off x="983810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7" name="Oval 266"/>
            <p:cNvSpPr>
              <a:spLocks noChangeArrowheads="1"/>
            </p:cNvSpPr>
            <p:nvPr userDrawn="1"/>
          </p:nvSpPr>
          <p:spPr bwMode="auto">
            <a:xfrm>
              <a:off x="999685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8" name="Oval 267"/>
            <p:cNvSpPr>
              <a:spLocks noChangeArrowheads="1"/>
            </p:cNvSpPr>
            <p:nvPr userDrawn="1"/>
          </p:nvSpPr>
          <p:spPr bwMode="auto">
            <a:xfrm>
              <a:off x="999685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9" name="Oval 268"/>
            <p:cNvSpPr>
              <a:spLocks noChangeArrowheads="1"/>
            </p:cNvSpPr>
            <p:nvPr userDrawn="1"/>
          </p:nvSpPr>
          <p:spPr bwMode="auto">
            <a:xfrm>
              <a:off x="101508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0" name="Oval 269"/>
            <p:cNvSpPr>
              <a:spLocks noChangeArrowheads="1"/>
            </p:cNvSpPr>
            <p:nvPr userDrawn="1"/>
          </p:nvSpPr>
          <p:spPr bwMode="auto">
            <a:xfrm>
              <a:off x="101508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1" name="Oval 270"/>
            <p:cNvSpPr>
              <a:spLocks noChangeArrowheads="1"/>
            </p:cNvSpPr>
            <p:nvPr userDrawn="1"/>
          </p:nvSpPr>
          <p:spPr bwMode="auto">
            <a:xfrm>
              <a:off x="1030959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2" name="Oval 271"/>
            <p:cNvSpPr>
              <a:spLocks noChangeArrowheads="1"/>
            </p:cNvSpPr>
            <p:nvPr userDrawn="1"/>
          </p:nvSpPr>
          <p:spPr bwMode="auto">
            <a:xfrm>
              <a:off x="1030959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3" name="Oval 272"/>
            <p:cNvSpPr>
              <a:spLocks noChangeArrowheads="1"/>
            </p:cNvSpPr>
            <p:nvPr userDrawn="1"/>
          </p:nvSpPr>
          <p:spPr bwMode="auto">
            <a:xfrm>
              <a:off x="104683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4" name="Oval 273"/>
            <p:cNvSpPr>
              <a:spLocks noChangeArrowheads="1"/>
            </p:cNvSpPr>
            <p:nvPr userDrawn="1"/>
          </p:nvSpPr>
          <p:spPr bwMode="auto">
            <a:xfrm>
              <a:off x="104683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5" name="Oval 274"/>
            <p:cNvSpPr>
              <a:spLocks noChangeArrowheads="1"/>
            </p:cNvSpPr>
            <p:nvPr userDrawn="1"/>
          </p:nvSpPr>
          <p:spPr bwMode="auto">
            <a:xfrm>
              <a:off x="1062709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6" name="Oval 275"/>
            <p:cNvSpPr>
              <a:spLocks noChangeArrowheads="1"/>
            </p:cNvSpPr>
            <p:nvPr userDrawn="1"/>
          </p:nvSpPr>
          <p:spPr bwMode="auto">
            <a:xfrm>
              <a:off x="1062709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7" name="Oval 276"/>
            <p:cNvSpPr>
              <a:spLocks noChangeArrowheads="1"/>
            </p:cNvSpPr>
            <p:nvPr userDrawn="1"/>
          </p:nvSpPr>
          <p:spPr bwMode="auto">
            <a:xfrm>
              <a:off x="107858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8" name="Oval 277"/>
            <p:cNvSpPr>
              <a:spLocks noChangeArrowheads="1"/>
            </p:cNvSpPr>
            <p:nvPr userDrawn="1"/>
          </p:nvSpPr>
          <p:spPr bwMode="auto">
            <a:xfrm>
              <a:off x="107858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9" name="Oval 278"/>
            <p:cNvSpPr>
              <a:spLocks noChangeArrowheads="1"/>
            </p:cNvSpPr>
            <p:nvPr userDrawn="1"/>
          </p:nvSpPr>
          <p:spPr bwMode="auto">
            <a:xfrm>
              <a:off x="10944596" y="530102"/>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0" name="Oval 279"/>
            <p:cNvSpPr>
              <a:spLocks noChangeArrowheads="1"/>
            </p:cNvSpPr>
            <p:nvPr userDrawn="1"/>
          </p:nvSpPr>
          <p:spPr bwMode="auto">
            <a:xfrm>
              <a:off x="10944596" y="404690"/>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1" name="Oval 280"/>
            <p:cNvSpPr>
              <a:spLocks noChangeArrowheads="1"/>
            </p:cNvSpPr>
            <p:nvPr userDrawn="1"/>
          </p:nvSpPr>
          <p:spPr bwMode="auto">
            <a:xfrm>
              <a:off x="11103346" y="530102"/>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2" name="Oval 281"/>
            <p:cNvSpPr>
              <a:spLocks noChangeArrowheads="1"/>
            </p:cNvSpPr>
            <p:nvPr userDrawn="1"/>
          </p:nvSpPr>
          <p:spPr bwMode="auto">
            <a:xfrm>
              <a:off x="11103346" y="404690"/>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3" name="Oval 282"/>
            <p:cNvSpPr>
              <a:spLocks noChangeArrowheads="1"/>
            </p:cNvSpPr>
            <p:nvPr userDrawn="1"/>
          </p:nvSpPr>
          <p:spPr bwMode="auto">
            <a:xfrm>
              <a:off x="1126050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4" name="Oval 283"/>
            <p:cNvSpPr>
              <a:spLocks noChangeArrowheads="1"/>
            </p:cNvSpPr>
            <p:nvPr userDrawn="1"/>
          </p:nvSpPr>
          <p:spPr bwMode="auto">
            <a:xfrm>
              <a:off x="1126050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5" name="Oval 284"/>
            <p:cNvSpPr>
              <a:spLocks noChangeArrowheads="1"/>
            </p:cNvSpPr>
            <p:nvPr userDrawn="1"/>
          </p:nvSpPr>
          <p:spPr bwMode="auto">
            <a:xfrm>
              <a:off x="1141925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6" name="Oval 285"/>
            <p:cNvSpPr>
              <a:spLocks noChangeArrowheads="1"/>
            </p:cNvSpPr>
            <p:nvPr userDrawn="1"/>
          </p:nvSpPr>
          <p:spPr bwMode="auto">
            <a:xfrm>
              <a:off x="1141925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7" name="Oval 286"/>
            <p:cNvSpPr>
              <a:spLocks noChangeArrowheads="1"/>
            </p:cNvSpPr>
            <p:nvPr userDrawn="1"/>
          </p:nvSpPr>
          <p:spPr bwMode="auto">
            <a:xfrm>
              <a:off x="1157800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8" name="Oval 287"/>
            <p:cNvSpPr>
              <a:spLocks noChangeArrowheads="1"/>
            </p:cNvSpPr>
            <p:nvPr userDrawn="1"/>
          </p:nvSpPr>
          <p:spPr bwMode="auto">
            <a:xfrm>
              <a:off x="1157800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grpSp>
    </p:spTree>
    <p:extLst>
      <p:ext uri="{BB962C8B-B14F-4D97-AF65-F5344CB8AC3E}">
        <p14:creationId xmlns:p14="http://schemas.microsoft.com/office/powerpoint/2010/main" val="3941071698"/>
      </p:ext>
    </p:extLst>
  </p:cSld>
  <p:clrMapOvr>
    <a:masterClrMapping/>
  </p:clrMapOvr>
  <p:extLst>
    <p:ext uri="{DCECCB84-F9BA-43D5-87BE-67443E8EF086}">
      <p15:sldGuideLst xmlns:p15="http://schemas.microsoft.com/office/powerpoint/2012/main">
        <p15:guide id="4" orient="horz" pos="4269">
          <p15:clr>
            <a:srgbClr val="FBAE40"/>
          </p15:clr>
        </p15:guide>
        <p15:guide id="5" orient="horz" pos="777">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173" name="Segnaposto data 3"/>
          <p:cNvSpPr>
            <a:spLocks noGrp="1"/>
          </p:cNvSpPr>
          <p:nvPr>
            <p:ph type="dt" sz="half" idx="2"/>
          </p:nvPr>
        </p:nvSpPr>
        <p:spPr>
          <a:xfrm>
            <a:off x="677593" y="6662346"/>
            <a:ext cx="2743200" cy="172637"/>
          </a:xfrm>
          <a:prstGeom prst="rect">
            <a:avLst/>
          </a:prstGeom>
        </p:spPr>
        <p:txBody>
          <a:bodyPr lIns="0" tIns="0" rIns="0" bIns="0"/>
          <a:lstStyle>
            <a:lvl1pPr>
              <a:defRPr lang="it-IT" sz="909" kern="1200" cap="all" baseline="0" smtClean="0">
                <a:solidFill>
                  <a:schemeClr val="accent1"/>
                </a:solidFill>
                <a:latin typeface="Arial" panose="020B0604020202020204" pitchFamily="34" charset="0"/>
                <a:ea typeface="+mn-ea"/>
                <a:cs typeface="Arial" panose="020B0604020202020204" pitchFamily="34" charset="0"/>
              </a:defRPr>
            </a:lvl1pPr>
          </a:lstStyle>
          <a:p>
            <a:fld id="{7A4AF16A-B0B8-4637-BCC3-1D6538DB946A}" type="datetime4">
              <a:rPr lang="it-IT" smtClean="0"/>
              <a:t>18 settembre 2023</a:t>
            </a:fld>
            <a:endParaRPr lang="it-IT" dirty="0"/>
          </a:p>
        </p:txBody>
      </p:sp>
      <p:grpSp>
        <p:nvGrpSpPr>
          <p:cNvPr id="172" name="Gruppo 171"/>
          <p:cNvGrpSpPr/>
          <p:nvPr userDrawn="1"/>
        </p:nvGrpSpPr>
        <p:grpSpPr>
          <a:xfrm>
            <a:off x="54168" y="25602"/>
            <a:ext cx="422839" cy="1466852"/>
            <a:chOff x="-12795" y="18778"/>
            <a:chExt cx="422839" cy="1466852"/>
          </a:xfrm>
        </p:grpSpPr>
        <p:sp>
          <p:nvSpPr>
            <p:cNvPr id="174" name="Oval 90"/>
            <p:cNvSpPr>
              <a:spLocks noChangeArrowheads="1"/>
            </p:cNvSpPr>
            <p:nvPr/>
          </p:nvSpPr>
          <p:spPr bwMode="auto">
            <a:xfrm rot="5400000">
              <a:off x="109212" y="16397"/>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75" name="Oval 91"/>
            <p:cNvSpPr>
              <a:spLocks noChangeArrowheads="1"/>
            </p:cNvSpPr>
            <p:nvPr/>
          </p:nvSpPr>
          <p:spPr bwMode="auto">
            <a:xfrm rot="5400000">
              <a:off x="236212" y="17984"/>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76" name="Oval 92"/>
            <p:cNvSpPr>
              <a:spLocks noChangeArrowheads="1"/>
            </p:cNvSpPr>
            <p:nvPr/>
          </p:nvSpPr>
          <p:spPr bwMode="auto">
            <a:xfrm rot="5400000">
              <a:off x="364800" y="17984"/>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77" name="Oval 98"/>
            <p:cNvSpPr>
              <a:spLocks noChangeArrowheads="1"/>
            </p:cNvSpPr>
            <p:nvPr/>
          </p:nvSpPr>
          <p:spPr bwMode="auto">
            <a:xfrm rot="5400000">
              <a:off x="108418" y="174353"/>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78" name="Oval 99"/>
            <p:cNvSpPr>
              <a:spLocks noChangeArrowheads="1"/>
            </p:cNvSpPr>
            <p:nvPr/>
          </p:nvSpPr>
          <p:spPr bwMode="auto">
            <a:xfrm rot="5400000">
              <a:off x="235418" y="1759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79" name="Oval 100"/>
            <p:cNvSpPr>
              <a:spLocks noChangeArrowheads="1"/>
            </p:cNvSpPr>
            <p:nvPr/>
          </p:nvSpPr>
          <p:spPr bwMode="auto">
            <a:xfrm rot="5400000">
              <a:off x="364006" y="1759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0" name="Oval 106"/>
            <p:cNvSpPr>
              <a:spLocks noChangeArrowheads="1"/>
            </p:cNvSpPr>
            <p:nvPr/>
          </p:nvSpPr>
          <p:spPr bwMode="auto">
            <a:xfrm rot="5400000">
              <a:off x="108418" y="333103"/>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1" name="Oval 107"/>
            <p:cNvSpPr>
              <a:spLocks noChangeArrowheads="1"/>
            </p:cNvSpPr>
            <p:nvPr/>
          </p:nvSpPr>
          <p:spPr bwMode="auto">
            <a:xfrm rot="5400000">
              <a:off x="235418" y="33469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2" name="Oval 108"/>
            <p:cNvSpPr>
              <a:spLocks noChangeArrowheads="1"/>
            </p:cNvSpPr>
            <p:nvPr/>
          </p:nvSpPr>
          <p:spPr bwMode="auto">
            <a:xfrm rot="5400000">
              <a:off x="364006" y="33469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3" name="Oval 114"/>
            <p:cNvSpPr>
              <a:spLocks noChangeArrowheads="1"/>
            </p:cNvSpPr>
            <p:nvPr/>
          </p:nvSpPr>
          <p:spPr bwMode="auto">
            <a:xfrm rot="5400000">
              <a:off x="108418" y="491853"/>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4" name="Oval 115"/>
            <p:cNvSpPr>
              <a:spLocks noChangeArrowheads="1"/>
            </p:cNvSpPr>
            <p:nvPr/>
          </p:nvSpPr>
          <p:spPr bwMode="auto">
            <a:xfrm rot="5400000">
              <a:off x="235418" y="4934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5" name="Oval 116"/>
            <p:cNvSpPr>
              <a:spLocks noChangeArrowheads="1"/>
            </p:cNvSpPr>
            <p:nvPr/>
          </p:nvSpPr>
          <p:spPr bwMode="auto">
            <a:xfrm rot="5400000">
              <a:off x="364006" y="4934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6" name="Oval 122"/>
            <p:cNvSpPr>
              <a:spLocks noChangeArrowheads="1"/>
            </p:cNvSpPr>
            <p:nvPr/>
          </p:nvSpPr>
          <p:spPr bwMode="auto">
            <a:xfrm rot="5400000">
              <a:off x="106831" y="64742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7" name="Oval 123"/>
            <p:cNvSpPr>
              <a:spLocks noChangeArrowheads="1"/>
            </p:cNvSpPr>
            <p:nvPr/>
          </p:nvSpPr>
          <p:spPr bwMode="auto">
            <a:xfrm rot="5400000">
              <a:off x="233831" y="649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8" name="Oval 124"/>
            <p:cNvSpPr>
              <a:spLocks noChangeArrowheads="1"/>
            </p:cNvSpPr>
            <p:nvPr/>
          </p:nvSpPr>
          <p:spPr bwMode="auto">
            <a:xfrm rot="5400000">
              <a:off x="362418" y="649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9" name="Oval 130"/>
            <p:cNvSpPr>
              <a:spLocks noChangeArrowheads="1"/>
            </p:cNvSpPr>
            <p:nvPr/>
          </p:nvSpPr>
          <p:spPr bwMode="auto">
            <a:xfrm rot="5400000">
              <a:off x="106831" y="80617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0" name="Oval 131"/>
            <p:cNvSpPr>
              <a:spLocks noChangeArrowheads="1"/>
            </p:cNvSpPr>
            <p:nvPr/>
          </p:nvSpPr>
          <p:spPr bwMode="auto">
            <a:xfrm rot="5400000">
              <a:off x="233831" y="8077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1" name="Oval 132"/>
            <p:cNvSpPr>
              <a:spLocks noChangeArrowheads="1"/>
            </p:cNvSpPr>
            <p:nvPr/>
          </p:nvSpPr>
          <p:spPr bwMode="auto">
            <a:xfrm rot="5400000">
              <a:off x="362418" y="8077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2" name="Oval 138"/>
            <p:cNvSpPr>
              <a:spLocks noChangeArrowheads="1"/>
            </p:cNvSpPr>
            <p:nvPr/>
          </p:nvSpPr>
          <p:spPr bwMode="auto">
            <a:xfrm rot="5400000">
              <a:off x="106831" y="96492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3" name="Oval 139"/>
            <p:cNvSpPr>
              <a:spLocks noChangeArrowheads="1"/>
            </p:cNvSpPr>
            <p:nvPr/>
          </p:nvSpPr>
          <p:spPr bwMode="auto">
            <a:xfrm rot="5400000">
              <a:off x="233831" y="9665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4" name="Oval 140"/>
            <p:cNvSpPr>
              <a:spLocks noChangeArrowheads="1"/>
            </p:cNvSpPr>
            <p:nvPr/>
          </p:nvSpPr>
          <p:spPr bwMode="auto">
            <a:xfrm rot="5400000">
              <a:off x="362418" y="9665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5" name="Oval 146"/>
            <p:cNvSpPr>
              <a:spLocks noChangeArrowheads="1"/>
            </p:cNvSpPr>
            <p:nvPr/>
          </p:nvSpPr>
          <p:spPr bwMode="auto">
            <a:xfrm rot="5400000">
              <a:off x="106831" y="112367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6" name="Oval 147"/>
            <p:cNvSpPr>
              <a:spLocks noChangeArrowheads="1"/>
            </p:cNvSpPr>
            <p:nvPr/>
          </p:nvSpPr>
          <p:spPr bwMode="auto">
            <a:xfrm rot="5400000">
              <a:off x="233831" y="11252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7" name="Oval 148"/>
            <p:cNvSpPr>
              <a:spLocks noChangeArrowheads="1"/>
            </p:cNvSpPr>
            <p:nvPr/>
          </p:nvSpPr>
          <p:spPr bwMode="auto">
            <a:xfrm rot="5400000">
              <a:off x="362418" y="11252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8" name="Oval 154"/>
            <p:cNvSpPr>
              <a:spLocks noChangeArrowheads="1"/>
            </p:cNvSpPr>
            <p:nvPr/>
          </p:nvSpPr>
          <p:spPr bwMode="auto">
            <a:xfrm rot="5400000">
              <a:off x="106831" y="128242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9" name="Oval 155"/>
            <p:cNvSpPr>
              <a:spLocks noChangeArrowheads="1"/>
            </p:cNvSpPr>
            <p:nvPr/>
          </p:nvSpPr>
          <p:spPr bwMode="auto">
            <a:xfrm rot="5400000">
              <a:off x="233831" y="1284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0" name="Oval 156"/>
            <p:cNvSpPr>
              <a:spLocks noChangeArrowheads="1"/>
            </p:cNvSpPr>
            <p:nvPr/>
          </p:nvSpPr>
          <p:spPr bwMode="auto">
            <a:xfrm rot="5400000">
              <a:off x="362418" y="1284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1" name="Oval 162"/>
            <p:cNvSpPr>
              <a:spLocks noChangeArrowheads="1"/>
            </p:cNvSpPr>
            <p:nvPr/>
          </p:nvSpPr>
          <p:spPr bwMode="auto">
            <a:xfrm rot="5400000">
              <a:off x="109212" y="1438797"/>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2" name="Oval 163"/>
            <p:cNvSpPr>
              <a:spLocks noChangeArrowheads="1"/>
            </p:cNvSpPr>
            <p:nvPr/>
          </p:nvSpPr>
          <p:spPr bwMode="auto">
            <a:xfrm rot="5400000">
              <a:off x="236212" y="1440385"/>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3" name="Oval 164"/>
            <p:cNvSpPr>
              <a:spLocks noChangeArrowheads="1"/>
            </p:cNvSpPr>
            <p:nvPr/>
          </p:nvSpPr>
          <p:spPr bwMode="auto">
            <a:xfrm rot="5400000">
              <a:off x="364800" y="1440385"/>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4" name="Oval 90"/>
            <p:cNvSpPr>
              <a:spLocks noChangeArrowheads="1"/>
            </p:cNvSpPr>
            <p:nvPr userDrawn="1"/>
          </p:nvSpPr>
          <p:spPr bwMode="auto">
            <a:xfrm rot="5400000">
              <a:off x="-10413" y="16398"/>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5" name="Oval 98"/>
            <p:cNvSpPr>
              <a:spLocks noChangeArrowheads="1"/>
            </p:cNvSpPr>
            <p:nvPr userDrawn="1"/>
          </p:nvSpPr>
          <p:spPr bwMode="auto">
            <a:xfrm rot="5400000">
              <a:off x="-11207" y="174354"/>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6" name="Oval 106"/>
            <p:cNvSpPr>
              <a:spLocks noChangeArrowheads="1"/>
            </p:cNvSpPr>
            <p:nvPr userDrawn="1"/>
          </p:nvSpPr>
          <p:spPr bwMode="auto">
            <a:xfrm rot="5400000">
              <a:off x="-11207" y="333104"/>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7" name="Oval 114"/>
            <p:cNvSpPr>
              <a:spLocks noChangeArrowheads="1"/>
            </p:cNvSpPr>
            <p:nvPr userDrawn="1"/>
          </p:nvSpPr>
          <p:spPr bwMode="auto">
            <a:xfrm rot="5400000">
              <a:off x="-11207" y="491854"/>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8" name="Oval 122"/>
            <p:cNvSpPr>
              <a:spLocks noChangeArrowheads="1"/>
            </p:cNvSpPr>
            <p:nvPr userDrawn="1"/>
          </p:nvSpPr>
          <p:spPr bwMode="auto">
            <a:xfrm rot="5400000">
              <a:off x="-12794" y="64742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9" name="Oval 130"/>
            <p:cNvSpPr>
              <a:spLocks noChangeArrowheads="1"/>
            </p:cNvSpPr>
            <p:nvPr userDrawn="1"/>
          </p:nvSpPr>
          <p:spPr bwMode="auto">
            <a:xfrm rot="5400000">
              <a:off x="-12794" y="80617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0" name="Oval 138"/>
            <p:cNvSpPr>
              <a:spLocks noChangeArrowheads="1"/>
            </p:cNvSpPr>
            <p:nvPr userDrawn="1"/>
          </p:nvSpPr>
          <p:spPr bwMode="auto">
            <a:xfrm rot="5400000">
              <a:off x="-12794" y="96492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1" name="Oval 146"/>
            <p:cNvSpPr>
              <a:spLocks noChangeArrowheads="1"/>
            </p:cNvSpPr>
            <p:nvPr userDrawn="1"/>
          </p:nvSpPr>
          <p:spPr bwMode="auto">
            <a:xfrm rot="5400000">
              <a:off x="-12794" y="112367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2" name="Oval 154"/>
            <p:cNvSpPr>
              <a:spLocks noChangeArrowheads="1"/>
            </p:cNvSpPr>
            <p:nvPr userDrawn="1"/>
          </p:nvSpPr>
          <p:spPr bwMode="auto">
            <a:xfrm rot="5400000">
              <a:off x="-12794" y="128242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3" name="Oval 162"/>
            <p:cNvSpPr>
              <a:spLocks noChangeArrowheads="1"/>
            </p:cNvSpPr>
            <p:nvPr userDrawn="1"/>
          </p:nvSpPr>
          <p:spPr bwMode="auto">
            <a:xfrm rot="5400000">
              <a:off x="-10413" y="1438798"/>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grpSp>
      <p:grpSp>
        <p:nvGrpSpPr>
          <p:cNvPr id="214" name="Gruppo 213"/>
          <p:cNvGrpSpPr/>
          <p:nvPr userDrawn="1"/>
        </p:nvGrpSpPr>
        <p:grpSpPr>
          <a:xfrm>
            <a:off x="6106334" y="6303168"/>
            <a:ext cx="3607718" cy="536576"/>
            <a:chOff x="6072150" y="6303168"/>
            <a:chExt cx="3607718" cy="536576"/>
          </a:xfrm>
        </p:grpSpPr>
        <p:grpSp>
          <p:nvGrpSpPr>
            <p:cNvPr id="215" name="Gruppo 214"/>
            <p:cNvGrpSpPr/>
            <p:nvPr userDrawn="1"/>
          </p:nvGrpSpPr>
          <p:grpSpPr>
            <a:xfrm>
              <a:off x="6816019" y="6303168"/>
              <a:ext cx="2863849" cy="536576"/>
              <a:chOff x="6816019" y="6303168"/>
              <a:chExt cx="2863849" cy="536576"/>
            </a:xfrm>
          </p:grpSpPr>
          <p:sp>
            <p:nvSpPr>
              <p:cNvPr id="252" name="Oval 7"/>
              <p:cNvSpPr>
                <a:spLocks noChangeArrowheads="1"/>
              </p:cNvSpPr>
              <p:nvPr userDrawn="1"/>
            </p:nvSpPr>
            <p:spPr bwMode="auto">
              <a:xfrm rot="5400000">
                <a:off x="681601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3" name="Oval 8"/>
              <p:cNvSpPr>
                <a:spLocks noChangeArrowheads="1"/>
              </p:cNvSpPr>
              <p:nvPr userDrawn="1"/>
            </p:nvSpPr>
            <p:spPr bwMode="auto">
              <a:xfrm rot="5400000">
                <a:off x="681760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4" name="Oval 9"/>
              <p:cNvSpPr>
                <a:spLocks noChangeArrowheads="1"/>
              </p:cNvSpPr>
              <p:nvPr userDrawn="1"/>
            </p:nvSpPr>
            <p:spPr bwMode="auto">
              <a:xfrm rot="5400000">
                <a:off x="681601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5" name="Oval 10"/>
              <p:cNvSpPr>
                <a:spLocks noChangeArrowheads="1"/>
              </p:cNvSpPr>
              <p:nvPr userDrawn="1"/>
            </p:nvSpPr>
            <p:spPr bwMode="auto">
              <a:xfrm rot="5400000">
                <a:off x="681601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6" name="Oval 11"/>
              <p:cNvSpPr>
                <a:spLocks noChangeArrowheads="1"/>
              </p:cNvSpPr>
              <p:nvPr userDrawn="1"/>
            </p:nvSpPr>
            <p:spPr bwMode="auto">
              <a:xfrm rot="5400000">
                <a:off x="681601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7" name="Oval 12"/>
              <p:cNvSpPr>
                <a:spLocks noChangeArrowheads="1"/>
              </p:cNvSpPr>
              <p:nvPr userDrawn="1"/>
            </p:nvSpPr>
            <p:spPr bwMode="auto">
              <a:xfrm rot="5400000">
                <a:off x="681760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8" name="Oval 15"/>
              <p:cNvSpPr>
                <a:spLocks noChangeArrowheads="1"/>
              </p:cNvSpPr>
              <p:nvPr userDrawn="1"/>
            </p:nvSpPr>
            <p:spPr bwMode="auto">
              <a:xfrm rot="5400000">
                <a:off x="6938256"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9" name="Oval 16"/>
              <p:cNvSpPr>
                <a:spLocks noChangeArrowheads="1"/>
              </p:cNvSpPr>
              <p:nvPr userDrawn="1"/>
            </p:nvSpPr>
            <p:spPr bwMode="auto">
              <a:xfrm rot="5400000">
                <a:off x="6939844"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0" name="Oval 17"/>
              <p:cNvSpPr>
                <a:spLocks noChangeArrowheads="1"/>
              </p:cNvSpPr>
              <p:nvPr userDrawn="1"/>
            </p:nvSpPr>
            <p:spPr bwMode="auto">
              <a:xfrm rot="5400000">
                <a:off x="6938256"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1" name="Oval 18"/>
              <p:cNvSpPr>
                <a:spLocks noChangeArrowheads="1"/>
              </p:cNvSpPr>
              <p:nvPr userDrawn="1"/>
            </p:nvSpPr>
            <p:spPr bwMode="auto">
              <a:xfrm rot="5400000">
                <a:off x="6938256"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2" name="Oval 19"/>
              <p:cNvSpPr>
                <a:spLocks noChangeArrowheads="1"/>
              </p:cNvSpPr>
              <p:nvPr userDrawn="1"/>
            </p:nvSpPr>
            <p:spPr bwMode="auto">
              <a:xfrm rot="5400000">
                <a:off x="6938256"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3" name="Oval 20"/>
              <p:cNvSpPr>
                <a:spLocks noChangeArrowheads="1"/>
              </p:cNvSpPr>
              <p:nvPr userDrawn="1"/>
            </p:nvSpPr>
            <p:spPr bwMode="auto">
              <a:xfrm rot="5400000">
                <a:off x="6939844"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4" name="Oval 23"/>
              <p:cNvSpPr>
                <a:spLocks noChangeArrowheads="1"/>
              </p:cNvSpPr>
              <p:nvPr userDrawn="1"/>
            </p:nvSpPr>
            <p:spPr bwMode="auto">
              <a:xfrm rot="5400000">
                <a:off x="7061287" y="680243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5" name="Oval 24"/>
              <p:cNvSpPr>
                <a:spLocks noChangeArrowheads="1"/>
              </p:cNvSpPr>
              <p:nvPr userDrawn="1"/>
            </p:nvSpPr>
            <p:spPr bwMode="auto">
              <a:xfrm rot="5400000">
                <a:off x="7062875" y="6700837"/>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6" name="Oval 25"/>
              <p:cNvSpPr>
                <a:spLocks noChangeArrowheads="1"/>
              </p:cNvSpPr>
              <p:nvPr userDrawn="1"/>
            </p:nvSpPr>
            <p:spPr bwMode="auto">
              <a:xfrm rot="5400000">
                <a:off x="7061287" y="6600825"/>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7" name="Oval 26"/>
              <p:cNvSpPr>
                <a:spLocks noChangeArrowheads="1"/>
              </p:cNvSpPr>
              <p:nvPr userDrawn="1"/>
            </p:nvSpPr>
            <p:spPr bwMode="auto">
              <a:xfrm rot="5400000">
                <a:off x="7061287" y="6502400"/>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8" name="Oval 27"/>
              <p:cNvSpPr>
                <a:spLocks noChangeArrowheads="1"/>
              </p:cNvSpPr>
              <p:nvPr userDrawn="1"/>
            </p:nvSpPr>
            <p:spPr bwMode="auto">
              <a:xfrm rot="5400000">
                <a:off x="7061287" y="640238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9" name="Oval 28"/>
              <p:cNvSpPr>
                <a:spLocks noChangeArrowheads="1"/>
              </p:cNvSpPr>
              <p:nvPr userDrawn="1"/>
            </p:nvSpPr>
            <p:spPr bwMode="auto">
              <a:xfrm rot="5400000">
                <a:off x="7062875" y="6302375"/>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0" name="Oval 31"/>
              <p:cNvSpPr>
                <a:spLocks noChangeArrowheads="1"/>
              </p:cNvSpPr>
              <p:nvPr userDrawn="1"/>
            </p:nvSpPr>
            <p:spPr bwMode="auto">
              <a:xfrm rot="5400000">
                <a:off x="7184319"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1" name="Oval 32"/>
              <p:cNvSpPr>
                <a:spLocks noChangeArrowheads="1"/>
              </p:cNvSpPr>
              <p:nvPr userDrawn="1"/>
            </p:nvSpPr>
            <p:spPr bwMode="auto">
              <a:xfrm rot="5400000">
                <a:off x="7185906"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2" name="Oval 33"/>
              <p:cNvSpPr>
                <a:spLocks noChangeArrowheads="1"/>
              </p:cNvSpPr>
              <p:nvPr userDrawn="1"/>
            </p:nvSpPr>
            <p:spPr bwMode="auto">
              <a:xfrm rot="5400000">
                <a:off x="7184319"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3" name="Oval 34"/>
              <p:cNvSpPr>
                <a:spLocks noChangeArrowheads="1"/>
              </p:cNvSpPr>
              <p:nvPr userDrawn="1"/>
            </p:nvSpPr>
            <p:spPr bwMode="auto">
              <a:xfrm rot="5400000">
                <a:off x="7184319"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4" name="Oval 35"/>
              <p:cNvSpPr>
                <a:spLocks noChangeArrowheads="1"/>
              </p:cNvSpPr>
              <p:nvPr userDrawn="1"/>
            </p:nvSpPr>
            <p:spPr bwMode="auto">
              <a:xfrm rot="5400000">
                <a:off x="7184319"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5" name="Oval 36"/>
              <p:cNvSpPr>
                <a:spLocks noChangeArrowheads="1"/>
              </p:cNvSpPr>
              <p:nvPr userDrawn="1"/>
            </p:nvSpPr>
            <p:spPr bwMode="auto">
              <a:xfrm rot="5400000">
                <a:off x="7185906"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6" name="Oval 39"/>
              <p:cNvSpPr>
                <a:spLocks noChangeArrowheads="1"/>
              </p:cNvSpPr>
              <p:nvPr userDrawn="1"/>
            </p:nvSpPr>
            <p:spPr bwMode="auto">
              <a:xfrm rot="5400000">
                <a:off x="730655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7" name="Oval 40"/>
              <p:cNvSpPr>
                <a:spLocks noChangeArrowheads="1"/>
              </p:cNvSpPr>
              <p:nvPr userDrawn="1"/>
            </p:nvSpPr>
            <p:spPr bwMode="auto">
              <a:xfrm rot="5400000">
                <a:off x="730814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8" name="Oval 41"/>
              <p:cNvSpPr>
                <a:spLocks noChangeArrowheads="1"/>
              </p:cNvSpPr>
              <p:nvPr userDrawn="1"/>
            </p:nvSpPr>
            <p:spPr bwMode="auto">
              <a:xfrm rot="5400000">
                <a:off x="730655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9" name="Oval 42"/>
              <p:cNvSpPr>
                <a:spLocks noChangeArrowheads="1"/>
              </p:cNvSpPr>
              <p:nvPr userDrawn="1"/>
            </p:nvSpPr>
            <p:spPr bwMode="auto">
              <a:xfrm rot="5400000">
                <a:off x="730655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0" name="Oval 43"/>
              <p:cNvSpPr>
                <a:spLocks noChangeArrowheads="1"/>
              </p:cNvSpPr>
              <p:nvPr userDrawn="1"/>
            </p:nvSpPr>
            <p:spPr bwMode="auto">
              <a:xfrm rot="5400000">
                <a:off x="730655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1" name="Oval 44"/>
              <p:cNvSpPr>
                <a:spLocks noChangeArrowheads="1"/>
              </p:cNvSpPr>
              <p:nvPr userDrawn="1"/>
            </p:nvSpPr>
            <p:spPr bwMode="auto">
              <a:xfrm rot="5400000">
                <a:off x="730814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2" name="Oval 47"/>
              <p:cNvSpPr>
                <a:spLocks noChangeArrowheads="1"/>
              </p:cNvSpPr>
              <p:nvPr userDrawn="1"/>
            </p:nvSpPr>
            <p:spPr bwMode="auto">
              <a:xfrm rot="5400000">
                <a:off x="743196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3" name="Oval 48"/>
              <p:cNvSpPr>
                <a:spLocks noChangeArrowheads="1"/>
              </p:cNvSpPr>
              <p:nvPr userDrawn="1"/>
            </p:nvSpPr>
            <p:spPr bwMode="auto">
              <a:xfrm rot="5400000">
                <a:off x="743355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4" name="Oval 49"/>
              <p:cNvSpPr>
                <a:spLocks noChangeArrowheads="1"/>
              </p:cNvSpPr>
              <p:nvPr userDrawn="1"/>
            </p:nvSpPr>
            <p:spPr bwMode="auto">
              <a:xfrm rot="5400000">
                <a:off x="743196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5" name="Oval 50"/>
              <p:cNvSpPr>
                <a:spLocks noChangeArrowheads="1"/>
              </p:cNvSpPr>
              <p:nvPr userDrawn="1"/>
            </p:nvSpPr>
            <p:spPr bwMode="auto">
              <a:xfrm rot="5400000">
                <a:off x="743196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6" name="Oval 51"/>
              <p:cNvSpPr>
                <a:spLocks noChangeArrowheads="1"/>
              </p:cNvSpPr>
              <p:nvPr userDrawn="1"/>
            </p:nvSpPr>
            <p:spPr bwMode="auto">
              <a:xfrm rot="5400000">
                <a:off x="743196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7" name="Oval 52"/>
              <p:cNvSpPr>
                <a:spLocks noChangeArrowheads="1"/>
              </p:cNvSpPr>
              <p:nvPr userDrawn="1"/>
            </p:nvSpPr>
            <p:spPr bwMode="auto">
              <a:xfrm rot="5400000">
                <a:off x="743355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8" name="Oval 55"/>
              <p:cNvSpPr>
                <a:spLocks noChangeArrowheads="1"/>
              </p:cNvSpPr>
              <p:nvPr userDrawn="1"/>
            </p:nvSpPr>
            <p:spPr bwMode="auto">
              <a:xfrm rot="5400000">
                <a:off x="755261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9" name="Oval 56"/>
              <p:cNvSpPr>
                <a:spLocks noChangeArrowheads="1"/>
              </p:cNvSpPr>
              <p:nvPr userDrawn="1"/>
            </p:nvSpPr>
            <p:spPr bwMode="auto">
              <a:xfrm rot="5400000">
                <a:off x="755420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0" name="Oval 57"/>
              <p:cNvSpPr>
                <a:spLocks noChangeArrowheads="1"/>
              </p:cNvSpPr>
              <p:nvPr userDrawn="1"/>
            </p:nvSpPr>
            <p:spPr bwMode="auto">
              <a:xfrm rot="5400000">
                <a:off x="755261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1" name="Oval 58"/>
              <p:cNvSpPr>
                <a:spLocks noChangeArrowheads="1"/>
              </p:cNvSpPr>
              <p:nvPr userDrawn="1"/>
            </p:nvSpPr>
            <p:spPr bwMode="auto">
              <a:xfrm rot="5400000">
                <a:off x="755261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2" name="Oval 59"/>
              <p:cNvSpPr>
                <a:spLocks noChangeArrowheads="1"/>
              </p:cNvSpPr>
              <p:nvPr userDrawn="1"/>
            </p:nvSpPr>
            <p:spPr bwMode="auto">
              <a:xfrm rot="5400000">
                <a:off x="755261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3" name="Oval 60"/>
              <p:cNvSpPr>
                <a:spLocks noChangeArrowheads="1"/>
              </p:cNvSpPr>
              <p:nvPr userDrawn="1"/>
            </p:nvSpPr>
            <p:spPr bwMode="auto">
              <a:xfrm rot="5400000">
                <a:off x="755420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4" name="Oval 63"/>
              <p:cNvSpPr>
                <a:spLocks noChangeArrowheads="1"/>
              </p:cNvSpPr>
              <p:nvPr userDrawn="1"/>
            </p:nvSpPr>
            <p:spPr bwMode="auto">
              <a:xfrm rot="5400000">
                <a:off x="7676444"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5" name="Oval 64"/>
              <p:cNvSpPr>
                <a:spLocks noChangeArrowheads="1"/>
              </p:cNvSpPr>
              <p:nvPr userDrawn="1"/>
            </p:nvSpPr>
            <p:spPr bwMode="auto">
              <a:xfrm rot="5400000">
                <a:off x="7678031"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6" name="Oval 65"/>
              <p:cNvSpPr>
                <a:spLocks noChangeArrowheads="1"/>
              </p:cNvSpPr>
              <p:nvPr userDrawn="1"/>
            </p:nvSpPr>
            <p:spPr bwMode="auto">
              <a:xfrm rot="5400000">
                <a:off x="7676444"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7" name="Oval 66"/>
              <p:cNvSpPr>
                <a:spLocks noChangeArrowheads="1"/>
              </p:cNvSpPr>
              <p:nvPr userDrawn="1"/>
            </p:nvSpPr>
            <p:spPr bwMode="auto">
              <a:xfrm rot="5400000">
                <a:off x="7676444"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8" name="Oval 67"/>
              <p:cNvSpPr>
                <a:spLocks noChangeArrowheads="1"/>
              </p:cNvSpPr>
              <p:nvPr userDrawn="1"/>
            </p:nvSpPr>
            <p:spPr bwMode="auto">
              <a:xfrm rot="5400000">
                <a:off x="7676444"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9" name="Oval 68"/>
              <p:cNvSpPr>
                <a:spLocks noChangeArrowheads="1"/>
              </p:cNvSpPr>
              <p:nvPr userDrawn="1"/>
            </p:nvSpPr>
            <p:spPr bwMode="auto">
              <a:xfrm rot="5400000">
                <a:off x="7678031"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0" name="Oval 71"/>
              <p:cNvSpPr>
                <a:spLocks noChangeArrowheads="1"/>
              </p:cNvSpPr>
              <p:nvPr userDrawn="1"/>
            </p:nvSpPr>
            <p:spPr bwMode="auto">
              <a:xfrm rot="5400000">
                <a:off x="7799475"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1" name="Oval 72"/>
              <p:cNvSpPr>
                <a:spLocks noChangeArrowheads="1"/>
              </p:cNvSpPr>
              <p:nvPr userDrawn="1"/>
            </p:nvSpPr>
            <p:spPr bwMode="auto">
              <a:xfrm rot="5400000">
                <a:off x="7801062"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2" name="Oval 73"/>
              <p:cNvSpPr>
                <a:spLocks noChangeArrowheads="1"/>
              </p:cNvSpPr>
              <p:nvPr userDrawn="1"/>
            </p:nvSpPr>
            <p:spPr bwMode="auto">
              <a:xfrm rot="5400000">
                <a:off x="7799475"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3" name="Oval 74"/>
              <p:cNvSpPr>
                <a:spLocks noChangeArrowheads="1"/>
              </p:cNvSpPr>
              <p:nvPr userDrawn="1"/>
            </p:nvSpPr>
            <p:spPr bwMode="auto">
              <a:xfrm rot="5400000">
                <a:off x="7799475"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4" name="Oval 75"/>
              <p:cNvSpPr>
                <a:spLocks noChangeArrowheads="1"/>
              </p:cNvSpPr>
              <p:nvPr userDrawn="1"/>
            </p:nvSpPr>
            <p:spPr bwMode="auto">
              <a:xfrm rot="5400000">
                <a:off x="7799475"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5" name="Oval 76"/>
              <p:cNvSpPr>
                <a:spLocks noChangeArrowheads="1"/>
              </p:cNvSpPr>
              <p:nvPr userDrawn="1"/>
            </p:nvSpPr>
            <p:spPr bwMode="auto">
              <a:xfrm rot="5400000">
                <a:off x="7801062"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6" name="Oval 79"/>
              <p:cNvSpPr>
                <a:spLocks noChangeArrowheads="1"/>
              </p:cNvSpPr>
              <p:nvPr userDrawn="1"/>
            </p:nvSpPr>
            <p:spPr bwMode="auto">
              <a:xfrm rot="5400000">
                <a:off x="792250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7" name="Oval 80"/>
              <p:cNvSpPr>
                <a:spLocks noChangeArrowheads="1"/>
              </p:cNvSpPr>
              <p:nvPr userDrawn="1"/>
            </p:nvSpPr>
            <p:spPr bwMode="auto">
              <a:xfrm rot="5400000">
                <a:off x="792409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8" name="Oval 81"/>
              <p:cNvSpPr>
                <a:spLocks noChangeArrowheads="1"/>
              </p:cNvSpPr>
              <p:nvPr userDrawn="1"/>
            </p:nvSpPr>
            <p:spPr bwMode="auto">
              <a:xfrm rot="5400000">
                <a:off x="792250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9" name="Oval 82"/>
              <p:cNvSpPr>
                <a:spLocks noChangeArrowheads="1"/>
              </p:cNvSpPr>
              <p:nvPr userDrawn="1"/>
            </p:nvSpPr>
            <p:spPr bwMode="auto">
              <a:xfrm rot="5400000">
                <a:off x="792250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0" name="Oval 83"/>
              <p:cNvSpPr>
                <a:spLocks noChangeArrowheads="1"/>
              </p:cNvSpPr>
              <p:nvPr userDrawn="1"/>
            </p:nvSpPr>
            <p:spPr bwMode="auto">
              <a:xfrm rot="5400000">
                <a:off x="792250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1" name="Oval 84"/>
              <p:cNvSpPr>
                <a:spLocks noChangeArrowheads="1"/>
              </p:cNvSpPr>
              <p:nvPr userDrawn="1"/>
            </p:nvSpPr>
            <p:spPr bwMode="auto">
              <a:xfrm rot="5400000">
                <a:off x="792409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2" name="Oval 87"/>
              <p:cNvSpPr>
                <a:spLocks noChangeArrowheads="1"/>
              </p:cNvSpPr>
              <p:nvPr userDrawn="1"/>
            </p:nvSpPr>
            <p:spPr bwMode="auto">
              <a:xfrm rot="5400000">
                <a:off x="8045537"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3" name="Oval 88"/>
              <p:cNvSpPr>
                <a:spLocks noChangeArrowheads="1"/>
              </p:cNvSpPr>
              <p:nvPr userDrawn="1"/>
            </p:nvSpPr>
            <p:spPr bwMode="auto">
              <a:xfrm rot="5400000">
                <a:off x="8047125"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4" name="Oval 89"/>
              <p:cNvSpPr>
                <a:spLocks noChangeArrowheads="1"/>
              </p:cNvSpPr>
              <p:nvPr userDrawn="1"/>
            </p:nvSpPr>
            <p:spPr bwMode="auto">
              <a:xfrm rot="5400000">
                <a:off x="8045537"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5" name="Oval 90"/>
              <p:cNvSpPr>
                <a:spLocks noChangeArrowheads="1"/>
              </p:cNvSpPr>
              <p:nvPr userDrawn="1"/>
            </p:nvSpPr>
            <p:spPr bwMode="auto">
              <a:xfrm rot="5400000">
                <a:off x="8045537"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6" name="Oval 91"/>
              <p:cNvSpPr>
                <a:spLocks noChangeArrowheads="1"/>
              </p:cNvSpPr>
              <p:nvPr userDrawn="1"/>
            </p:nvSpPr>
            <p:spPr bwMode="auto">
              <a:xfrm rot="5400000">
                <a:off x="8045537"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7" name="Oval 92"/>
              <p:cNvSpPr>
                <a:spLocks noChangeArrowheads="1"/>
              </p:cNvSpPr>
              <p:nvPr userDrawn="1"/>
            </p:nvSpPr>
            <p:spPr bwMode="auto">
              <a:xfrm rot="5400000">
                <a:off x="8047125"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8" name="Oval 95"/>
              <p:cNvSpPr>
                <a:spLocks noChangeArrowheads="1"/>
              </p:cNvSpPr>
              <p:nvPr userDrawn="1"/>
            </p:nvSpPr>
            <p:spPr bwMode="auto">
              <a:xfrm rot="5400000">
                <a:off x="816856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9" name="Oval 96"/>
              <p:cNvSpPr>
                <a:spLocks noChangeArrowheads="1"/>
              </p:cNvSpPr>
              <p:nvPr userDrawn="1"/>
            </p:nvSpPr>
            <p:spPr bwMode="auto">
              <a:xfrm rot="5400000">
                <a:off x="817015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0" name="Oval 97"/>
              <p:cNvSpPr>
                <a:spLocks noChangeArrowheads="1"/>
              </p:cNvSpPr>
              <p:nvPr userDrawn="1"/>
            </p:nvSpPr>
            <p:spPr bwMode="auto">
              <a:xfrm rot="5400000">
                <a:off x="816856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1" name="Oval 98"/>
              <p:cNvSpPr>
                <a:spLocks noChangeArrowheads="1"/>
              </p:cNvSpPr>
              <p:nvPr userDrawn="1"/>
            </p:nvSpPr>
            <p:spPr bwMode="auto">
              <a:xfrm rot="5400000">
                <a:off x="816856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2" name="Oval 99"/>
              <p:cNvSpPr>
                <a:spLocks noChangeArrowheads="1"/>
              </p:cNvSpPr>
              <p:nvPr userDrawn="1"/>
            </p:nvSpPr>
            <p:spPr bwMode="auto">
              <a:xfrm rot="5400000">
                <a:off x="816856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3" name="Oval 100"/>
              <p:cNvSpPr>
                <a:spLocks noChangeArrowheads="1"/>
              </p:cNvSpPr>
              <p:nvPr userDrawn="1"/>
            </p:nvSpPr>
            <p:spPr bwMode="auto">
              <a:xfrm rot="5400000">
                <a:off x="817015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4" name="Oval 103"/>
              <p:cNvSpPr>
                <a:spLocks noChangeArrowheads="1"/>
              </p:cNvSpPr>
              <p:nvPr userDrawn="1"/>
            </p:nvSpPr>
            <p:spPr bwMode="auto">
              <a:xfrm rot="5400000">
                <a:off x="8290806"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5" name="Oval 104"/>
              <p:cNvSpPr>
                <a:spLocks noChangeArrowheads="1"/>
              </p:cNvSpPr>
              <p:nvPr userDrawn="1"/>
            </p:nvSpPr>
            <p:spPr bwMode="auto">
              <a:xfrm rot="5400000">
                <a:off x="8292394"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6" name="Oval 105"/>
              <p:cNvSpPr>
                <a:spLocks noChangeArrowheads="1"/>
              </p:cNvSpPr>
              <p:nvPr userDrawn="1"/>
            </p:nvSpPr>
            <p:spPr bwMode="auto">
              <a:xfrm rot="5400000">
                <a:off x="8290806"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7" name="Oval 106"/>
              <p:cNvSpPr>
                <a:spLocks noChangeArrowheads="1"/>
              </p:cNvSpPr>
              <p:nvPr userDrawn="1"/>
            </p:nvSpPr>
            <p:spPr bwMode="auto">
              <a:xfrm rot="5400000">
                <a:off x="8290806"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8" name="Oval 107"/>
              <p:cNvSpPr>
                <a:spLocks noChangeArrowheads="1"/>
              </p:cNvSpPr>
              <p:nvPr userDrawn="1"/>
            </p:nvSpPr>
            <p:spPr bwMode="auto">
              <a:xfrm rot="5400000">
                <a:off x="8290806"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9" name="Oval 108"/>
              <p:cNvSpPr>
                <a:spLocks noChangeArrowheads="1"/>
              </p:cNvSpPr>
              <p:nvPr userDrawn="1"/>
            </p:nvSpPr>
            <p:spPr bwMode="auto">
              <a:xfrm rot="5400000">
                <a:off x="8292394"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0" name="Oval 111"/>
              <p:cNvSpPr>
                <a:spLocks noChangeArrowheads="1"/>
              </p:cNvSpPr>
              <p:nvPr userDrawn="1"/>
            </p:nvSpPr>
            <p:spPr bwMode="auto">
              <a:xfrm rot="5400000">
                <a:off x="8413044"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1" name="Oval 112"/>
              <p:cNvSpPr>
                <a:spLocks noChangeArrowheads="1"/>
              </p:cNvSpPr>
              <p:nvPr userDrawn="1"/>
            </p:nvSpPr>
            <p:spPr bwMode="auto">
              <a:xfrm rot="5400000">
                <a:off x="8414631"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2" name="Oval 113"/>
              <p:cNvSpPr>
                <a:spLocks noChangeArrowheads="1"/>
              </p:cNvSpPr>
              <p:nvPr userDrawn="1"/>
            </p:nvSpPr>
            <p:spPr bwMode="auto">
              <a:xfrm rot="5400000">
                <a:off x="8413044"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3" name="Oval 114"/>
              <p:cNvSpPr>
                <a:spLocks noChangeArrowheads="1"/>
              </p:cNvSpPr>
              <p:nvPr userDrawn="1"/>
            </p:nvSpPr>
            <p:spPr bwMode="auto">
              <a:xfrm rot="5400000">
                <a:off x="8413044"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4" name="Oval 115"/>
              <p:cNvSpPr>
                <a:spLocks noChangeArrowheads="1"/>
              </p:cNvSpPr>
              <p:nvPr userDrawn="1"/>
            </p:nvSpPr>
            <p:spPr bwMode="auto">
              <a:xfrm rot="5400000">
                <a:off x="8413044"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5" name="Oval 116"/>
              <p:cNvSpPr>
                <a:spLocks noChangeArrowheads="1"/>
              </p:cNvSpPr>
              <p:nvPr userDrawn="1"/>
            </p:nvSpPr>
            <p:spPr bwMode="auto">
              <a:xfrm rot="5400000">
                <a:off x="8414631"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6" name="Oval 119"/>
              <p:cNvSpPr>
                <a:spLocks noChangeArrowheads="1"/>
              </p:cNvSpPr>
              <p:nvPr userDrawn="1"/>
            </p:nvSpPr>
            <p:spPr bwMode="auto">
              <a:xfrm rot="5400000">
                <a:off x="853845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7" name="Oval 120"/>
              <p:cNvSpPr>
                <a:spLocks noChangeArrowheads="1"/>
              </p:cNvSpPr>
              <p:nvPr userDrawn="1"/>
            </p:nvSpPr>
            <p:spPr bwMode="auto">
              <a:xfrm rot="5400000">
                <a:off x="854004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8" name="Oval 121"/>
              <p:cNvSpPr>
                <a:spLocks noChangeArrowheads="1"/>
              </p:cNvSpPr>
              <p:nvPr userDrawn="1"/>
            </p:nvSpPr>
            <p:spPr bwMode="auto">
              <a:xfrm rot="5400000">
                <a:off x="853845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9" name="Oval 122"/>
              <p:cNvSpPr>
                <a:spLocks noChangeArrowheads="1"/>
              </p:cNvSpPr>
              <p:nvPr userDrawn="1"/>
            </p:nvSpPr>
            <p:spPr bwMode="auto">
              <a:xfrm rot="5400000">
                <a:off x="853845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0" name="Oval 123"/>
              <p:cNvSpPr>
                <a:spLocks noChangeArrowheads="1"/>
              </p:cNvSpPr>
              <p:nvPr userDrawn="1"/>
            </p:nvSpPr>
            <p:spPr bwMode="auto">
              <a:xfrm rot="5400000">
                <a:off x="853845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1" name="Oval 124"/>
              <p:cNvSpPr>
                <a:spLocks noChangeArrowheads="1"/>
              </p:cNvSpPr>
              <p:nvPr userDrawn="1"/>
            </p:nvSpPr>
            <p:spPr bwMode="auto">
              <a:xfrm rot="5400000">
                <a:off x="854004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2" name="Oval 127"/>
              <p:cNvSpPr>
                <a:spLocks noChangeArrowheads="1"/>
              </p:cNvSpPr>
              <p:nvPr userDrawn="1"/>
            </p:nvSpPr>
            <p:spPr bwMode="auto">
              <a:xfrm rot="5400000">
                <a:off x="865910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3" name="Oval 128"/>
              <p:cNvSpPr>
                <a:spLocks noChangeArrowheads="1"/>
              </p:cNvSpPr>
              <p:nvPr userDrawn="1"/>
            </p:nvSpPr>
            <p:spPr bwMode="auto">
              <a:xfrm rot="5400000">
                <a:off x="866069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4" name="Oval 129"/>
              <p:cNvSpPr>
                <a:spLocks noChangeArrowheads="1"/>
              </p:cNvSpPr>
              <p:nvPr userDrawn="1"/>
            </p:nvSpPr>
            <p:spPr bwMode="auto">
              <a:xfrm rot="5400000">
                <a:off x="865910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5" name="Oval 130"/>
              <p:cNvSpPr>
                <a:spLocks noChangeArrowheads="1"/>
              </p:cNvSpPr>
              <p:nvPr userDrawn="1"/>
            </p:nvSpPr>
            <p:spPr bwMode="auto">
              <a:xfrm rot="5400000">
                <a:off x="865910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6" name="Oval 131"/>
              <p:cNvSpPr>
                <a:spLocks noChangeArrowheads="1"/>
              </p:cNvSpPr>
              <p:nvPr userDrawn="1"/>
            </p:nvSpPr>
            <p:spPr bwMode="auto">
              <a:xfrm rot="5400000">
                <a:off x="865910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7" name="Oval 132"/>
              <p:cNvSpPr>
                <a:spLocks noChangeArrowheads="1"/>
              </p:cNvSpPr>
              <p:nvPr userDrawn="1"/>
            </p:nvSpPr>
            <p:spPr bwMode="auto">
              <a:xfrm rot="5400000">
                <a:off x="866069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8" name="Oval 135"/>
              <p:cNvSpPr>
                <a:spLocks noChangeArrowheads="1"/>
              </p:cNvSpPr>
              <p:nvPr userDrawn="1"/>
            </p:nvSpPr>
            <p:spPr bwMode="auto">
              <a:xfrm rot="5400000">
                <a:off x="8783725" y="680243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9" name="Oval 136"/>
              <p:cNvSpPr>
                <a:spLocks noChangeArrowheads="1"/>
              </p:cNvSpPr>
              <p:nvPr userDrawn="1"/>
            </p:nvSpPr>
            <p:spPr bwMode="auto">
              <a:xfrm rot="5400000">
                <a:off x="8785312" y="6700837"/>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0" name="Oval 137"/>
              <p:cNvSpPr>
                <a:spLocks noChangeArrowheads="1"/>
              </p:cNvSpPr>
              <p:nvPr userDrawn="1"/>
            </p:nvSpPr>
            <p:spPr bwMode="auto">
              <a:xfrm rot="5400000">
                <a:off x="8783725" y="6600825"/>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1" name="Oval 138"/>
              <p:cNvSpPr>
                <a:spLocks noChangeArrowheads="1"/>
              </p:cNvSpPr>
              <p:nvPr userDrawn="1"/>
            </p:nvSpPr>
            <p:spPr bwMode="auto">
              <a:xfrm rot="5400000">
                <a:off x="8783725" y="6502400"/>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2" name="Oval 139"/>
              <p:cNvSpPr>
                <a:spLocks noChangeArrowheads="1"/>
              </p:cNvSpPr>
              <p:nvPr userDrawn="1"/>
            </p:nvSpPr>
            <p:spPr bwMode="auto">
              <a:xfrm rot="5400000">
                <a:off x="8783725" y="640238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3" name="Oval 140"/>
              <p:cNvSpPr>
                <a:spLocks noChangeArrowheads="1"/>
              </p:cNvSpPr>
              <p:nvPr userDrawn="1"/>
            </p:nvSpPr>
            <p:spPr bwMode="auto">
              <a:xfrm rot="5400000">
                <a:off x="8785312" y="6302375"/>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4" name="Oval 143"/>
              <p:cNvSpPr>
                <a:spLocks noChangeArrowheads="1"/>
              </p:cNvSpPr>
              <p:nvPr userDrawn="1"/>
            </p:nvSpPr>
            <p:spPr bwMode="auto">
              <a:xfrm rot="5400000">
                <a:off x="890516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5" name="Oval 144"/>
              <p:cNvSpPr>
                <a:spLocks noChangeArrowheads="1"/>
              </p:cNvSpPr>
              <p:nvPr userDrawn="1"/>
            </p:nvSpPr>
            <p:spPr bwMode="auto">
              <a:xfrm rot="5400000">
                <a:off x="890675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6" name="Oval 145"/>
              <p:cNvSpPr>
                <a:spLocks noChangeArrowheads="1"/>
              </p:cNvSpPr>
              <p:nvPr userDrawn="1"/>
            </p:nvSpPr>
            <p:spPr bwMode="auto">
              <a:xfrm rot="5400000">
                <a:off x="890516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7" name="Oval 146"/>
              <p:cNvSpPr>
                <a:spLocks noChangeArrowheads="1"/>
              </p:cNvSpPr>
              <p:nvPr userDrawn="1"/>
            </p:nvSpPr>
            <p:spPr bwMode="auto">
              <a:xfrm rot="5400000">
                <a:off x="890516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8" name="Oval 147"/>
              <p:cNvSpPr>
                <a:spLocks noChangeArrowheads="1"/>
              </p:cNvSpPr>
              <p:nvPr userDrawn="1"/>
            </p:nvSpPr>
            <p:spPr bwMode="auto">
              <a:xfrm rot="5400000">
                <a:off x="890516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9" name="Oval 148"/>
              <p:cNvSpPr>
                <a:spLocks noChangeArrowheads="1"/>
              </p:cNvSpPr>
              <p:nvPr userDrawn="1"/>
            </p:nvSpPr>
            <p:spPr bwMode="auto">
              <a:xfrm rot="5400000">
                <a:off x="890675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0" name="Oval 151"/>
              <p:cNvSpPr>
                <a:spLocks noChangeArrowheads="1"/>
              </p:cNvSpPr>
              <p:nvPr userDrawn="1"/>
            </p:nvSpPr>
            <p:spPr bwMode="auto">
              <a:xfrm rot="5400000">
                <a:off x="9028994"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1" name="Oval 152"/>
              <p:cNvSpPr>
                <a:spLocks noChangeArrowheads="1"/>
              </p:cNvSpPr>
              <p:nvPr userDrawn="1"/>
            </p:nvSpPr>
            <p:spPr bwMode="auto">
              <a:xfrm rot="5400000">
                <a:off x="9030581"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2" name="Oval 153"/>
              <p:cNvSpPr>
                <a:spLocks noChangeArrowheads="1"/>
              </p:cNvSpPr>
              <p:nvPr userDrawn="1"/>
            </p:nvSpPr>
            <p:spPr bwMode="auto">
              <a:xfrm rot="5400000">
                <a:off x="9028994"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3" name="Oval 154"/>
              <p:cNvSpPr>
                <a:spLocks noChangeArrowheads="1"/>
              </p:cNvSpPr>
              <p:nvPr userDrawn="1"/>
            </p:nvSpPr>
            <p:spPr bwMode="auto">
              <a:xfrm rot="5400000">
                <a:off x="9028994"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4" name="Oval 155"/>
              <p:cNvSpPr>
                <a:spLocks noChangeArrowheads="1"/>
              </p:cNvSpPr>
              <p:nvPr userDrawn="1"/>
            </p:nvSpPr>
            <p:spPr bwMode="auto">
              <a:xfrm rot="5400000">
                <a:off x="9028994"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5" name="Oval 156"/>
              <p:cNvSpPr>
                <a:spLocks noChangeArrowheads="1"/>
              </p:cNvSpPr>
              <p:nvPr userDrawn="1"/>
            </p:nvSpPr>
            <p:spPr bwMode="auto">
              <a:xfrm rot="5400000">
                <a:off x="9030581"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6" name="Oval 159"/>
              <p:cNvSpPr>
                <a:spLocks noChangeArrowheads="1"/>
              </p:cNvSpPr>
              <p:nvPr userDrawn="1"/>
            </p:nvSpPr>
            <p:spPr bwMode="auto">
              <a:xfrm rot="5400000">
                <a:off x="9152025"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7" name="Oval 160"/>
              <p:cNvSpPr>
                <a:spLocks noChangeArrowheads="1"/>
              </p:cNvSpPr>
              <p:nvPr userDrawn="1"/>
            </p:nvSpPr>
            <p:spPr bwMode="auto">
              <a:xfrm rot="5400000">
                <a:off x="9153612"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8" name="Oval 161"/>
              <p:cNvSpPr>
                <a:spLocks noChangeArrowheads="1"/>
              </p:cNvSpPr>
              <p:nvPr userDrawn="1"/>
            </p:nvSpPr>
            <p:spPr bwMode="auto">
              <a:xfrm rot="5400000">
                <a:off x="9152025"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9" name="Oval 162"/>
              <p:cNvSpPr>
                <a:spLocks noChangeArrowheads="1"/>
              </p:cNvSpPr>
              <p:nvPr userDrawn="1"/>
            </p:nvSpPr>
            <p:spPr bwMode="auto">
              <a:xfrm rot="5400000">
                <a:off x="9152025"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0" name="Oval 163"/>
              <p:cNvSpPr>
                <a:spLocks noChangeArrowheads="1"/>
              </p:cNvSpPr>
              <p:nvPr userDrawn="1"/>
            </p:nvSpPr>
            <p:spPr bwMode="auto">
              <a:xfrm rot="5400000">
                <a:off x="9152025"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1" name="Oval 164"/>
              <p:cNvSpPr>
                <a:spLocks noChangeArrowheads="1"/>
              </p:cNvSpPr>
              <p:nvPr userDrawn="1"/>
            </p:nvSpPr>
            <p:spPr bwMode="auto">
              <a:xfrm rot="5400000">
                <a:off x="9153612"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2" name="Oval 167"/>
              <p:cNvSpPr>
                <a:spLocks noChangeArrowheads="1"/>
              </p:cNvSpPr>
              <p:nvPr userDrawn="1"/>
            </p:nvSpPr>
            <p:spPr bwMode="auto">
              <a:xfrm rot="5400000">
                <a:off x="927505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3" name="Oval 168"/>
              <p:cNvSpPr>
                <a:spLocks noChangeArrowheads="1"/>
              </p:cNvSpPr>
              <p:nvPr userDrawn="1"/>
            </p:nvSpPr>
            <p:spPr bwMode="auto">
              <a:xfrm rot="5400000">
                <a:off x="927664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4" name="Oval 169"/>
              <p:cNvSpPr>
                <a:spLocks noChangeArrowheads="1"/>
              </p:cNvSpPr>
              <p:nvPr userDrawn="1"/>
            </p:nvSpPr>
            <p:spPr bwMode="auto">
              <a:xfrm rot="5400000">
                <a:off x="927505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5" name="Oval 170"/>
              <p:cNvSpPr>
                <a:spLocks noChangeArrowheads="1"/>
              </p:cNvSpPr>
              <p:nvPr userDrawn="1"/>
            </p:nvSpPr>
            <p:spPr bwMode="auto">
              <a:xfrm rot="5400000">
                <a:off x="927505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6" name="Oval 171"/>
              <p:cNvSpPr>
                <a:spLocks noChangeArrowheads="1"/>
              </p:cNvSpPr>
              <p:nvPr userDrawn="1"/>
            </p:nvSpPr>
            <p:spPr bwMode="auto">
              <a:xfrm rot="5400000">
                <a:off x="927505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7" name="Oval 172"/>
              <p:cNvSpPr>
                <a:spLocks noChangeArrowheads="1"/>
              </p:cNvSpPr>
              <p:nvPr userDrawn="1"/>
            </p:nvSpPr>
            <p:spPr bwMode="auto">
              <a:xfrm rot="5400000">
                <a:off x="927664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8" name="Oval 175"/>
              <p:cNvSpPr>
                <a:spLocks noChangeArrowheads="1"/>
              </p:cNvSpPr>
              <p:nvPr userDrawn="1"/>
            </p:nvSpPr>
            <p:spPr bwMode="auto">
              <a:xfrm rot="5400000">
                <a:off x="9398087"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9" name="Oval 176"/>
              <p:cNvSpPr>
                <a:spLocks noChangeArrowheads="1"/>
              </p:cNvSpPr>
              <p:nvPr userDrawn="1"/>
            </p:nvSpPr>
            <p:spPr bwMode="auto">
              <a:xfrm rot="5400000">
                <a:off x="9399675"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0" name="Oval 177"/>
              <p:cNvSpPr>
                <a:spLocks noChangeArrowheads="1"/>
              </p:cNvSpPr>
              <p:nvPr userDrawn="1"/>
            </p:nvSpPr>
            <p:spPr bwMode="auto">
              <a:xfrm rot="5400000">
                <a:off x="9398087"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1" name="Oval 178"/>
              <p:cNvSpPr>
                <a:spLocks noChangeArrowheads="1"/>
              </p:cNvSpPr>
              <p:nvPr userDrawn="1"/>
            </p:nvSpPr>
            <p:spPr bwMode="auto">
              <a:xfrm rot="5400000">
                <a:off x="9398087"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2" name="Oval 179"/>
              <p:cNvSpPr>
                <a:spLocks noChangeArrowheads="1"/>
              </p:cNvSpPr>
              <p:nvPr userDrawn="1"/>
            </p:nvSpPr>
            <p:spPr bwMode="auto">
              <a:xfrm rot="5400000">
                <a:off x="9398087"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3" name="Oval 180"/>
              <p:cNvSpPr>
                <a:spLocks noChangeArrowheads="1"/>
              </p:cNvSpPr>
              <p:nvPr userDrawn="1"/>
            </p:nvSpPr>
            <p:spPr bwMode="auto">
              <a:xfrm rot="5400000">
                <a:off x="9399675"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4" name="Oval 183"/>
              <p:cNvSpPr>
                <a:spLocks noChangeArrowheads="1"/>
              </p:cNvSpPr>
              <p:nvPr userDrawn="1"/>
            </p:nvSpPr>
            <p:spPr bwMode="auto">
              <a:xfrm rot="5400000">
                <a:off x="9520325" y="680243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5" name="Oval 184"/>
              <p:cNvSpPr>
                <a:spLocks noChangeArrowheads="1"/>
              </p:cNvSpPr>
              <p:nvPr userDrawn="1"/>
            </p:nvSpPr>
            <p:spPr bwMode="auto">
              <a:xfrm rot="5400000">
                <a:off x="9521912" y="6700837"/>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6" name="Oval 185"/>
              <p:cNvSpPr>
                <a:spLocks noChangeArrowheads="1"/>
              </p:cNvSpPr>
              <p:nvPr userDrawn="1"/>
            </p:nvSpPr>
            <p:spPr bwMode="auto">
              <a:xfrm rot="5400000">
                <a:off x="9520325" y="6600825"/>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7" name="Oval 186"/>
              <p:cNvSpPr>
                <a:spLocks noChangeArrowheads="1"/>
              </p:cNvSpPr>
              <p:nvPr userDrawn="1"/>
            </p:nvSpPr>
            <p:spPr bwMode="auto">
              <a:xfrm rot="5400000">
                <a:off x="9520325" y="6502400"/>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8" name="Oval 187"/>
              <p:cNvSpPr>
                <a:spLocks noChangeArrowheads="1"/>
              </p:cNvSpPr>
              <p:nvPr userDrawn="1"/>
            </p:nvSpPr>
            <p:spPr bwMode="auto">
              <a:xfrm rot="5400000">
                <a:off x="9520325" y="640238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9" name="Oval 188"/>
              <p:cNvSpPr>
                <a:spLocks noChangeArrowheads="1"/>
              </p:cNvSpPr>
              <p:nvPr userDrawn="1"/>
            </p:nvSpPr>
            <p:spPr bwMode="auto">
              <a:xfrm rot="5400000">
                <a:off x="9521912" y="6302375"/>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0" name="Oval 288"/>
              <p:cNvSpPr>
                <a:spLocks noChangeArrowheads="1"/>
              </p:cNvSpPr>
              <p:nvPr userDrawn="1"/>
            </p:nvSpPr>
            <p:spPr bwMode="auto">
              <a:xfrm rot="5400000">
                <a:off x="9643356"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1" name="Oval 289"/>
              <p:cNvSpPr>
                <a:spLocks noChangeArrowheads="1"/>
              </p:cNvSpPr>
              <p:nvPr userDrawn="1"/>
            </p:nvSpPr>
            <p:spPr bwMode="auto">
              <a:xfrm rot="5400000">
                <a:off x="9644943"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2" name="Oval 290"/>
              <p:cNvSpPr>
                <a:spLocks noChangeArrowheads="1"/>
              </p:cNvSpPr>
              <p:nvPr userDrawn="1"/>
            </p:nvSpPr>
            <p:spPr bwMode="auto">
              <a:xfrm rot="5400000">
                <a:off x="9643356"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3" name="Oval 291"/>
              <p:cNvSpPr>
                <a:spLocks noChangeArrowheads="1"/>
              </p:cNvSpPr>
              <p:nvPr userDrawn="1"/>
            </p:nvSpPr>
            <p:spPr bwMode="auto">
              <a:xfrm rot="5400000">
                <a:off x="9643356"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4" name="Oval 292"/>
              <p:cNvSpPr>
                <a:spLocks noChangeArrowheads="1"/>
              </p:cNvSpPr>
              <p:nvPr userDrawn="1"/>
            </p:nvSpPr>
            <p:spPr bwMode="auto">
              <a:xfrm rot="5400000">
                <a:off x="9643356"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5" name="Oval 293"/>
              <p:cNvSpPr>
                <a:spLocks noChangeArrowheads="1"/>
              </p:cNvSpPr>
              <p:nvPr userDrawn="1"/>
            </p:nvSpPr>
            <p:spPr bwMode="auto">
              <a:xfrm rot="5400000">
                <a:off x="9644943"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grpSp>
        <p:sp>
          <p:nvSpPr>
            <p:cNvPr id="216" name="Oval 151"/>
            <p:cNvSpPr>
              <a:spLocks noChangeArrowheads="1"/>
            </p:cNvSpPr>
            <p:nvPr userDrawn="1"/>
          </p:nvSpPr>
          <p:spPr bwMode="auto">
            <a:xfrm rot="5400000">
              <a:off x="6072150"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17" name="Oval 152"/>
            <p:cNvSpPr>
              <a:spLocks noChangeArrowheads="1"/>
            </p:cNvSpPr>
            <p:nvPr userDrawn="1"/>
          </p:nvSpPr>
          <p:spPr bwMode="auto">
            <a:xfrm rot="5400000">
              <a:off x="6073737"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18" name="Oval 153"/>
            <p:cNvSpPr>
              <a:spLocks noChangeArrowheads="1"/>
            </p:cNvSpPr>
            <p:nvPr userDrawn="1"/>
          </p:nvSpPr>
          <p:spPr bwMode="auto">
            <a:xfrm rot="5400000">
              <a:off x="6072150"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19" name="Oval 154"/>
            <p:cNvSpPr>
              <a:spLocks noChangeArrowheads="1"/>
            </p:cNvSpPr>
            <p:nvPr userDrawn="1"/>
          </p:nvSpPr>
          <p:spPr bwMode="auto">
            <a:xfrm rot="5400000">
              <a:off x="6072150"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0" name="Oval 155"/>
            <p:cNvSpPr>
              <a:spLocks noChangeArrowheads="1"/>
            </p:cNvSpPr>
            <p:nvPr userDrawn="1"/>
          </p:nvSpPr>
          <p:spPr bwMode="auto">
            <a:xfrm rot="5400000">
              <a:off x="6072150"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1" name="Oval 156"/>
            <p:cNvSpPr>
              <a:spLocks noChangeArrowheads="1"/>
            </p:cNvSpPr>
            <p:nvPr userDrawn="1"/>
          </p:nvSpPr>
          <p:spPr bwMode="auto">
            <a:xfrm rot="5400000">
              <a:off x="6073737"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2" name="Oval 159"/>
            <p:cNvSpPr>
              <a:spLocks noChangeArrowheads="1"/>
            </p:cNvSpPr>
            <p:nvPr userDrawn="1"/>
          </p:nvSpPr>
          <p:spPr bwMode="auto">
            <a:xfrm rot="5400000">
              <a:off x="6195181"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3" name="Oval 160"/>
            <p:cNvSpPr>
              <a:spLocks noChangeArrowheads="1"/>
            </p:cNvSpPr>
            <p:nvPr userDrawn="1"/>
          </p:nvSpPr>
          <p:spPr bwMode="auto">
            <a:xfrm rot="5400000">
              <a:off x="6196768"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4" name="Oval 161"/>
            <p:cNvSpPr>
              <a:spLocks noChangeArrowheads="1"/>
            </p:cNvSpPr>
            <p:nvPr userDrawn="1"/>
          </p:nvSpPr>
          <p:spPr bwMode="auto">
            <a:xfrm rot="5400000">
              <a:off x="6195181"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5" name="Oval 162"/>
            <p:cNvSpPr>
              <a:spLocks noChangeArrowheads="1"/>
            </p:cNvSpPr>
            <p:nvPr userDrawn="1"/>
          </p:nvSpPr>
          <p:spPr bwMode="auto">
            <a:xfrm rot="5400000">
              <a:off x="6195181"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6" name="Oval 163"/>
            <p:cNvSpPr>
              <a:spLocks noChangeArrowheads="1"/>
            </p:cNvSpPr>
            <p:nvPr userDrawn="1"/>
          </p:nvSpPr>
          <p:spPr bwMode="auto">
            <a:xfrm rot="5400000">
              <a:off x="6195181"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7" name="Oval 164"/>
            <p:cNvSpPr>
              <a:spLocks noChangeArrowheads="1"/>
            </p:cNvSpPr>
            <p:nvPr userDrawn="1"/>
          </p:nvSpPr>
          <p:spPr bwMode="auto">
            <a:xfrm rot="5400000">
              <a:off x="6196768"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8" name="Oval 167"/>
            <p:cNvSpPr>
              <a:spLocks noChangeArrowheads="1"/>
            </p:cNvSpPr>
            <p:nvPr userDrawn="1"/>
          </p:nvSpPr>
          <p:spPr bwMode="auto">
            <a:xfrm rot="5400000">
              <a:off x="6318212"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9" name="Oval 168"/>
            <p:cNvSpPr>
              <a:spLocks noChangeArrowheads="1"/>
            </p:cNvSpPr>
            <p:nvPr userDrawn="1"/>
          </p:nvSpPr>
          <p:spPr bwMode="auto">
            <a:xfrm rot="5400000">
              <a:off x="6319800"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0" name="Oval 169"/>
            <p:cNvSpPr>
              <a:spLocks noChangeArrowheads="1"/>
            </p:cNvSpPr>
            <p:nvPr userDrawn="1"/>
          </p:nvSpPr>
          <p:spPr bwMode="auto">
            <a:xfrm rot="5400000">
              <a:off x="6318212"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1" name="Oval 170"/>
            <p:cNvSpPr>
              <a:spLocks noChangeArrowheads="1"/>
            </p:cNvSpPr>
            <p:nvPr userDrawn="1"/>
          </p:nvSpPr>
          <p:spPr bwMode="auto">
            <a:xfrm rot="5400000">
              <a:off x="6318212"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2" name="Oval 171"/>
            <p:cNvSpPr>
              <a:spLocks noChangeArrowheads="1"/>
            </p:cNvSpPr>
            <p:nvPr userDrawn="1"/>
          </p:nvSpPr>
          <p:spPr bwMode="auto">
            <a:xfrm rot="5400000">
              <a:off x="6318212"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3" name="Oval 172"/>
            <p:cNvSpPr>
              <a:spLocks noChangeArrowheads="1"/>
            </p:cNvSpPr>
            <p:nvPr userDrawn="1"/>
          </p:nvSpPr>
          <p:spPr bwMode="auto">
            <a:xfrm rot="5400000">
              <a:off x="6319800"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4" name="Oval 175"/>
            <p:cNvSpPr>
              <a:spLocks noChangeArrowheads="1"/>
            </p:cNvSpPr>
            <p:nvPr userDrawn="1"/>
          </p:nvSpPr>
          <p:spPr bwMode="auto">
            <a:xfrm rot="5400000">
              <a:off x="6441243"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5" name="Oval 176"/>
            <p:cNvSpPr>
              <a:spLocks noChangeArrowheads="1"/>
            </p:cNvSpPr>
            <p:nvPr userDrawn="1"/>
          </p:nvSpPr>
          <p:spPr bwMode="auto">
            <a:xfrm rot="5400000">
              <a:off x="6442831"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6" name="Oval 177"/>
            <p:cNvSpPr>
              <a:spLocks noChangeArrowheads="1"/>
            </p:cNvSpPr>
            <p:nvPr userDrawn="1"/>
          </p:nvSpPr>
          <p:spPr bwMode="auto">
            <a:xfrm rot="5400000">
              <a:off x="6441243"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7" name="Oval 178"/>
            <p:cNvSpPr>
              <a:spLocks noChangeArrowheads="1"/>
            </p:cNvSpPr>
            <p:nvPr userDrawn="1"/>
          </p:nvSpPr>
          <p:spPr bwMode="auto">
            <a:xfrm rot="5400000">
              <a:off x="6441243"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8" name="Oval 179"/>
            <p:cNvSpPr>
              <a:spLocks noChangeArrowheads="1"/>
            </p:cNvSpPr>
            <p:nvPr userDrawn="1"/>
          </p:nvSpPr>
          <p:spPr bwMode="auto">
            <a:xfrm rot="5400000">
              <a:off x="6441243"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9" name="Oval 180"/>
            <p:cNvSpPr>
              <a:spLocks noChangeArrowheads="1"/>
            </p:cNvSpPr>
            <p:nvPr userDrawn="1"/>
          </p:nvSpPr>
          <p:spPr bwMode="auto">
            <a:xfrm rot="5400000">
              <a:off x="6442831"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0" name="Oval 183"/>
            <p:cNvSpPr>
              <a:spLocks noChangeArrowheads="1"/>
            </p:cNvSpPr>
            <p:nvPr userDrawn="1"/>
          </p:nvSpPr>
          <p:spPr bwMode="auto">
            <a:xfrm rot="5400000">
              <a:off x="6563481" y="680243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1" name="Oval 184"/>
            <p:cNvSpPr>
              <a:spLocks noChangeArrowheads="1"/>
            </p:cNvSpPr>
            <p:nvPr userDrawn="1"/>
          </p:nvSpPr>
          <p:spPr bwMode="auto">
            <a:xfrm rot="5400000">
              <a:off x="6565068" y="6700837"/>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2" name="Oval 185"/>
            <p:cNvSpPr>
              <a:spLocks noChangeArrowheads="1"/>
            </p:cNvSpPr>
            <p:nvPr userDrawn="1"/>
          </p:nvSpPr>
          <p:spPr bwMode="auto">
            <a:xfrm rot="5400000">
              <a:off x="6563481" y="6600825"/>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3" name="Oval 186"/>
            <p:cNvSpPr>
              <a:spLocks noChangeArrowheads="1"/>
            </p:cNvSpPr>
            <p:nvPr userDrawn="1"/>
          </p:nvSpPr>
          <p:spPr bwMode="auto">
            <a:xfrm rot="5400000">
              <a:off x="6563481" y="6502400"/>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4" name="Oval 187"/>
            <p:cNvSpPr>
              <a:spLocks noChangeArrowheads="1"/>
            </p:cNvSpPr>
            <p:nvPr userDrawn="1"/>
          </p:nvSpPr>
          <p:spPr bwMode="auto">
            <a:xfrm rot="5400000">
              <a:off x="6563481" y="640238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5" name="Oval 188"/>
            <p:cNvSpPr>
              <a:spLocks noChangeArrowheads="1"/>
            </p:cNvSpPr>
            <p:nvPr userDrawn="1"/>
          </p:nvSpPr>
          <p:spPr bwMode="auto">
            <a:xfrm rot="5400000">
              <a:off x="6565068" y="6302375"/>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6" name="Oval 288"/>
            <p:cNvSpPr>
              <a:spLocks noChangeArrowheads="1"/>
            </p:cNvSpPr>
            <p:nvPr userDrawn="1"/>
          </p:nvSpPr>
          <p:spPr bwMode="auto">
            <a:xfrm rot="5400000">
              <a:off x="6686512"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7" name="Oval 289"/>
            <p:cNvSpPr>
              <a:spLocks noChangeArrowheads="1"/>
            </p:cNvSpPr>
            <p:nvPr userDrawn="1"/>
          </p:nvSpPr>
          <p:spPr bwMode="auto">
            <a:xfrm rot="5400000">
              <a:off x="6688099"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8" name="Oval 290"/>
            <p:cNvSpPr>
              <a:spLocks noChangeArrowheads="1"/>
            </p:cNvSpPr>
            <p:nvPr userDrawn="1"/>
          </p:nvSpPr>
          <p:spPr bwMode="auto">
            <a:xfrm rot="5400000">
              <a:off x="6686512"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9" name="Oval 291"/>
            <p:cNvSpPr>
              <a:spLocks noChangeArrowheads="1"/>
            </p:cNvSpPr>
            <p:nvPr userDrawn="1"/>
          </p:nvSpPr>
          <p:spPr bwMode="auto">
            <a:xfrm rot="5400000">
              <a:off x="6686512"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0" name="Oval 292"/>
            <p:cNvSpPr>
              <a:spLocks noChangeArrowheads="1"/>
            </p:cNvSpPr>
            <p:nvPr userDrawn="1"/>
          </p:nvSpPr>
          <p:spPr bwMode="auto">
            <a:xfrm rot="5400000">
              <a:off x="6686512"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1" name="Oval 293"/>
            <p:cNvSpPr>
              <a:spLocks noChangeArrowheads="1"/>
            </p:cNvSpPr>
            <p:nvPr userDrawn="1"/>
          </p:nvSpPr>
          <p:spPr bwMode="auto">
            <a:xfrm rot="5400000">
              <a:off x="6688099"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grpSp>
      <p:grpSp>
        <p:nvGrpSpPr>
          <p:cNvPr id="396" name="Gruppo 395"/>
          <p:cNvGrpSpPr/>
          <p:nvPr userDrawn="1"/>
        </p:nvGrpSpPr>
        <p:grpSpPr>
          <a:xfrm>
            <a:off x="7939458" y="24483"/>
            <a:ext cx="3684588" cy="533128"/>
            <a:chOff x="7939458" y="46187"/>
            <a:chExt cx="3684588" cy="533128"/>
          </a:xfrm>
        </p:grpSpPr>
        <p:sp>
          <p:nvSpPr>
            <p:cNvPr id="397" name="Oval 191"/>
            <p:cNvSpPr>
              <a:spLocks noChangeArrowheads="1"/>
            </p:cNvSpPr>
            <p:nvPr/>
          </p:nvSpPr>
          <p:spPr bwMode="auto">
            <a:xfrm>
              <a:off x="7939458" y="46187"/>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398" name="Oval 193"/>
            <p:cNvSpPr>
              <a:spLocks noChangeArrowheads="1"/>
            </p:cNvSpPr>
            <p:nvPr/>
          </p:nvSpPr>
          <p:spPr bwMode="auto">
            <a:xfrm>
              <a:off x="8098208" y="46187"/>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399" name="Oval 195"/>
            <p:cNvSpPr>
              <a:spLocks noChangeArrowheads="1"/>
            </p:cNvSpPr>
            <p:nvPr/>
          </p:nvSpPr>
          <p:spPr bwMode="auto">
            <a:xfrm>
              <a:off x="8256958" y="46187"/>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00" name="Oval 197"/>
            <p:cNvSpPr>
              <a:spLocks noChangeArrowheads="1"/>
            </p:cNvSpPr>
            <p:nvPr/>
          </p:nvSpPr>
          <p:spPr bwMode="auto">
            <a:xfrm>
              <a:off x="8415708" y="46187"/>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01" name="Oval 199"/>
            <p:cNvSpPr>
              <a:spLocks noChangeArrowheads="1"/>
            </p:cNvSpPr>
            <p:nvPr/>
          </p:nvSpPr>
          <p:spPr bwMode="auto">
            <a:xfrm>
              <a:off x="8574458" y="46187"/>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02" name="Oval 201"/>
            <p:cNvSpPr>
              <a:spLocks noChangeArrowheads="1"/>
            </p:cNvSpPr>
            <p:nvPr/>
          </p:nvSpPr>
          <p:spPr bwMode="auto">
            <a:xfrm>
              <a:off x="8728446" y="46187"/>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03" name="Oval 203"/>
            <p:cNvSpPr>
              <a:spLocks noChangeArrowheads="1"/>
            </p:cNvSpPr>
            <p:nvPr/>
          </p:nvSpPr>
          <p:spPr bwMode="auto">
            <a:xfrm>
              <a:off x="8887196" y="46187"/>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04" name="Oval 206"/>
            <p:cNvSpPr>
              <a:spLocks noChangeArrowheads="1"/>
            </p:cNvSpPr>
            <p:nvPr/>
          </p:nvSpPr>
          <p:spPr bwMode="auto">
            <a:xfrm>
              <a:off x="90459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05" name="Oval 208"/>
            <p:cNvSpPr>
              <a:spLocks noChangeArrowheads="1"/>
            </p:cNvSpPr>
            <p:nvPr/>
          </p:nvSpPr>
          <p:spPr bwMode="auto">
            <a:xfrm>
              <a:off x="920469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06" name="Oval 210"/>
            <p:cNvSpPr>
              <a:spLocks noChangeArrowheads="1"/>
            </p:cNvSpPr>
            <p:nvPr/>
          </p:nvSpPr>
          <p:spPr bwMode="auto">
            <a:xfrm>
              <a:off x="93634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07" name="Oval 212"/>
            <p:cNvSpPr>
              <a:spLocks noChangeArrowheads="1"/>
            </p:cNvSpPr>
            <p:nvPr/>
          </p:nvSpPr>
          <p:spPr bwMode="auto">
            <a:xfrm>
              <a:off x="9522196" y="461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08" name="Oval 214"/>
            <p:cNvSpPr>
              <a:spLocks noChangeArrowheads="1"/>
            </p:cNvSpPr>
            <p:nvPr/>
          </p:nvSpPr>
          <p:spPr bwMode="auto">
            <a:xfrm>
              <a:off x="967935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09" name="Oval 216"/>
            <p:cNvSpPr>
              <a:spLocks noChangeArrowheads="1"/>
            </p:cNvSpPr>
            <p:nvPr/>
          </p:nvSpPr>
          <p:spPr bwMode="auto">
            <a:xfrm>
              <a:off x="983810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0" name="Oval 218"/>
            <p:cNvSpPr>
              <a:spLocks noChangeArrowheads="1"/>
            </p:cNvSpPr>
            <p:nvPr/>
          </p:nvSpPr>
          <p:spPr bwMode="auto">
            <a:xfrm>
              <a:off x="999685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1" name="Oval 220"/>
            <p:cNvSpPr>
              <a:spLocks noChangeArrowheads="1"/>
            </p:cNvSpPr>
            <p:nvPr/>
          </p:nvSpPr>
          <p:spPr bwMode="auto">
            <a:xfrm>
              <a:off x="101508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2" name="Oval 222"/>
            <p:cNvSpPr>
              <a:spLocks noChangeArrowheads="1"/>
            </p:cNvSpPr>
            <p:nvPr/>
          </p:nvSpPr>
          <p:spPr bwMode="auto">
            <a:xfrm>
              <a:off x="1030959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3" name="Oval 224"/>
            <p:cNvSpPr>
              <a:spLocks noChangeArrowheads="1"/>
            </p:cNvSpPr>
            <p:nvPr/>
          </p:nvSpPr>
          <p:spPr bwMode="auto">
            <a:xfrm>
              <a:off x="104683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4" name="Oval 226"/>
            <p:cNvSpPr>
              <a:spLocks noChangeArrowheads="1"/>
            </p:cNvSpPr>
            <p:nvPr/>
          </p:nvSpPr>
          <p:spPr bwMode="auto">
            <a:xfrm>
              <a:off x="1062709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5" name="Oval 228"/>
            <p:cNvSpPr>
              <a:spLocks noChangeArrowheads="1"/>
            </p:cNvSpPr>
            <p:nvPr/>
          </p:nvSpPr>
          <p:spPr bwMode="auto">
            <a:xfrm>
              <a:off x="107858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6" name="Oval 230"/>
            <p:cNvSpPr>
              <a:spLocks noChangeArrowheads="1"/>
            </p:cNvSpPr>
            <p:nvPr/>
          </p:nvSpPr>
          <p:spPr bwMode="auto">
            <a:xfrm>
              <a:off x="10944596" y="461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7" name="Oval 232"/>
            <p:cNvSpPr>
              <a:spLocks noChangeArrowheads="1"/>
            </p:cNvSpPr>
            <p:nvPr/>
          </p:nvSpPr>
          <p:spPr bwMode="auto">
            <a:xfrm>
              <a:off x="11103346" y="461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8" name="Oval 234"/>
            <p:cNvSpPr>
              <a:spLocks noChangeArrowheads="1"/>
            </p:cNvSpPr>
            <p:nvPr/>
          </p:nvSpPr>
          <p:spPr bwMode="auto">
            <a:xfrm>
              <a:off x="1126050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9" name="Oval 236"/>
            <p:cNvSpPr>
              <a:spLocks noChangeArrowheads="1"/>
            </p:cNvSpPr>
            <p:nvPr/>
          </p:nvSpPr>
          <p:spPr bwMode="auto">
            <a:xfrm>
              <a:off x="1141925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0" name="Oval 238"/>
            <p:cNvSpPr>
              <a:spLocks noChangeArrowheads="1"/>
            </p:cNvSpPr>
            <p:nvPr/>
          </p:nvSpPr>
          <p:spPr bwMode="auto">
            <a:xfrm>
              <a:off x="1157800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1" name="Oval 240"/>
            <p:cNvSpPr>
              <a:spLocks noChangeArrowheads="1"/>
            </p:cNvSpPr>
            <p:nvPr/>
          </p:nvSpPr>
          <p:spPr bwMode="auto">
            <a:xfrm>
              <a:off x="79394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2" name="Oval 241"/>
            <p:cNvSpPr>
              <a:spLocks noChangeArrowheads="1"/>
            </p:cNvSpPr>
            <p:nvPr/>
          </p:nvSpPr>
          <p:spPr bwMode="auto">
            <a:xfrm>
              <a:off x="79394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3" name="Oval 242"/>
            <p:cNvSpPr>
              <a:spLocks noChangeArrowheads="1"/>
            </p:cNvSpPr>
            <p:nvPr/>
          </p:nvSpPr>
          <p:spPr bwMode="auto">
            <a:xfrm>
              <a:off x="80982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4" name="Oval 243"/>
            <p:cNvSpPr>
              <a:spLocks noChangeArrowheads="1"/>
            </p:cNvSpPr>
            <p:nvPr/>
          </p:nvSpPr>
          <p:spPr bwMode="auto">
            <a:xfrm>
              <a:off x="80982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5" name="Oval 244"/>
            <p:cNvSpPr>
              <a:spLocks noChangeArrowheads="1"/>
            </p:cNvSpPr>
            <p:nvPr/>
          </p:nvSpPr>
          <p:spPr bwMode="auto">
            <a:xfrm>
              <a:off x="82569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6" name="Oval 245"/>
            <p:cNvSpPr>
              <a:spLocks noChangeArrowheads="1"/>
            </p:cNvSpPr>
            <p:nvPr/>
          </p:nvSpPr>
          <p:spPr bwMode="auto">
            <a:xfrm>
              <a:off x="82569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7" name="Oval 246"/>
            <p:cNvSpPr>
              <a:spLocks noChangeArrowheads="1"/>
            </p:cNvSpPr>
            <p:nvPr/>
          </p:nvSpPr>
          <p:spPr bwMode="auto">
            <a:xfrm>
              <a:off x="84157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8" name="Oval 247"/>
            <p:cNvSpPr>
              <a:spLocks noChangeArrowheads="1"/>
            </p:cNvSpPr>
            <p:nvPr/>
          </p:nvSpPr>
          <p:spPr bwMode="auto">
            <a:xfrm>
              <a:off x="84157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9" name="Oval 248"/>
            <p:cNvSpPr>
              <a:spLocks noChangeArrowheads="1"/>
            </p:cNvSpPr>
            <p:nvPr/>
          </p:nvSpPr>
          <p:spPr bwMode="auto">
            <a:xfrm>
              <a:off x="8574458" y="285900"/>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0" name="Oval 249"/>
            <p:cNvSpPr>
              <a:spLocks noChangeArrowheads="1"/>
            </p:cNvSpPr>
            <p:nvPr/>
          </p:nvSpPr>
          <p:spPr bwMode="auto">
            <a:xfrm>
              <a:off x="8574458" y="1604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1" name="Oval 250"/>
            <p:cNvSpPr>
              <a:spLocks noChangeArrowheads="1"/>
            </p:cNvSpPr>
            <p:nvPr/>
          </p:nvSpPr>
          <p:spPr bwMode="auto">
            <a:xfrm>
              <a:off x="87284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2" name="Oval 251"/>
            <p:cNvSpPr>
              <a:spLocks noChangeArrowheads="1"/>
            </p:cNvSpPr>
            <p:nvPr/>
          </p:nvSpPr>
          <p:spPr bwMode="auto">
            <a:xfrm>
              <a:off x="87284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3" name="Oval 252"/>
            <p:cNvSpPr>
              <a:spLocks noChangeArrowheads="1"/>
            </p:cNvSpPr>
            <p:nvPr/>
          </p:nvSpPr>
          <p:spPr bwMode="auto">
            <a:xfrm>
              <a:off x="888719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4" name="Oval 253"/>
            <p:cNvSpPr>
              <a:spLocks noChangeArrowheads="1"/>
            </p:cNvSpPr>
            <p:nvPr/>
          </p:nvSpPr>
          <p:spPr bwMode="auto">
            <a:xfrm>
              <a:off x="888719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5" name="Oval 254"/>
            <p:cNvSpPr>
              <a:spLocks noChangeArrowheads="1"/>
            </p:cNvSpPr>
            <p:nvPr/>
          </p:nvSpPr>
          <p:spPr bwMode="auto">
            <a:xfrm>
              <a:off x="90459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6" name="Oval 255"/>
            <p:cNvSpPr>
              <a:spLocks noChangeArrowheads="1"/>
            </p:cNvSpPr>
            <p:nvPr/>
          </p:nvSpPr>
          <p:spPr bwMode="auto">
            <a:xfrm>
              <a:off x="90459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7" name="Oval 256"/>
            <p:cNvSpPr>
              <a:spLocks noChangeArrowheads="1"/>
            </p:cNvSpPr>
            <p:nvPr/>
          </p:nvSpPr>
          <p:spPr bwMode="auto">
            <a:xfrm>
              <a:off x="920469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8" name="Oval 257"/>
            <p:cNvSpPr>
              <a:spLocks noChangeArrowheads="1"/>
            </p:cNvSpPr>
            <p:nvPr/>
          </p:nvSpPr>
          <p:spPr bwMode="auto">
            <a:xfrm>
              <a:off x="920469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9" name="Oval 258"/>
            <p:cNvSpPr>
              <a:spLocks noChangeArrowheads="1"/>
            </p:cNvSpPr>
            <p:nvPr/>
          </p:nvSpPr>
          <p:spPr bwMode="auto">
            <a:xfrm>
              <a:off x="93634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0" name="Oval 259"/>
            <p:cNvSpPr>
              <a:spLocks noChangeArrowheads="1"/>
            </p:cNvSpPr>
            <p:nvPr/>
          </p:nvSpPr>
          <p:spPr bwMode="auto">
            <a:xfrm>
              <a:off x="93634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1" name="Oval 260"/>
            <p:cNvSpPr>
              <a:spLocks noChangeArrowheads="1"/>
            </p:cNvSpPr>
            <p:nvPr/>
          </p:nvSpPr>
          <p:spPr bwMode="auto">
            <a:xfrm>
              <a:off x="9522196" y="285900"/>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2" name="Oval 261"/>
            <p:cNvSpPr>
              <a:spLocks noChangeArrowheads="1"/>
            </p:cNvSpPr>
            <p:nvPr/>
          </p:nvSpPr>
          <p:spPr bwMode="auto">
            <a:xfrm>
              <a:off x="9522196" y="1604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3" name="Oval 262"/>
            <p:cNvSpPr>
              <a:spLocks noChangeArrowheads="1"/>
            </p:cNvSpPr>
            <p:nvPr/>
          </p:nvSpPr>
          <p:spPr bwMode="auto">
            <a:xfrm>
              <a:off x="96793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4" name="Oval 263"/>
            <p:cNvSpPr>
              <a:spLocks noChangeArrowheads="1"/>
            </p:cNvSpPr>
            <p:nvPr/>
          </p:nvSpPr>
          <p:spPr bwMode="auto">
            <a:xfrm>
              <a:off x="96793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5" name="Oval 264"/>
            <p:cNvSpPr>
              <a:spLocks noChangeArrowheads="1"/>
            </p:cNvSpPr>
            <p:nvPr/>
          </p:nvSpPr>
          <p:spPr bwMode="auto">
            <a:xfrm>
              <a:off x="98381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6" name="Oval 265"/>
            <p:cNvSpPr>
              <a:spLocks noChangeArrowheads="1"/>
            </p:cNvSpPr>
            <p:nvPr/>
          </p:nvSpPr>
          <p:spPr bwMode="auto">
            <a:xfrm>
              <a:off x="98381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7" name="Oval 266"/>
            <p:cNvSpPr>
              <a:spLocks noChangeArrowheads="1"/>
            </p:cNvSpPr>
            <p:nvPr/>
          </p:nvSpPr>
          <p:spPr bwMode="auto">
            <a:xfrm>
              <a:off x="99968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8" name="Oval 267"/>
            <p:cNvSpPr>
              <a:spLocks noChangeArrowheads="1"/>
            </p:cNvSpPr>
            <p:nvPr/>
          </p:nvSpPr>
          <p:spPr bwMode="auto">
            <a:xfrm>
              <a:off x="99968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9" name="Oval 268"/>
            <p:cNvSpPr>
              <a:spLocks noChangeArrowheads="1"/>
            </p:cNvSpPr>
            <p:nvPr/>
          </p:nvSpPr>
          <p:spPr bwMode="auto">
            <a:xfrm>
              <a:off x="101508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0" name="Oval 269"/>
            <p:cNvSpPr>
              <a:spLocks noChangeArrowheads="1"/>
            </p:cNvSpPr>
            <p:nvPr/>
          </p:nvSpPr>
          <p:spPr bwMode="auto">
            <a:xfrm>
              <a:off x="101508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1" name="Oval 270"/>
            <p:cNvSpPr>
              <a:spLocks noChangeArrowheads="1"/>
            </p:cNvSpPr>
            <p:nvPr/>
          </p:nvSpPr>
          <p:spPr bwMode="auto">
            <a:xfrm>
              <a:off x="1030959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2" name="Oval 271"/>
            <p:cNvSpPr>
              <a:spLocks noChangeArrowheads="1"/>
            </p:cNvSpPr>
            <p:nvPr/>
          </p:nvSpPr>
          <p:spPr bwMode="auto">
            <a:xfrm>
              <a:off x="1030959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3" name="Oval 272"/>
            <p:cNvSpPr>
              <a:spLocks noChangeArrowheads="1"/>
            </p:cNvSpPr>
            <p:nvPr/>
          </p:nvSpPr>
          <p:spPr bwMode="auto">
            <a:xfrm>
              <a:off x="104683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4" name="Oval 273"/>
            <p:cNvSpPr>
              <a:spLocks noChangeArrowheads="1"/>
            </p:cNvSpPr>
            <p:nvPr/>
          </p:nvSpPr>
          <p:spPr bwMode="auto">
            <a:xfrm>
              <a:off x="104683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5" name="Oval 274"/>
            <p:cNvSpPr>
              <a:spLocks noChangeArrowheads="1"/>
            </p:cNvSpPr>
            <p:nvPr/>
          </p:nvSpPr>
          <p:spPr bwMode="auto">
            <a:xfrm>
              <a:off x="1062709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6" name="Oval 275"/>
            <p:cNvSpPr>
              <a:spLocks noChangeArrowheads="1"/>
            </p:cNvSpPr>
            <p:nvPr/>
          </p:nvSpPr>
          <p:spPr bwMode="auto">
            <a:xfrm>
              <a:off x="1062709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7" name="Oval 276"/>
            <p:cNvSpPr>
              <a:spLocks noChangeArrowheads="1"/>
            </p:cNvSpPr>
            <p:nvPr/>
          </p:nvSpPr>
          <p:spPr bwMode="auto">
            <a:xfrm>
              <a:off x="107858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8" name="Oval 277"/>
            <p:cNvSpPr>
              <a:spLocks noChangeArrowheads="1"/>
            </p:cNvSpPr>
            <p:nvPr/>
          </p:nvSpPr>
          <p:spPr bwMode="auto">
            <a:xfrm>
              <a:off x="107858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9" name="Oval 278"/>
            <p:cNvSpPr>
              <a:spLocks noChangeArrowheads="1"/>
            </p:cNvSpPr>
            <p:nvPr/>
          </p:nvSpPr>
          <p:spPr bwMode="auto">
            <a:xfrm>
              <a:off x="10944596" y="285900"/>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0" name="Oval 279"/>
            <p:cNvSpPr>
              <a:spLocks noChangeArrowheads="1"/>
            </p:cNvSpPr>
            <p:nvPr/>
          </p:nvSpPr>
          <p:spPr bwMode="auto">
            <a:xfrm>
              <a:off x="10944596" y="1604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1" name="Oval 280"/>
            <p:cNvSpPr>
              <a:spLocks noChangeArrowheads="1"/>
            </p:cNvSpPr>
            <p:nvPr/>
          </p:nvSpPr>
          <p:spPr bwMode="auto">
            <a:xfrm>
              <a:off x="11103346" y="285900"/>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2" name="Oval 281"/>
            <p:cNvSpPr>
              <a:spLocks noChangeArrowheads="1"/>
            </p:cNvSpPr>
            <p:nvPr/>
          </p:nvSpPr>
          <p:spPr bwMode="auto">
            <a:xfrm>
              <a:off x="11103346" y="1604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3" name="Oval 282"/>
            <p:cNvSpPr>
              <a:spLocks noChangeArrowheads="1"/>
            </p:cNvSpPr>
            <p:nvPr/>
          </p:nvSpPr>
          <p:spPr bwMode="auto">
            <a:xfrm>
              <a:off x="112605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4" name="Oval 283"/>
            <p:cNvSpPr>
              <a:spLocks noChangeArrowheads="1"/>
            </p:cNvSpPr>
            <p:nvPr/>
          </p:nvSpPr>
          <p:spPr bwMode="auto">
            <a:xfrm>
              <a:off x="112605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5" name="Oval 284"/>
            <p:cNvSpPr>
              <a:spLocks noChangeArrowheads="1"/>
            </p:cNvSpPr>
            <p:nvPr/>
          </p:nvSpPr>
          <p:spPr bwMode="auto">
            <a:xfrm>
              <a:off x="114192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6" name="Oval 285"/>
            <p:cNvSpPr>
              <a:spLocks noChangeArrowheads="1"/>
            </p:cNvSpPr>
            <p:nvPr/>
          </p:nvSpPr>
          <p:spPr bwMode="auto">
            <a:xfrm>
              <a:off x="114192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7" name="Oval 286"/>
            <p:cNvSpPr>
              <a:spLocks noChangeArrowheads="1"/>
            </p:cNvSpPr>
            <p:nvPr/>
          </p:nvSpPr>
          <p:spPr bwMode="auto">
            <a:xfrm>
              <a:off x="115780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8" name="Oval 287"/>
            <p:cNvSpPr>
              <a:spLocks noChangeArrowheads="1"/>
            </p:cNvSpPr>
            <p:nvPr/>
          </p:nvSpPr>
          <p:spPr bwMode="auto">
            <a:xfrm>
              <a:off x="115780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9" name="Oval 240"/>
            <p:cNvSpPr>
              <a:spLocks noChangeArrowheads="1"/>
            </p:cNvSpPr>
            <p:nvPr userDrawn="1"/>
          </p:nvSpPr>
          <p:spPr bwMode="auto">
            <a:xfrm>
              <a:off x="793945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0" name="Oval 241"/>
            <p:cNvSpPr>
              <a:spLocks noChangeArrowheads="1"/>
            </p:cNvSpPr>
            <p:nvPr userDrawn="1"/>
          </p:nvSpPr>
          <p:spPr bwMode="auto">
            <a:xfrm>
              <a:off x="793945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1" name="Oval 242"/>
            <p:cNvSpPr>
              <a:spLocks noChangeArrowheads="1"/>
            </p:cNvSpPr>
            <p:nvPr userDrawn="1"/>
          </p:nvSpPr>
          <p:spPr bwMode="auto">
            <a:xfrm>
              <a:off x="809820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2" name="Oval 243"/>
            <p:cNvSpPr>
              <a:spLocks noChangeArrowheads="1"/>
            </p:cNvSpPr>
            <p:nvPr userDrawn="1"/>
          </p:nvSpPr>
          <p:spPr bwMode="auto">
            <a:xfrm>
              <a:off x="809820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3" name="Oval 244"/>
            <p:cNvSpPr>
              <a:spLocks noChangeArrowheads="1"/>
            </p:cNvSpPr>
            <p:nvPr userDrawn="1"/>
          </p:nvSpPr>
          <p:spPr bwMode="auto">
            <a:xfrm>
              <a:off x="825695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4" name="Oval 245"/>
            <p:cNvSpPr>
              <a:spLocks noChangeArrowheads="1"/>
            </p:cNvSpPr>
            <p:nvPr userDrawn="1"/>
          </p:nvSpPr>
          <p:spPr bwMode="auto">
            <a:xfrm>
              <a:off x="825695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5" name="Oval 246"/>
            <p:cNvSpPr>
              <a:spLocks noChangeArrowheads="1"/>
            </p:cNvSpPr>
            <p:nvPr userDrawn="1"/>
          </p:nvSpPr>
          <p:spPr bwMode="auto">
            <a:xfrm>
              <a:off x="841570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6" name="Oval 247"/>
            <p:cNvSpPr>
              <a:spLocks noChangeArrowheads="1"/>
            </p:cNvSpPr>
            <p:nvPr userDrawn="1"/>
          </p:nvSpPr>
          <p:spPr bwMode="auto">
            <a:xfrm>
              <a:off x="841570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7" name="Oval 248"/>
            <p:cNvSpPr>
              <a:spLocks noChangeArrowheads="1"/>
            </p:cNvSpPr>
            <p:nvPr userDrawn="1"/>
          </p:nvSpPr>
          <p:spPr bwMode="auto">
            <a:xfrm>
              <a:off x="8574458" y="530102"/>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8" name="Oval 249"/>
            <p:cNvSpPr>
              <a:spLocks noChangeArrowheads="1"/>
            </p:cNvSpPr>
            <p:nvPr userDrawn="1"/>
          </p:nvSpPr>
          <p:spPr bwMode="auto">
            <a:xfrm>
              <a:off x="8574458" y="404690"/>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9" name="Oval 250"/>
            <p:cNvSpPr>
              <a:spLocks noChangeArrowheads="1"/>
            </p:cNvSpPr>
            <p:nvPr userDrawn="1"/>
          </p:nvSpPr>
          <p:spPr bwMode="auto">
            <a:xfrm>
              <a:off x="87284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0" name="Oval 251"/>
            <p:cNvSpPr>
              <a:spLocks noChangeArrowheads="1"/>
            </p:cNvSpPr>
            <p:nvPr userDrawn="1"/>
          </p:nvSpPr>
          <p:spPr bwMode="auto">
            <a:xfrm>
              <a:off x="87284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1" name="Oval 252"/>
            <p:cNvSpPr>
              <a:spLocks noChangeArrowheads="1"/>
            </p:cNvSpPr>
            <p:nvPr userDrawn="1"/>
          </p:nvSpPr>
          <p:spPr bwMode="auto">
            <a:xfrm>
              <a:off x="888719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2" name="Oval 253"/>
            <p:cNvSpPr>
              <a:spLocks noChangeArrowheads="1"/>
            </p:cNvSpPr>
            <p:nvPr userDrawn="1"/>
          </p:nvSpPr>
          <p:spPr bwMode="auto">
            <a:xfrm>
              <a:off x="888719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3" name="Oval 254"/>
            <p:cNvSpPr>
              <a:spLocks noChangeArrowheads="1"/>
            </p:cNvSpPr>
            <p:nvPr userDrawn="1"/>
          </p:nvSpPr>
          <p:spPr bwMode="auto">
            <a:xfrm>
              <a:off x="90459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4" name="Oval 255"/>
            <p:cNvSpPr>
              <a:spLocks noChangeArrowheads="1"/>
            </p:cNvSpPr>
            <p:nvPr userDrawn="1"/>
          </p:nvSpPr>
          <p:spPr bwMode="auto">
            <a:xfrm>
              <a:off x="90459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5" name="Oval 256"/>
            <p:cNvSpPr>
              <a:spLocks noChangeArrowheads="1"/>
            </p:cNvSpPr>
            <p:nvPr userDrawn="1"/>
          </p:nvSpPr>
          <p:spPr bwMode="auto">
            <a:xfrm>
              <a:off x="920469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6" name="Oval 257"/>
            <p:cNvSpPr>
              <a:spLocks noChangeArrowheads="1"/>
            </p:cNvSpPr>
            <p:nvPr userDrawn="1"/>
          </p:nvSpPr>
          <p:spPr bwMode="auto">
            <a:xfrm>
              <a:off x="920469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7" name="Oval 258"/>
            <p:cNvSpPr>
              <a:spLocks noChangeArrowheads="1"/>
            </p:cNvSpPr>
            <p:nvPr userDrawn="1"/>
          </p:nvSpPr>
          <p:spPr bwMode="auto">
            <a:xfrm>
              <a:off x="93634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8" name="Oval 259"/>
            <p:cNvSpPr>
              <a:spLocks noChangeArrowheads="1"/>
            </p:cNvSpPr>
            <p:nvPr userDrawn="1"/>
          </p:nvSpPr>
          <p:spPr bwMode="auto">
            <a:xfrm>
              <a:off x="93634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9" name="Oval 260"/>
            <p:cNvSpPr>
              <a:spLocks noChangeArrowheads="1"/>
            </p:cNvSpPr>
            <p:nvPr userDrawn="1"/>
          </p:nvSpPr>
          <p:spPr bwMode="auto">
            <a:xfrm>
              <a:off x="9522196" y="530102"/>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0" name="Oval 261"/>
            <p:cNvSpPr>
              <a:spLocks noChangeArrowheads="1"/>
            </p:cNvSpPr>
            <p:nvPr userDrawn="1"/>
          </p:nvSpPr>
          <p:spPr bwMode="auto">
            <a:xfrm>
              <a:off x="9522196" y="404690"/>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1" name="Oval 262"/>
            <p:cNvSpPr>
              <a:spLocks noChangeArrowheads="1"/>
            </p:cNvSpPr>
            <p:nvPr userDrawn="1"/>
          </p:nvSpPr>
          <p:spPr bwMode="auto">
            <a:xfrm>
              <a:off x="967935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2" name="Oval 263"/>
            <p:cNvSpPr>
              <a:spLocks noChangeArrowheads="1"/>
            </p:cNvSpPr>
            <p:nvPr userDrawn="1"/>
          </p:nvSpPr>
          <p:spPr bwMode="auto">
            <a:xfrm>
              <a:off x="967935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3" name="Oval 264"/>
            <p:cNvSpPr>
              <a:spLocks noChangeArrowheads="1"/>
            </p:cNvSpPr>
            <p:nvPr userDrawn="1"/>
          </p:nvSpPr>
          <p:spPr bwMode="auto">
            <a:xfrm>
              <a:off x="983810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4" name="Oval 265"/>
            <p:cNvSpPr>
              <a:spLocks noChangeArrowheads="1"/>
            </p:cNvSpPr>
            <p:nvPr userDrawn="1"/>
          </p:nvSpPr>
          <p:spPr bwMode="auto">
            <a:xfrm>
              <a:off x="983810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5" name="Oval 266"/>
            <p:cNvSpPr>
              <a:spLocks noChangeArrowheads="1"/>
            </p:cNvSpPr>
            <p:nvPr userDrawn="1"/>
          </p:nvSpPr>
          <p:spPr bwMode="auto">
            <a:xfrm>
              <a:off x="999685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6" name="Oval 267"/>
            <p:cNvSpPr>
              <a:spLocks noChangeArrowheads="1"/>
            </p:cNvSpPr>
            <p:nvPr userDrawn="1"/>
          </p:nvSpPr>
          <p:spPr bwMode="auto">
            <a:xfrm>
              <a:off x="999685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7" name="Oval 268"/>
            <p:cNvSpPr>
              <a:spLocks noChangeArrowheads="1"/>
            </p:cNvSpPr>
            <p:nvPr userDrawn="1"/>
          </p:nvSpPr>
          <p:spPr bwMode="auto">
            <a:xfrm>
              <a:off x="101508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8" name="Oval 269"/>
            <p:cNvSpPr>
              <a:spLocks noChangeArrowheads="1"/>
            </p:cNvSpPr>
            <p:nvPr userDrawn="1"/>
          </p:nvSpPr>
          <p:spPr bwMode="auto">
            <a:xfrm>
              <a:off x="101508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9" name="Oval 270"/>
            <p:cNvSpPr>
              <a:spLocks noChangeArrowheads="1"/>
            </p:cNvSpPr>
            <p:nvPr userDrawn="1"/>
          </p:nvSpPr>
          <p:spPr bwMode="auto">
            <a:xfrm>
              <a:off x="1030959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0" name="Oval 271"/>
            <p:cNvSpPr>
              <a:spLocks noChangeArrowheads="1"/>
            </p:cNvSpPr>
            <p:nvPr userDrawn="1"/>
          </p:nvSpPr>
          <p:spPr bwMode="auto">
            <a:xfrm>
              <a:off x="1030959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1" name="Oval 272"/>
            <p:cNvSpPr>
              <a:spLocks noChangeArrowheads="1"/>
            </p:cNvSpPr>
            <p:nvPr userDrawn="1"/>
          </p:nvSpPr>
          <p:spPr bwMode="auto">
            <a:xfrm>
              <a:off x="104683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2" name="Oval 273"/>
            <p:cNvSpPr>
              <a:spLocks noChangeArrowheads="1"/>
            </p:cNvSpPr>
            <p:nvPr userDrawn="1"/>
          </p:nvSpPr>
          <p:spPr bwMode="auto">
            <a:xfrm>
              <a:off x="104683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3" name="Oval 274"/>
            <p:cNvSpPr>
              <a:spLocks noChangeArrowheads="1"/>
            </p:cNvSpPr>
            <p:nvPr userDrawn="1"/>
          </p:nvSpPr>
          <p:spPr bwMode="auto">
            <a:xfrm>
              <a:off x="1062709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4" name="Oval 275"/>
            <p:cNvSpPr>
              <a:spLocks noChangeArrowheads="1"/>
            </p:cNvSpPr>
            <p:nvPr userDrawn="1"/>
          </p:nvSpPr>
          <p:spPr bwMode="auto">
            <a:xfrm>
              <a:off x="1062709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5" name="Oval 276"/>
            <p:cNvSpPr>
              <a:spLocks noChangeArrowheads="1"/>
            </p:cNvSpPr>
            <p:nvPr userDrawn="1"/>
          </p:nvSpPr>
          <p:spPr bwMode="auto">
            <a:xfrm>
              <a:off x="107858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6" name="Oval 277"/>
            <p:cNvSpPr>
              <a:spLocks noChangeArrowheads="1"/>
            </p:cNvSpPr>
            <p:nvPr userDrawn="1"/>
          </p:nvSpPr>
          <p:spPr bwMode="auto">
            <a:xfrm>
              <a:off x="107858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7" name="Oval 278"/>
            <p:cNvSpPr>
              <a:spLocks noChangeArrowheads="1"/>
            </p:cNvSpPr>
            <p:nvPr userDrawn="1"/>
          </p:nvSpPr>
          <p:spPr bwMode="auto">
            <a:xfrm>
              <a:off x="10944596" y="530102"/>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8" name="Oval 279"/>
            <p:cNvSpPr>
              <a:spLocks noChangeArrowheads="1"/>
            </p:cNvSpPr>
            <p:nvPr userDrawn="1"/>
          </p:nvSpPr>
          <p:spPr bwMode="auto">
            <a:xfrm>
              <a:off x="10944596" y="404690"/>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9" name="Oval 280"/>
            <p:cNvSpPr>
              <a:spLocks noChangeArrowheads="1"/>
            </p:cNvSpPr>
            <p:nvPr userDrawn="1"/>
          </p:nvSpPr>
          <p:spPr bwMode="auto">
            <a:xfrm>
              <a:off x="11103346" y="530102"/>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0" name="Oval 281"/>
            <p:cNvSpPr>
              <a:spLocks noChangeArrowheads="1"/>
            </p:cNvSpPr>
            <p:nvPr userDrawn="1"/>
          </p:nvSpPr>
          <p:spPr bwMode="auto">
            <a:xfrm>
              <a:off x="11103346" y="404690"/>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1" name="Oval 282"/>
            <p:cNvSpPr>
              <a:spLocks noChangeArrowheads="1"/>
            </p:cNvSpPr>
            <p:nvPr userDrawn="1"/>
          </p:nvSpPr>
          <p:spPr bwMode="auto">
            <a:xfrm>
              <a:off x="1126050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2" name="Oval 283"/>
            <p:cNvSpPr>
              <a:spLocks noChangeArrowheads="1"/>
            </p:cNvSpPr>
            <p:nvPr userDrawn="1"/>
          </p:nvSpPr>
          <p:spPr bwMode="auto">
            <a:xfrm>
              <a:off x="1126050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3" name="Oval 284"/>
            <p:cNvSpPr>
              <a:spLocks noChangeArrowheads="1"/>
            </p:cNvSpPr>
            <p:nvPr userDrawn="1"/>
          </p:nvSpPr>
          <p:spPr bwMode="auto">
            <a:xfrm>
              <a:off x="1141925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4" name="Oval 285"/>
            <p:cNvSpPr>
              <a:spLocks noChangeArrowheads="1"/>
            </p:cNvSpPr>
            <p:nvPr userDrawn="1"/>
          </p:nvSpPr>
          <p:spPr bwMode="auto">
            <a:xfrm>
              <a:off x="1141925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5" name="Oval 286"/>
            <p:cNvSpPr>
              <a:spLocks noChangeArrowheads="1"/>
            </p:cNvSpPr>
            <p:nvPr userDrawn="1"/>
          </p:nvSpPr>
          <p:spPr bwMode="auto">
            <a:xfrm>
              <a:off x="1157800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6" name="Oval 287"/>
            <p:cNvSpPr>
              <a:spLocks noChangeArrowheads="1"/>
            </p:cNvSpPr>
            <p:nvPr userDrawn="1"/>
          </p:nvSpPr>
          <p:spPr bwMode="auto">
            <a:xfrm>
              <a:off x="1157800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grpSp>
    </p:spTree>
    <p:extLst>
      <p:ext uri="{BB962C8B-B14F-4D97-AF65-F5344CB8AC3E}">
        <p14:creationId xmlns:p14="http://schemas.microsoft.com/office/powerpoint/2010/main" val="3440687628"/>
      </p:ext>
    </p:extLst>
  </p:cSld>
  <p:clrMapOvr>
    <a:masterClrMapping/>
  </p:clrMapOvr>
  <p:extLst>
    <p:ext uri="{DCECCB84-F9BA-43D5-87BE-67443E8EF086}">
      <p15:sldGuideLst xmlns:p15="http://schemas.microsoft.com/office/powerpoint/2012/main">
        <p15:guide id="4" orient="horz" pos="4269">
          <p15:clr>
            <a:srgbClr val="FBAE40"/>
          </p15:clr>
        </p15:guide>
        <p15:guide id="5" orient="horz" pos="777">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
    <p:spTree>
      <p:nvGrpSpPr>
        <p:cNvPr id="1" name=""/>
        <p:cNvGrpSpPr/>
        <p:nvPr/>
      </p:nvGrpSpPr>
      <p:grpSpPr>
        <a:xfrm>
          <a:off x="0" y="0"/>
          <a:ext cx="0" cy="0"/>
          <a:chOff x="0" y="0"/>
          <a:chExt cx="0" cy="0"/>
        </a:xfrm>
      </p:grpSpPr>
      <p:pic>
        <p:nvPicPr>
          <p:cNvPr id="10" name="Immagin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5136"/>
            <a:ext cx="12192001" cy="6847728"/>
          </a:xfrm>
          <a:prstGeom prst="rect">
            <a:avLst/>
          </a:prstGeom>
        </p:spPr>
      </p:pic>
      <p:pic>
        <p:nvPicPr>
          <p:cNvPr id="7" name="Immagin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32117" y="6220220"/>
            <a:ext cx="215465" cy="565521"/>
          </a:xfrm>
          <a:prstGeom prst="rect">
            <a:avLst/>
          </a:prstGeom>
        </p:spPr>
      </p:pic>
      <p:sp>
        <p:nvSpPr>
          <p:cNvPr id="15" name="Segnaposto immagine 14"/>
          <p:cNvSpPr>
            <a:spLocks noGrp="1"/>
          </p:cNvSpPr>
          <p:nvPr>
            <p:ph type="pic" sz="quarter" idx="12"/>
          </p:nvPr>
        </p:nvSpPr>
        <p:spPr>
          <a:xfrm>
            <a:off x="5645717" y="397558"/>
            <a:ext cx="3115330" cy="6214170"/>
          </a:xfrm>
          <a:custGeom>
            <a:avLst/>
            <a:gdLst>
              <a:gd name="connsiteX0" fmla="*/ 3107085 w 3115330"/>
              <a:gd name="connsiteY0" fmla="*/ 0 h 6214170"/>
              <a:gd name="connsiteX1" fmla="*/ 3115330 w 3115330"/>
              <a:gd name="connsiteY1" fmla="*/ 209 h 6214170"/>
              <a:gd name="connsiteX2" fmla="*/ 3115330 w 3115330"/>
              <a:gd name="connsiteY2" fmla="*/ 6213962 h 6214170"/>
              <a:gd name="connsiteX3" fmla="*/ 3107085 w 3115330"/>
              <a:gd name="connsiteY3" fmla="*/ 6214170 h 6214170"/>
              <a:gd name="connsiteX4" fmla="*/ 0 w 3115330"/>
              <a:gd name="connsiteY4" fmla="*/ 3107085 h 6214170"/>
              <a:gd name="connsiteX5" fmla="*/ 3107085 w 3115330"/>
              <a:gd name="connsiteY5" fmla="*/ 0 h 621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5330" h="6214170">
                <a:moveTo>
                  <a:pt x="3107085" y="0"/>
                </a:moveTo>
                <a:lnTo>
                  <a:pt x="3115330" y="209"/>
                </a:lnTo>
                <a:lnTo>
                  <a:pt x="3115330" y="6213962"/>
                </a:lnTo>
                <a:lnTo>
                  <a:pt x="3107085" y="6214170"/>
                </a:lnTo>
                <a:cubicBezTo>
                  <a:pt x="1391089" y="6214170"/>
                  <a:pt x="0" y="4823081"/>
                  <a:pt x="0" y="3107085"/>
                </a:cubicBezTo>
                <a:cubicBezTo>
                  <a:pt x="0" y="1391089"/>
                  <a:pt x="1391089" y="0"/>
                  <a:pt x="3107085" y="0"/>
                </a:cubicBezTo>
                <a:close/>
              </a:path>
            </a:pathLst>
          </a:custGeom>
          <a:solidFill>
            <a:schemeClr val="bg2"/>
          </a:solidFill>
          <a:ln>
            <a:noFill/>
          </a:ln>
        </p:spPr>
        <p:txBody>
          <a:bodyPr wrap="square" anchor="ctr">
            <a:noAutofit/>
          </a:bodyPr>
          <a:lstStyle>
            <a:lvl1pPr algn="ctr">
              <a:defRPr sz="1200">
                <a:solidFill>
                  <a:schemeClr val="tx1"/>
                </a:solidFill>
              </a:defRPr>
            </a:lvl1pPr>
          </a:lstStyle>
          <a:p>
            <a:endParaRPr lang="en-US" dirty="0"/>
          </a:p>
        </p:txBody>
      </p:sp>
      <p:sp>
        <p:nvSpPr>
          <p:cNvPr id="11" name="Segnaposto testo 10"/>
          <p:cNvSpPr>
            <a:spLocks noGrp="1"/>
          </p:cNvSpPr>
          <p:nvPr>
            <p:ph type="body" sz="quarter" idx="10" hasCustomPrompt="1"/>
          </p:nvPr>
        </p:nvSpPr>
        <p:spPr>
          <a:xfrm>
            <a:off x="574534" y="3528601"/>
            <a:ext cx="4732404" cy="498598"/>
          </a:xfrm>
          <a:prstGeom prst="rect">
            <a:avLst/>
          </a:prstGeom>
          <a:noFill/>
        </p:spPr>
        <p:txBody>
          <a:bodyPr wrap="square" lIns="0" tIns="0" rIns="0" bIns="0" rtlCol="0" anchor="b" anchorCtr="0">
            <a:spAutoFit/>
          </a:bodyPr>
          <a:lstStyle>
            <a:lvl1pPr marL="0" indent="0">
              <a:buNone/>
              <a:defRPr lang="it-IT" sz="3600" b="1" baseline="0" dirty="0" smtClean="0">
                <a:solidFill>
                  <a:schemeClr val="accent1"/>
                </a:solidFill>
                <a:latin typeface="Arial" panose="020B0604020202020204" pitchFamily="34" charset="0"/>
                <a:cs typeface="Arial" panose="020B0604020202020204" pitchFamily="34" charset="0"/>
              </a:defRPr>
            </a:lvl1pPr>
            <a:lvl2pPr>
              <a:defRPr lang="it-IT" dirty="0" smtClean="0"/>
            </a:lvl2pPr>
            <a:lvl3pPr>
              <a:defRPr lang="it-IT" sz="2400" dirty="0" smtClean="0"/>
            </a:lvl3pPr>
            <a:lvl4pPr>
              <a:defRPr lang="it-IT" sz="2400" dirty="0" smtClean="0"/>
            </a:lvl4pPr>
            <a:lvl5pPr>
              <a:defRPr lang="it-IT" sz="2400" dirty="0"/>
            </a:lvl5pPr>
          </a:lstStyle>
          <a:p>
            <a:pPr marL="0" lvl="0" defTabSz="609508"/>
            <a:r>
              <a:rPr lang="it-IT" dirty="0"/>
              <a:t>Title (</a:t>
            </a:r>
            <a:r>
              <a:rPr lang="it-IT" dirty="0" err="1"/>
              <a:t>Arial</a:t>
            </a:r>
            <a:r>
              <a:rPr lang="it-IT" dirty="0"/>
              <a:t> / 36 </a:t>
            </a:r>
            <a:r>
              <a:rPr lang="it-IT" dirty="0" err="1"/>
              <a:t>pt</a:t>
            </a:r>
            <a:r>
              <a:rPr lang="it-IT" dirty="0"/>
              <a:t>)</a:t>
            </a:r>
          </a:p>
        </p:txBody>
      </p:sp>
      <p:sp>
        <p:nvSpPr>
          <p:cNvPr id="12" name="Segnaposto testo 10"/>
          <p:cNvSpPr>
            <a:spLocks noGrp="1"/>
          </p:cNvSpPr>
          <p:nvPr>
            <p:ph type="body" sz="quarter" idx="11" hasCustomPrompt="1"/>
          </p:nvPr>
        </p:nvSpPr>
        <p:spPr>
          <a:xfrm>
            <a:off x="574534" y="4223987"/>
            <a:ext cx="4732404" cy="276999"/>
          </a:xfrm>
          <a:prstGeom prst="rect">
            <a:avLst/>
          </a:prstGeom>
          <a:noFill/>
        </p:spPr>
        <p:txBody>
          <a:bodyPr wrap="square" lIns="0" tIns="0" rIns="0" bIns="0" rtlCol="0">
            <a:spAutoFit/>
          </a:bodyPr>
          <a:lstStyle>
            <a:lvl1pPr marL="0" indent="0">
              <a:buNone/>
              <a:defRPr lang="it-IT" sz="2000" baseline="0" dirty="0" smtClean="0">
                <a:solidFill>
                  <a:schemeClr val="accent1"/>
                </a:solidFill>
                <a:latin typeface="Arial" panose="020B0604020202020204" pitchFamily="34" charset="0"/>
                <a:cs typeface="Arial" panose="020B0604020202020204" pitchFamily="34" charset="0"/>
              </a:defRPr>
            </a:lvl1pPr>
            <a:lvl2pPr>
              <a:defRPr lang="it-IT" dirty="0" smtClean="0"/>
            </a:lvl2pPr>
            <a:lvl3pPr>
              <a:defRPr lang="it-IT" sz="2400" dirty="0" smtClean="0"/>
            </a:lvl3pPr>
            <a:lvl4pPr>
              <a:defRPr lang="it-IT" sz="2400" dirty="0" smtClean="0"/>
            </a:lvl4pPr>
            <a:lvl5pPr>
              <a:defRPr lang="it-IT" sz="2400" dirty="0"/>
            </a:lvl5pPr>
          </a:lstStyle>
          <a:p>
            <a:pPr marL="0" lvl="0" defTabSz="609508"/>
            <a:r>
              <a:rPr lang="it-IT" dirty="0" err="1"/>
              <a:t>Subtitle</a:t>
            </a:r>
            <a:r>
              <a:rPr lang="it-IT" dirty="0"/>
              <a:t> (</a:t>
            </a:r>
            <a:r>
              <a:rPr lang="it-IT" dirty="0" err="1"/>
              <a:t>Arial</a:t>
            </a:r>
            <a:r>
              <a:rPr lang="it-IT" dirty="0"/>
              <a:t> / 20 </a:t>
            </a:r>
            <a:r>
              <a:rPr lang="it-IT" dirty="0" err="1"/>
              <a:t>pt</a:t>
            </a:r>
            <a:r>
              <a:rPr lang="it-IT" dirty="0"/>
              <a:t>)</a:t>
            </a:r>
          </a:p>
        </p:txBody>
      </p:sp>
      <p:sp>
        <p:nvSpPr>
          <p:cNvPr id="14" name="CasellaDiTesto 13">
            <a:extLst>
              <a:ext uri="{FF2B5EF4-FFF2-40B4-BE49-F238E27FC236}">
                <a16:creationId xmlns:a16="http://schemas.microsoft.com/office/drawing/2014/main" id="{B4953A31-EE88-C44B-9369-49113C769C3F}"/>
              </a:ext>
            </a:extLst>
          </p:cNvPr>
          <p:cNvSpPr txBox="1"/>
          <p:nvPr userDrawn="1"/>
        </p:nvSpPr>
        <p:spPr>
          <a:xfrm>
            <a:off x="295247" y="6617613"/>
            <a:ext cx="287833" cy="127053"/>
          </a:xfrm>
          <a:prstGeom prst="rect">
            <a:avLst/>
          </a:prstGeom>
          <a:noFill/>
        </p:spPr>
        <p:txBody>
          <a:bodyPr lIns="0" tIns="0" rIns="0" bIns="0"/>
          <a:lstStyle/>
          <a:p>
            <a:pPr algn="ctr" defTabSz="609508" eaLnBrk="1" fontAlgn="auto" hangingPunct="1">
              <a:spcBef>
                <a:spcPts val="0"/>
              </a:spcBef>
              <a:spcAft>
                <a:spcPts val="0"/>
              </a:spcAft>
              <a:defRPr/>
            </a:pPr>
            <a:fld id="{4F6B84A1-441B-B74A-8794-0FCED05C7C04}" type="slidenum">
              <a:rPr lang="it-IT" sz="900" b="1" smtClean="0">
                <a:solidFill>
                  <a:schemeClr val="bg1"/>
                </a:solidFill>
                <a:latin typeface="Arial" panose="020B0604020202020204" pitchFamily="34" charset="0"/>
                <a:cs typeface="Arial" panose="020B0604020202020204" pitchFamily="34" charset="0"/>
              </a:rPr>
              <a:pPr algn="ctr" defTabSz="609508" eaLnBrk="1" fontAlgn="auto" hangingPunct="1">
                <a:spcBef>
                  <a:spcPts val="0"/>
                </a:spcBef>
                <a:spcAft>
                  <a:spcPts val="0"/>
                </a:spcAft>
                <a:defRPr/>
              </a:pPr>
              <a:t>‹N›</a:t>
            </a:fld>
            <a:endParaRPr lang="it-IT" sz="900" b="1" dirty="0">
              <a:solidFill>
                <a:schemeClr val="bg1"/>
              </a:solidFill>
              <a:latin typeface="Arial" panose="020B0604020202020204" pitchFamily="34" charset="0"/>
              <a:cs typeface="Arial" panose="020B0604020202020204" pitchFamily="34" charset="0"/>
            </a:endParaRPr>
          </a:p>
        </p:txBody>
      </p:sp>
      <p:sp>
        <p:nvSpPr>
          <p:cNvPr id="17" name="Segnaposto data 3"/>
          <p:cNvSpPr>
            <a:spLocks noGrp="1"/>
          </p:cNvSpPr>
          <p:nvPr>
            <p:ph type="dt" sz="half" idx="2"/>
          </p:nvPr>
        </p:nvSpPr>
        <p:spPr>
          <a:xfrm>
            <a:off x="677593" y="6662346"/>
            <a:ext cx="2743200" cy="172637"/>
          </a:xfrm>
          <a:prstGeom prst="rect">
            <a:avLst/>
          </a:prstGeom>
        </p:spPr>
        <p:txBody>
          <a:bodyPr lIns="0" tIns="0" rIns="0" bIns="0"/>
          <a:lstStyle>
            <a:lvl1pPr>
              <a:defRPr lang="it-IT" sz="909" kern="1200" cap="all" baseline="0" smtClean="0">
                <a:solidFill>
                  <a:schemeClr val="accent1"/>
                </a:solidFill>
                <a:latin typeface="Arial" panose="020B0604020202020204" pitchFamily="34" charset="0"/>
                <a:ea typeface="+mn-ea"/>
                <a:cs typeface="Arial" panose="020B0604020202020204" pitchFamily="34" charset="0"/>
              </a:defRPr>
            </a:lvl1pPr>
          </a:lstStyle>
          <a:p>
            <a:fld id="{7A4AF16A-B0B8-4637-BCC3-1D6538DB946A}" type="datetime4">
              <a:rPr lang="it-IT" smtClean="0"/>
              <a:t>18 settembre 2023</a:t>
            </a:fld>
            <a:endParaRPr lang="it-IT" dirty="0"/>
          </a:p>
        </p:txBody>
      </p:sp>
      <p:sp>
        <p:nvSpPr>
          <p:cNvPr id="13" name="CasellaDiTesto 12">
            <a:extLst>
              <a:ext uri="{FF2B5EF4-FFF2-40B4-BE49-F238E27FC236}">
                <a16:creationId xmlns:a16="http://schemas.microsoft.com/office/drawing/2014/main" id="{247C9C5D-C966-6348-B6F7-A5CBD05AE9D7}"/>
              </a:ext>
            </a:extLst>
          </p:cNvPr>
          <p:cNvSpPr txBox="1"/>
          <p:nvPr userDrawn="1"/>
        </p:nvSpPr>
        <p:spPr>
          <a:xfrm>
            <a:off x="677593" y="6477006"/>
            <a:ext cx="4187687" cy="139910"/>
          </a:xfrm>
          <a:prstGeom prst="rect">
            <a:avLst/>
          </a:prstGeom>
          <a:noFill/>
        </p:spPr>
        <p:txBody>
          <a:bodyPr wrap="square" lIns="0" tIns="0" rIns="0" bIns="0" rtlCol="0">
            <a:spAutoFit/>
          </a:bodyPr>
          <a:lstStyle/>
          <a:p>
            <a:r>
              <a:rPr lang="it-IT" sz="909" cap="all" baseline="0" dirty="0" err="1">
                <a:solidFill>
                  <a:schemeClr val="accent1"/>
                </a:solidFill>
                <a:latin typeface="Arial" panose="020B0604020202020204" pitchFamily="34" charset="0"/>
                <a:cs typeface="Arial" panose="020B0604020202020204" pitchFamily="34" charset="0"/>
              </a:rPr>
              <a:t>TorinO</a:t>
            </a:r>
            <a:endParaRPr lang="it-IT" sz="909" cap="all" baseline="0"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768666"/>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542547A3-34F6-44AF-A445-B2D06E0E27F8}" type="datetimeFigureOut">
              <a:rPr lang="it-IT" smtClean="0"/>
              <a:t>18/09/2023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F97DD96-575B-497D-B196-58A5F0BDD438}" type="slidenum">
              <a:rPr lang="it-IT" smtClean="0"/>
              <a:t>‹N›</a:t>
            </a:fld>
            <a:endParaRPr lang="it-IT"/>
          </a:p>
        </p:txBody>
      </p:sp>
    </p:spTree>
    <p:extLst>
      <p:ext uri="{BB962C8B-B14F-4D97-AF65-F5344CB8AC3E}">
        <p14:creationId xmlns:p14="http://schemas.microsoft.com/office/powerpoint/2010/main" val="26574612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12" name="Segnaposto testo 10"/>
          <p:cNvSpPr>
            <a:spLocks noGrp="1"/>
          </p:cNvSpPr>
          <p:nvPr>
            <p:ph type="body" sz="quarter" idx="10" hasCustomPrompt="1"/>
          </p:nvPr>
        </p:nvSpPr>
        <p:spPr>
          <a:xfrm>
            <a:off x="4520725" y="3400414"/>
            <a:ext cx="6728300" cy="498598"/>
          </a:xfrm>
          <a:prstGeom prst="rect">
            <a:avLst/>
          </a:prstGeom>
          <a:noFill/>
        </p:spPr>
        <p:txBody>
          <a:bodyPr wrap="square" lIns="0" tIns="0" rIns="0" bIns="0" rtlCol="0" anchor="b" anchorCtr="0">
            <a:spAutoFit/>
          </a:bodyPr>
          <a:lstStyle>
            <a:lvl1pPr marL="0" indent="0">
              <a:buNone/>
              <a:defRPr lang="it-IT" sz="3600" b="1" baseline="0" dirty="0" smtClean="0">
                <a:solidFill>
                  <a:schemeClr val="accent1"/>
                </a:solidFill>
                <a:latin typeface="Arial" panose="020B0604020202020204" pitchFamily="34" charset="0"/>
                <a:cs typeface="Arial" panose="020B0604020202020204" pitchFamily="34" charset="0"/>
              </a:defRPr>
            </a:lvl1pPr>
            <a:lvl2pPr>
              <a:defRPr lang="it-IT" dirty="0" smtClean="0"/>
            </a:lvl2pPr>
            <a:lvl3pPr>
              <a:defRPr lang="it-IT" sz="2400" dirty="0" smtClean="0"/>
            </a:lvl3pPr>
            <a:lvl4pPr>
              <a:defRPr lang="it-IT" sz="2400" dirty="0" smtClean="0"/>
            </a:lvl4pPr>
            <a:lvl5pPr>
              <a:defRPr lang="it-IT" sz="2400" dirty="0"/>
            </a:lvl5pPr>
          </a:lstStyle>
          <a:p>
            <a:pPr marL="0" lvl="0" defTabSz="609508"/>
            <a:r>
              <a:rPr lang="it-IT" dirty="0"/>
              <a:t>Title (</a:t>
            </a:r>
            <a:r>
              <a:rPr lang="it-IT" dirty="0" err="1"/>
              <a:t>Arial</a:t>
            </a:r>
            <a:r>
              <a:rPr lang="it-IT" dirty="0"/>
              <a:t> / 36 </a:t>
            </a:r>
            <a:r>
              <a:rPr lang="it-IT" dirty="0" err="1"/>
              <a:t>pt</a:t>
            </a:r>
            <a:r>
              <a:rPr lang="it-IT" dirty="0"/>
              <a:t>)</a:t>
            </a:r>
          </a:p>
        </p:txBody>
      </p:sp>
      <p:sp>
        <p:nvSpPr>
          <p:cNvPr id="14" name="Segnaposto testo 10"/>
          <p:cNvSpPr>
            <a:spLocks noGrp="1"/>
          </p:cNvSpPr>
          <p:nvPr>
            <p:ph type="body" sz="quarter" idx="11" hasCustomPrompt="1"/>
          </p:nvPr>
        </p:nvSpPr>
        <p:spPr>
          <a:xfrm>
            <a:off x="4520725" y="4095800"/>
            <a:ext cx="6728300" cy="276999"/>
          </a:xfrm>
          <a:prstGeom prst="rect">
            <a:avLst/>
          </a:prstGeom>
          <a:noFill/>
        </p:spPr>
        <p:txBody>
          <a:bodyPr wrap="square" lIns="0" tIns="0" rIns="0" bIns="0" rtlCol="0">
            <a:spAutoFit/>
          </a:bodyPr>
          <a:lstStyle>
            <a:lvl1pPr marL="0" indent="0">
              <a:buNone/>
              <a:defRPr lang="it-IT" sz="2000" baseline="0" dirty="0" smtClean="0">
                <a:solidFill>
                  <a:schemeClr val="accent1"/>
                </a:solidFill>
                <a:latin typeface="Arial" panose="020B0604020202020204" pitchFamily="34" charset="0"/>
                <a:cs typeface="Arial" panose="020B0604020202020204" pitchFamily="34" charset="0"/>
              </a:defRPr>
            </a:lvl1pPr>
            <a:lvl2pPr>
              <a:defRPr lang="it-IT" dirty="0" smtClean="0"/>
            </a:lvl2pPr>
            <a:lvl3pPr>
              <a:defRPr lang="it-IT" sz="2400" dirty="0" smtClean="0"/>
            </a:lvl3pPr>
            <a:lvl4pPr>
              <a:defRPr lang="it-IT" sz="2400" dirty="0" smtClean="0"/>
            </a:lvl4pPr>
            <a:lvl5pPr>
              <a:defRPr lang="it-IT" sz="2400" dirty="0"/>
            </a:lvl5pPr>
          </a:lstStyle>
          <a:p>
            <a:pPr marL="0" lvl="0" defTabSz="609508"/>
            <a:r>
              <a:rPr lang="it-IT" dirty="0" err="1"/>
              <a:t>Subtitle</a:t>
            </a:r>
            <a:r>
              <a:rPr lang="it-IT" dirty="0"/>
              <a:t> (</a:t>
            </a:r>
            <a:r>
              <a:rPr lang="it-IT" dirty="0" err="1"/>
              <a:t>Arial</a:t>
            </a:r>
            <a:r>
              <a:rPr lang="it-IT" dirty="0"/>
              <a:t> / 20 </a:t>
            </a:r>
            <a:r>
              <a:rPr lang="it-IT" dirty="0" err="1"/>
              <a:t>pt</a:t>
            </a:r>
            <a:r>
              <a:rPr lang="it-IT" dirty="0"/>
              <a:t>)</a:t>
            </a:r>
          </a:p>
        </p:txBody>
      </p:sp>
      <p:pic>
        <p:nvPicPr>
          <p:cNvPr id="6" name="Immagin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49241" y="1233488"/>
            <a:ext cx="2621902" cy="4391024"/>
          </a:xfrm>
          <a:prstGeom prst="rect">
            <a:avLst/>
          </a:prstGeom>
        </p:spPr>
      </p:pic>
      <p:sp>
        <p:nvSpPr>
          <p:cNvPr id="9" name="Picture Placeholder 8"/>
          <p:cNvSpPr>
            <a:spLocks noGrp="1"/>
          </p:cNvSpPr>
          <p:nvPr>
            <p:ph type="pic" sz="quarter" idx="14"/>
          </p:nvPr>
        </p:nvSpPr>
        <p:spPr>
          <a:xfrm>
            <a:off x="2318930" y="1782482"/>
            <a:ext cx="1499616" cy="1499616"/>
          </a:xfrm>
          <a:prstGeom prst="ellipse">
            <a:avLst/>
          </a:prstGeom>
          <a:solidFill>
            <a:schemeClr val="bg2"/>
          </a:soli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435453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extLst>
    <p:ext uri="{DCECCB84-F9BA-43D5-87BE-67443E8EF086}">
      <p15:sldGuideLst xmlns:p15="http://schemas.microsoft.com/office/powerpoint/2012/main">
        <p15:guide id="1" orient="horz" pos="400">
          <p15:clr>
            <a:srgbClr val="FBAE40"/>
          </p15:clr>
        </p15:guide>
        <p15:guide id="2" pos="567">
          <p15:clr>
            <a:srgbClr val="FBAE40"/>
          </p15:clr>
        </p15:guide>
        <p15:guide id="3" pos="7086">
          <p15:clr>
            <a:srgbClr val="FBAE40"/>
          </p15:clr>
        </p15:guide>
        <p15:guide id="4" orient="horz" pos="4016">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acts">
    <p:spTree>
      <p:nvGrpSpPr>
        <p:cNvPr id="1" name=""/>
        <p:cNvGrpSpPr/>
        <p:nvPr/>
      </p:nvGrpSpPr>
      <p:grpSpPr>
        <a:xfrm>
          <a:off x="0" y="0"/>
          <a:ext cx="0" cy="0"/>
          <a:chOff x="0" y="0"/>
          <a:chExt cx="0" cy="0"/>
        </a:xfrm>
      </p:grpSpPr>
      <p:sp>
        <p:nvSpPr>
          <p:cNvPr id="2" name="Segnaposto testo 10"/>
          <p:cNvSpPr>
            <a:spLocks noGrp="1"/>
          </p:cNvSpPr>
          <p:nvPr>
            <p:ph type="body" sz="quarter" idx="10" hasCustomPrompt="1"/>
          </p:nvPr>
        </p:nvSpPr>
        <p:spPr>
          <a:xfrm>
            <a:off x="1070996" y="2733842"/>
            <a:ext cx="10370660" cy="498598"/>
          </a:xfrm>
          <a:prstGeom prst="rect">
            <a:avLst/>
          </a:prstGeom>
          <a:noFill/>
        </p:spPr>
        <p:txBody>
          <a:bodyPr wrap="square" lIns="0" tIns="0" rIns="0" bIns="0" rtlCol="0" anchor="b" anchorCtr="0">
            <a:spAutoFit/>
          </a:bodyPr>
          <a:lstStyle>
            <a:lvl1pPr marL="0" marR="0" indent="0" algn="l" defTabSz="609508" rtl="0" eaLnBrk="1" fontAlgn="auto" latinLnBrk="0" hangingPunct="1">
              <a:lnSpc>
                <a:spcPct val="90000"/>
              </a:lnSpc>
              <a:spcBef>
                <a:spcPts val="1000"/>
              </a:spcBef>
              <a:spcAft>
                <a:spcPts val="0"/>
              </a:spcAft>
              <a:buClrTx/>
              <a:buSzTx/>
              <a:buFont typeface="Arial" panose="020B0604020202020204" pitchFamily="34" charset="0"/>
              <a:buNone/>
              <a:tabLst/>
              <a:defRPr lang="it-IT" sz="3600" b="1" baseline="0" dirty="0" smtClean="0">
                <a:solidFill>
                  <a:schemeClr val="tx1"/>
                </a:solidFill>
                <a:latin typeface="Arial" panose="020B0604020202020204" pitchFamily="34" charset="0"/>
                <a:cs typeface="Arial" panose="020B0604020202020204" pitchFamily="34" charset="0"/>
              </a:defRPr>
            </a:lvl1pPr>
            <a:lvl2pPr>
              <a:defRPr lang="it-IT" dirty="0" smtClean="0"/>
            </a:lvl2pPr>
            <a:lvl3pPr>
              <a:defRPr lang="it-IT" sz="2400" dirty="0" smtClean="0"/>
            </a:lvl3pPr>
            <a:lvl4pPr>
              <a:defRPr lang="it-IT" sz="2400" dirty="0" smtClean="0"/>
            </a:lvl4pPr>
            <a:lvl5pPr>
              <a:defRPr lang="it-IT" sz="2400" dirty="0"/>
            </a:lvl5pPr>
          </a:lstStyle>
          <a:p>
            <a:pPr marL="0" marR="0" lvl="0" indent="0" algn="l" defTabSz="609508" rtl="0" eaLnBrk="1" fontAlgn="auto" latinLnBrk="0" hangingPunct="1">
              <a:lnSpc>
                <a:spcPct val="90000"/>
              </a:lnSpc>
              <a:spcBef>
                <a:spcPts val="1000"/>
              </a:spcBef>
              <a:spcAft>
                <a:spcPts val="0"/>
              </a:spcAft>
              <a:buClrTx/>
              <a:buSzTx/>
              <a:buFont typeface="Arial" panose="020B0604020202020204" pitchFamily="34" charset="0"/>
              <a:buNone/>
              <a:tabLst/>
              <a:defRPr/>
            </a:pPr>
            <a:r>
              <a:rPr lang="it-IT" sz="3600" dirty="0">
                <a:solidFill>
                  <a:schemeClr val="accent3"/>
                </a:solidFill>
              </a:rPr>
              <a:t>CONTACTS</a:t>
            </a:r>
          </a:p>
        </p:txBody>
      </p:sp>
      <p:sp>
        <p:nvSpPr>
          <p:cNvPr id="4" name="Segnaposto testo 10"/>
          <p:cNvSpPr>
            <a:spLocks noGrp="1"/>
          </p:cNvSpPr>
          <p:nvPr>
            <p:ph type="body" sz="quarter" idx="12" hasCustomPrompt="1"/>
          </p:nvPr>
        </p:nvSpPr>
        <p:spPr>
          <a:xfrm>
            <a:off x="2181950" y="5955066"/>
            <a:ext cx="9083018" cy="166199"/>
          </a:xfrm>
          <a:prstGeom prst="rect">
            <a:avLst/>
          </a:prstGeom>
          <a:noFill/>
        </p:spPr>
        <p:txBody>
          <a:bodyPr wrap="square" lIns="0" tIns="0" rIns="0" bIns="0" rtlCol="0">
            <a:spAutoFit/>
          </a:bodyPr>
          <a:lstStyle>
            <a:lvl1pPr marL="0" indent="0" algn="r" defTabSz="609508">
              <a:buNone/>
              <a:defRPr lang="it-IT" sz="1200" b="1" cap="all" baseline="0" dirty="0" smtClean="0">
                <a:solidFill>
                  <a:schemeClr val="accent1"/>
                </a:solidFill>
                <a:latin typeface="Arial" panose="020B0604020202020204" pitchFamily="34" charset="0"/>
                <a:cs typeface="Arial" panose="020B0604020202020204" pitchFamily="34" charset="0"/>
              </a:defRPr>
            </a:lvl1pPr>
            <a:lvl2pPr>
              <a:defRPr lang="it-IT" dirty="0" smtClean="0"/>
            </a:lvl2pPr>
            <a:lvl3pPr>
              <a:defRPr lang="it-IT" sz="2400" dirty="0" smtClean="0"/>
            </a:lvl3pPr>
            <a:lvl4pPr>
              <a:defRPr lang="it-IT" sz="2400" dirty="0" smtClean="0"/>
            </a:lvl4pPr>
            <a:lvl5pPr>
              <a:defRPr lang="it-IT" sz="2400" dirty="0"/>
            </a:lvl5pPr>
          </a:lstStyle>
          <a:p>
            <a:pPr algn="r"/>
            <a:r>
              <a:rPr lang="it-IT" sz="1200" b="1" dirty="0">
                <a:solidFill>
                  <a:schemeClr val="accent1"/>
                </a:solidFill>
              </a:rPr>
              <a:t>Liksfoundation.com</a:t>
            </a:r>
          </a:p>
        </p:txBody>
      </p:sp>
      <p:sp>
        <p:nvSpPr>
          <p:cNvPr id="7" name="Segnaposto testo 10"/>
          <p:cNvSpPr>
            <a:spLocks noGrp="1"/>
          </p:cNvSpPr>
          <p:nvPr>
            <p:ph type="body" sz="quarter" idx="15" hasCustomPrompt="1"/>
          </p:nvPr>
        </p:nvSpPr>
        <p:spPr>
          <a:xfrm>
            <a:off x="2181950" y="5356860"/>
            <a:ext cx="9083018" cy="553998"/>
          </a:xfrm>
          <a:prstGeom prst="rect">
            <a:avLst/>
          </a:prstGeom>
          <a:noFill/>
        </p:spPr>
        <p:txBody>
          <a:bodyPr wrap="square" lIns="0" tIns="0" rIns="0" bIns="0" rtlCol="0">
            <a:spAutoFit/>
          </a:bodyPr>
          <a:lstStyle>
            <a:lvl1pPr marL="0" indent="0" algn="r" defTabSz="609508">
              <a:buNone/>
              <a:defRPr lang="it-IT" sz="1200" b="1" cap="all" baseline="0" dirty="0" smtClean="0">
                <a:solidFill>
                  <a:schemeClr val="accent1"/>
                </a:solidFill>
                <a:latin typeface="Arial" panose="020B0604020202020204" pitchFamily="34" charset="0"/>
                <a:cs typeface="Arial" panose="020B0604020202020204" pitchFamily="34" charset="0"/>
              </a:defRPr>
            </a:lvl1pPr>
            <a:lvl2pPr>
              <a:defRPr lang="it-IT" dirty="0" smtClean="0"/>
            </a:lvl2pPr>
            <a:lvl3pPr>
              <a:defRPr lang="it-IT" sz="2400" dirty="0" smtClean="0"/>
            </a:lvl3pPr>
            <a:lvl4pPr>
              <a:defRPr lang="it-IT" sz="2400" dirty="0" smtClean="0"/>
            </a:lvl4pPr>
            <a:lvl5pPr>
              <a:defRPr lang="it-IT" sz="2400" dirty="0"/>
            </a:lvl5pPr>
          </a:lstStyle>
          <a:p>
            <a:pPr>
              <a:lnSpc>
                <a:spcPct val="100000"/>
              </a:lnSpc>
              <a:spcBef>
                <a:spcPts val="0"/>
              </a:spcBef>
            </a:pPr>
            <a:r>
              <a:rPr lang="it-IT" dirty="0">
                <a:solidFill>
                  <a:schemeClr val="accent3"/>
                </a:solidFill>
              </a:rPr>
              <a:t>Fondazione links</a:t>
            </a:r>
          </a:p>
          <a:p>
            <a:pPr>
              <a:lnSpc>
                <a:spcPct val="100000"/>
              </a:lnSpc>
              <a:spcBef>
                <a:spcPts val="0"/>
              </a:spcBef>
            </a:pPr>
            <a:r>
              <a:rPr lang="it-IT" b="0" cap="none" dirty="0"/>
              <a:t>Via Pier Carlo Boggio 61 | 10138 Torino</a:t>
            </a:r>
          </a:p>
          <a:p>
            <a:pPr>
              <a:lnSpc>
                <a:spcPct val="100000"/>
              </a:lnSpc>
              <a:spcBef>
                <a:spcPts val="0"/>
              </a:spcBef>
            </a:pPr>
            <a:r>
              <a:rPr lang="it-IT" b="0" cap="none" dirty="0"/>
              <a:t>P. +39 011 22 76 150 </a:t>
            </a:r>
          </a:p>
        </p:txBody>
      </p:sp>
    </p:spTree>
    <p:extLst>
      <p:ext uri="{BB962C8B-B14F-4D97-AF65-F5344CB8AC3E}">
        <p14:creationId xmlns:p14="http://schemas.microsoft.com/office/powerpoint/2010/main" val="3420667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C0CE78A-829F-99E6-4392-4C3ED7C23324}"/>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A4E62243-023C-3F07-6E5F-6CA324B607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C6BF3C4A-19B9-3E95-4279-7A4304F6A116}"/>
              </a:ext>
            </a:extLst>
          </p:cNvPr>
          <p:cNvSpPr>
            <a:spLocks noGrp="1"/>
          </p:cNvSpPr>
          <p:nvPr>
            <p:ph type="dt" sz="half" idx="10"/>
          </p:nvPr>
        </p:nvSpPr>
        <p:spPr/>
        <p:txBody>
          <a:bodyPr/>
          <a:lstStyle/>
          <a:p>
            <a:fld id="{D3259A4D-517C-4E12-93F9-5F99A5CD7535}" type="datetimeFigureOut">
              <a:rPr lang="it-IT" smtClean="0"/>
              <a:t>18/09/2023</a:t>
            </a:fld>
            <a:endParaRPr lang="it-IT"/>
          </a:p>
        </p:txBody>
      </p:sp>
      <p:sp>
        <p:nvSpPr>
          <p:cNvPr id="5" name="Segnaposto piè di pagina 4">
            <a:extLst>
              <a:ext uri="{FF2B5EF4-FFF2-40B4-BE49-F238E27FC236}">
                <a16:creationId xmlns:a16="http://schemas.microsoft.com/office/drawing/2014/main" id="{FD6A4623-98DD-680F-23D8-77E25D54956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27868EC-348F-89E9-ED45-8B86B6F2CADE}"/>
              </a:ext>
            </a:extLst>
          </p:cNvPr>
          <p:cNvSpPr>
            <a:spLocks noGrp="1"/>
          </p:cNvSpPr>
          <p:nvPr>
            <p:ph type="sldNum" sz="quarter" idx="12"/>
          </p:nvPr>
        </p:nvSpPr>
        <p:spPr/>
        <p:txBody>
          <a:bodyPr/>
          <a:lstStyle/>
          <a:p>
            <a:fld id="{911A4AC0-74E5-4053-9587-2DE2ACF64584}" type="slidenum">
              <a:rPr lang="it-IT" smtClean="0"/>
              <a:t>‹N›</a:t>
            </a:fld>
            <a:endParaRPr lang="it-IT"/>
          </a:p>
        </p:txBody>
      </p:sp>
    </p:spTree>
    <p:extLst>
      <p:ext uri="{BB962C8B-B14F-4D97-AF65-F5344CB8AC3E}">
        <p14:creationId xmlns:p14="http://schemas.microsoft.com/office/powerpoint/2010/main" val="12612388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Image #7">
    <p:spTree>
      <p:nvGrpSpPr>
        <p:cNvPr id="1" name=""/>
        <p:cNvGrpSpPr/>
        <p:nvPr/>
      </p:nvGrpSpPr>
      <p:grpSpPr>
        <a:xfrm>
          <a:off x="0" y="0"/>
          <a:ext cx="0" cy="0"/>
          <a:chOff x="0" y="0"/>
          <a:chExt cx="0" cy="0"/>
        </a:xfrm>
      </p:grpSpPr>
      <p:sp>
        <p:nvSpPr>
          <p:cNvPr id="5" name="Picture Placeholder 8"/>
          <p:cNvSpPr>
            <a:spLocks noGrp="1"/>
          </p:cNvSpPr>
          <p:nvPr>
            <p:ph type="pic" sz="quarter" idx="12"/>
          </p:nvPr>
        </p:nvSpPr>
        <p:spPr>
          <a:xfrm>
            <a:off x="-1" y="0"/>
            <a:ext cx="4536000" cy="4536000"/>
          </a:xfrm>
          <a:prstGeom prst="ellipse">
            <a:avLst/>
          </a:prstGeom>
          <a:solidFill>
            <a:schemeClr val="bg2"/>
          </a:solidFill>
          <a:ln>
            <a:noFill/>
          </a:ln>
        </p:spPr>
        <p:txBody>
          <a:bodyPr wrap="square" anchor="ctr">
            <a:noAutofit/>
          </a:bodyPr>
          <a:lstStyle>
            <a:lvl1pPr algn="ctr">
              <a:defRPr sz="1200">
                <a:solidFill>
                  <a:schemeClr val="tx1"/>
                </a:solidFill>
              </a:defRPr>
            </a:lvl1pPr>
          </a:lstStyle>
          <a:p>
            <a:endParaRPr lang="en-US" dirty="0"/>
          </a:p>
        </p:txBody>
      </p:sp>
      <p:sp>
        <p:nvSpPr>
          <p:cNvPr id="8" name="Segnaposto testo 10"/>
          <p:cNvSpPr>
            <a:spLocks noGrp="1"/>
          </p:cNvSpPr>
          <p:nvPr>
            <p:ph type="body" sz="quarter" idx="11" hasCustomPrompt="1"/>
          </p:nvPr>
        </p:nvSpPr>
        <p:spPr>
          <a:xfrm>
            <a:off x="4732633" y="4295001"/>
            <a:ext cx="5992339" cy="221599"/>
          </a:xfrm>
          <a:prstGeom prst="rect">
            <a:avLst/>
          </a:prstGeom>
          <a:noFill/>
        </p:spPr>
        <p:txBody>
          <a:bodyPr wrap="square" lIns="0" tIns="0" rIns="0" bIns="0" rtlCol="0">
            <a:spAutoFit/>
          </a:bodyPr>
          <a:lstStyle>
            <a:lvl1pPr marL="0" indent="0" defTabSz="609508">
              <a:buNone/>
              <a:defRPr lang="it-IT" sz="1600" baseline="0" dirty="0" smtClean="0">
                <a:solidFill>
                  <a:schemeClr val="tx2"/>
                </a:solidFill>
                <a:latin typeface="Arial" panose="020B0604020202020204" pitchFamily="34" charset="0"/>
                <a:cs typeface="Arial" panose="020B0604020202020204" pitchFamily="34" charset="0"/>
              </a:defRPr>
            </a:lvl1pPr>
            <a:lvl2pPr>
              <a:defRPr lang="it-IT" dirty="0" smtClean="0"/>
            </a:lvl2pPr>
            <a:lvl3pPr>
              <a:defRPr lang="it-IT" sz="2400" dirty="0" smtClean="0"/>
            </a:lvl3pPr>
            <a:lvl4pPr>
              <a:defRPr lang="it-IT" sz="2400" dirty="0" smtClean="0"/>
            </a:lvl4pPr>
            <a:lvl5pPr>
              <a:defRPr lang="it-IT" sz="2400" dirty="0"/>
            </a:lvl5pPr>
          </a:lstStyle>
          <a:p>
            <a:pPr marL="0" lvl="0" defTabSz="609508"/>
            <a:r>
              <a:rPr lang="it-IT" dirty="0"/>
              <a:t>Text (</a:t>
            </a:r>
            <a:r>
              <a:rPr lang="it-IT" dirty="0" err="1"/>
              <a:t>Arial</a:t>
            </a:r>
            <a:r>
              <a:rPr lang="it-IT" dirty="0"/>
              <a:t> / 20 </a:t>
            </a:r>
            <a:r>
              <a:rPr lang="it-IT" dirty="0" err="1"/>
              <a:t>pt</a:t>
            </a:r>
            <a:r>
              <a:rPr lang="it-IT" dirty="0"/>
              <a:t>)</a:t>
            </a:r>
          </a:p>
        </p:txBody>
      </p:sp>
      <p:sp>
        <p:nvSpPr>
          <p:cNvPr id="7" name="Segnaposto testo 10"/>
          <p:cNvSpPr>
            <a:spLocks noGrp="1"/>
          </p:cNvSpPr>
          <p:nvPr>
            <p:ph type="body" sz="quarter" idx="10" hasCustomPrompt="1"/>
          </p:nvPr>
        </p:nvSpPr>
        <p:spPr>
          <a:xfrm>
            <a:off x="4732633" y="2146957"/>
            <a:ext cx="6202081" cy="387798"/>
          </a:xfrm>
          <a:prstGeom prst="rect">
            <a:avLst/>
          </a:prstGeom>
          <a:noFill/>
        </p:spPr>
        <p:txBody>
          <a:bodyPr wrap="square" lIns="0" tIns="0" rIns="0" bIns="0" rtlCol="0" anchor="t" anchorCtr="0">
            <a:spAutoFit/>
          </a:bodyPr>
          <a:lstStyle>
            <a:lvl1pPr marL="0" indent="0">
              <a:buNone/>
              <a:defRPr lang="it-IT" sz="2800" b="1" baseline="0" dirty="0" smtClean="0">
                <a:solidFill>
                  <a:schemeClr val="accent1"/>
                </a:solidFill>
                <a:latin typeface="Arial" panose="020B0604020202020204" pitchFamily="34" charset="0"/>
                <a:cs typeface="Arial" panose="020B0604020202020204" pitchFamily="34" charset="0"/>
              </a:defRPr>
            </a:lvl1pPr>
            <a:lvl2pPr>
              <a:defRPr lang="it-IT" dirty="0" smtClean="0"/>
            </a:lvl2pPr>
            <a:lvl3pPr>
              <a:defRPr lang="it-IT" sz="2400" dirty="0" smtClean="0"/>
            </a:lvl3pPr>
            <a:lvl4pPr>
              <a:defRPr lang="it-IT" sz="2400" dirty="0" smtClean="0"/>
            </a:lvl4pPr>
            <a:lvl5pPr>
              <a:defRPr lang="it-IT" sz="2400" dirty="0"/>
            </a:lvl5pPr>
          </a:lstStyle>
          <a:p>
            <a:pPr marL="0" lvl="0" defTabSz="609508"/>
            <a:r>
              <a:rPr lang="it-IT" dirty="0"/>
              <a:t>Title (</a:t>
            </a:r>
            <a:r>
              <a:rPr lang="it-IT" dirty="0" err="1"/>
              <a:t>Arial</a:t>
            </a:r>
            <a:r>
              <a:rPr lang="it-IT" dirty="0"/>
              <a:t> / 28 </a:t>
            </a:r>
            <a:r>
              <a:rPr lang="it-IT" dirty="0" err="1"/>
              <a:t>pt</a:t>
            </a:r>
            <a:r>
              <a:rPr lang="it-IT" dirty="0"/>
              <a:t>)</a:t>
            </a:r>
          </a:p>
        </p:txBody>
      </p:sp>
      <p:sp>
        <p:nvSpPr>
          <p:cNvPr id="9" name="Segnaposto testo 10"/>
          <p:cNvSpPr>
            <a:spLocks noGrp="1"/>
          </p:cNvSpPr>
          <p:nvPr>
            <p:ph type="body" sz="quarter" idx="13" hasCustomPrompt="1"/>
          </p:nvPr>
        </p:nvSpPr>
        <p:spPr>
          <a:xfrm>
            <a:off x="4732633" y="2623947"/>
            <a:ext cx="6202081" cy="221599"/>
          </a:xfrm>
          <a:prstGeom prst="rect">
            <a:avLst/>
          </a:prstGeom>
          <a:noFill/>
        </p:spPr>
        <p:txBody>
          <a:bodyPr wrap="square" lIns="0" tIns="0" rIns="0" bIns="0" rtlCol="0">
            <a:spAutoFit/>
          </a:bodyPr>
          <a:lstStyle>
            <a:lvl1pPr marL="0" indent="0" defTabSz="609508">
              <a:buNone/>
              <a:defRPr lang="it-IT" sz="1600" baseline="0" dirty="0" smtClean="0">
                <a:solidFill>
                  <a:schemeClr val="accent2"/>
                </a:solidFill>
                <a:latin typeface="Arial" panose="020B0604020202020204" pitchFamily="34" charset="0"/>
                <a:cs typeface="Arial" panose="020B0604020202020204" pitchFamily="34" charset="0"/>
              </a:defRPr>
            </a:lvl1pPr>
            <a:lvl2pPr>
              <a:defRPr lang="it-IT" dirty="0" smtClean="0"/>
            </a:lvl2pPr>
            <a:lvl3pPr>
              <a:defRPr lang="it-IT" sz="2400" dirty="0" smtClean="0"/>
            </a:lvl3pPr>
            <a:lvl4pPr>
              <a:defRPr lang="it-IT" sz="2400" dirty="0" smtClean="0"/>
            </a:lvl4pPr>
            <a:lvl5pPr>
              <a:defRPr lang="it-IT" sz="2400" dirty="0"/>
            </a:lvl5pPr>
          </a:lstStyle>
          <a:p>
            <a:pPr marL="0" lvl="0" defTabSz="609508"/>
            <a:r>
              <a:rPr lang="it-IT" dirty="0" err="1"/>
              <a:t>Highlights</a:t>
            </a:r>
            <a:r>
              <a:rPr lang="it-IT" dirty="0"/>
              <a:t> (</a:t>
            </a:r>
            <a:r>
              <a:rPr lang="it-IT" dirty="0" err="1"/>
              <a:t>Arial</a:t>
            </a:r>
            <a:r>
              <a:rPr lang="it-IT" dirty="0"/>
              <a:t> / 16 </a:t>
            </a:r>
            <a:r>
              <a:rPr lang="it-IT" dirty="0" err="1"/>
              <a:t>pt</a:t>
            </a:r>
            <a:r>
              <a:rPr lang="it-IT" dirty="0"/>
              <a:t>)</a:t>
            </a:r>
          </a:p>
        </p:txBody>
      </p:sp>
      <p:sp>
        <p:nvSpPr>
          <p:cNvPr id="10" name="Rettangolo 9"/>
          <p:cNvSpPr/>
          <p:nvPr userDrawn="1"/>
        </p:nvSpPr>
        <p:spPr>
          <a:xfrm>
            <a:off x="4732633" y="2927314"/>
            <a:ext cx="855748" cy="45719"/>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7" name="Segnaposto data 3"/>
          <p:cNvSpPr>
            <a:spLocks noGrp="1"/>
          </p:cNvSpPr>
          <p:nvPr>
            <p:ph type="dt" sz="half" idx="2"/>
          </p:nvPr>
        </p:nvSpPr>
        <p:spPr>
          <a:xfrm>
            <a:off x="677593" y="6662346"/>
            <a:ext cx="2743200" cy="172637"/>
          </a:xfrm>
          <a:prstGeom prst="rect">
            <a:avLst/>
          </a:prstGeom>
        </p:spPr>
        <p:txBody>
          <a:bodyPr lIns="0" tIns="0" rIns="0" bIns="0"/>
          <a:lstStyle>
            <a:lvl1pPr>
              <a:defRPr lang="it-IT" sz="909" kern="1200" cap="all" baseline="0" smtClean="0">
                <a:solidFill>
                  <a:schemeClr val="accent1"/>
                </a:solidFill>
                <a:latin typeface="Arial" panose="020B0604020202020204" pitchFamily="34" charset="0"/>
                <a:ea typeface="+mn-ea"/>
                <a:cs typeface="Arial" panose="020B0604020202020204" pitchFamily="34" charset="0"/>
              </a:defRPr>
            </a:lvl1pPr>
          </a:lstStyle>
          <a:p>
            <a:fld id="{07E27FC4-A2A0-4E0A-84CD-781FB3B05E90}" type="datetime3">
              <a:rPr lang="en-GB" smtClean="0"/>
              <a:t>18 September, 2023</a:t>
            </a:fld>
            <a:endParaRPr lang="it-IT" dirty="0"/>
          </a:p>
        </p:txBody>
      </p:sp>
      <p:grpSp>
        <p:nvGrpSpPr>
          <p:cNvPr id="176" name="Gruppo 175"/>
          <p:cNvGrpSpPr/>
          <p:nvPr userDrawn="1"/>
        </p:nvGrpSpPr>
        <p:grpSpPr>
          <a:xfrm>
            <a:off x="54168" y="25602"/>
            <a:ext cx="422839" cy="1466852"/>
            <a:chOff x="-12795" y="18778"/>
            <a:chExt cx="422839" cy="1466852"/>
          </a:xfrm>
        </p:grpSpPr>
        <p:sp>
          <p:nvSpPr>
            <p:cNvPr id="178" name="Oval 90"/>
            <p:cNvSpPr>
              <a:spLocks noChangeArrowheads="1"/>
            </p:cNvSpPr>
            <p:nvPr/>
          </p:nvSpPr>
          <p:spPr bwMode="auto">
            <a:xfrm rot="5400000">
              <a:off x="109212" y="16397"/>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79" name="Oval 91"/>
            <p:cNvSpPr>
              <a:spLocks noChangeArrowheads="1"/>
            </p:cNvSpPr>
            <p:nvPr/>
          </p:nvSpPr>
          <p:spPr bwMode="auto">
            <a:xfrm rot="5400000">
              <a:off x="236212" y="17984"/>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0" name="Oval 92"/>
            <p:cNvSpPr>
              <a:spLocks noChangeArrowheads="1"/>
            </p:cNvSpPr>
            <p:nvPr/>
          </p:nvSpPr>
          <p:spPr bwMode="auto">
            <a:xfrm rot="5400000">
              <a:off x="364800" y="17984"/>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1" name="Oval 98"/>
            <p:cNvSpPr>
              <a:spLocks noChangeArrowheads="1"/>
            </p:cNvSpPr>
            <p:nvPr/>
          </p:nvSpPr>
          <p:spPr bwMode="auto">
            <a:xfrm rot="5400000">
              <a:off x="108418" y="174353"/>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2" name="Oval 99"/>
            <p:cNvSpPr>
              <a:spLocks noChangeArrowheads="1"/>
            </p:cNvSpPr>
            <p:nvPr/>
          </p:nvSpPr>
          <p:spPr bwMode="auto">
            <a:xfrm rot="5400000">
              <a:off x="235418" y="1759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3" name="Oval 100"/>
            <p:cNvSpPr>
              <a:spLocks noChangeArrowheads="1"/>
            </p:cNvSpPr>
            <p:nvPr/>
          </p:nvSpPr>
          <p:spPr bwMode="auto">
            <a:xfrm rot="5400000">
              <a:off x="364006" y="1759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4" name="Oval 106"/>
            <p:cNvSpPr>
              <a:spLocks noChangeArrowheads="1"/>
            </p:cNvSpPr>
            <p:nvPr/>
          </p:nvSpPr>
          <p:spPr bwMode="auto">
            <a:xfrm rot="5400000">
              <a:off x="108418" y="333103"/>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5" name="Oval 107"/>
            <p:cNvSpPr>
              <a:spLocks noChangeArrowheads="1"/>
            </p:cNvSpPr>
            <p:nvPr/>
          </p:nvSpPr>
          <p:spPr bwMode="auto">
            <a:xfrm rot="5400000">
              <a:off x="235418" y="33469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6" name="Oval 108"/>
            <p:cNvSpPr>
              <a:spLocks noChangeArrowheads="1"/>
            </p:cNvSpPr>
            <p:nvPr/>
          </p:nvSpPr>
          <p:spPr bwMode="auto">
            <a:xfrm rot="5400000">
              <a:off x="364006" y="33469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7" name="Oval 114"/>
            <p:cNvSpPr>
              <a:spLocks noChangeArrowheads="1"/>
            </p:cNvSpPr>
            <p:nvPr/>
          </p:nvSpPr>
          <p:spPr bwMode="auto">
            <a:xfrm rot="5400000">
              <a:off x="108418" y="491853"/>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8" name="Oval 115"/>
            <p:cNvSpPr>
              <a:spLocks noChangeArrowheads="1"/>
            </p:cNvSpPr>
            <p:nvPr/>
          </p:nvSpPr>
          <p:spPr bwMode="auto">
            <a:xfrm rot="5400000">
              <a:off x="235418" y="4934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9" name="Oval 116"/>
            <p:cNvSpPr>
              <a:spLocks noChangeArrowheads="1"/>
            </p:cNvSpPr>
            <p:nvPr/>
          </p:nvSpPr>
          <p:spPr bwMode="auto">
            <a:xfrm rot="5400000">
              <a:off x="364006" y="4934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0" name="Oval 122"/>
            <p:cNvSpPr>
              <a:spLocks noChangeArrowheads="1"/>
            </p:cNvSpPr>
            <p:nvPr/>
          </p:nvSpPr>
          <p:spPr bwMode="auto">
            <a:xfrm rot="5400000">
              <a:off x="106831" y="64742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1" name="Oval 123"/>
            <p:cNvSpPr>
              <a:spLocks noChangeArrowheads="1"/>
            </p:cNvSpPr>
            <p:nvPr/>
          </p:nvSpPr>
          <p:spPr bwMode="auto">
            <a:xfrm rot="5400000">
              <a:off x="233831" y="649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2" name="Oval 124"/>
            <p:cNvSpPr>
              <a:spLocks noChangeArrowheads="1"/>
            </p:cNvSpPr>
            <p:nvPr/>
          </p:nvSpPr>
          <p:spPr bwMode="auto">
            <a:xfrm rot="5400000">
              <a:off x="362418" y="649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3" name="Oval 130"/>
            <p:cNvSpPr>
              <a:spLocks noChangeArrowheads="1"/>
            </p:cNvSpPr>
            <p:nvPr/>
          </p:nvSpPr>
          <p:spPr bwMode="auto">
            <a:xfrm rot="5400000">
              <a:off x="106831" y="80617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4" name="Oval 131"/>
            <p:cNvSpPr>
              <a:spLocks noChangeArrowheads="1"/>
            </p:cNvSpPr>
            <p:nvPr/>
          </p:nvSpPr>
          <p:spPr bwMode="auto">
            <a:xfrm rot="5400000">
              <a:off x="233831" y="8077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5" name="Oval 132"/>
            <p:cNvSpPr>
              <a:spLocks noChangeArrowheads="1"/>
            </p:cNvSpPr>
            <p:nvPr/>
          </p:nvSpPr>
          <p:spPr bwMode="auto">
            <a:xfrm rot="5400000">
              <a:off x="362418" y="8077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6" name="Oval 138"/>
            <p:cNvSpPr>
              <a:spLocks noChangeArrowheads="1"/>
            </p:cNvSpPr>
            <p:nvPr/>
          </p:nvSpPr>
          <p:spPr bwMode="auto">
            <a:xfrm rot="5400000">
              <a:off x="106831" y="96492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7" name="Oval 139"/>
            <p:cNvSpPr>
              <a:spLocks noChangeArrowheads="1"/>
            </p:cNvSpPr>
            <p:nvPr/>
          </p:nvSpPr>
          <p:spPr bwMode="auto">
            <a:xfrm rot="5400000">
              <a:off x="233831" y="9665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8" name="Oval 140"/>
            <p:cNvSpPr>
              <a:spLocks noChangeArrowheads="1"/>
            </p:cNvSpPr>
            <p:nvPr/>
          </p:nvSpPr>
          <p:spPr bwMode="auto">
            <a:xfrm rot="5400000">
              <a:off x="362418" y="9665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9" name="Oval 146"/>
            <p:cNvSpPr>
              <a:spLocks noChangeArrowheads="1"/>
            </p:cNvSpPr>
            <p:nvPr/>
          </p:nvSpPr>
          <p:spPr bwMode="auto">
            <a:xfrm rot="5400000">
              <a:off x="106831" y="112367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0" name="Oval 147"/>
            <p:cNvSpPr>
              <a:spLocks noChangeArrowheads="1"/>
            </p:cNvSpPr>
            <p:nvPr/>
          </p:nvSpPr>
          <p:spPr bwMode="auto">
            <a:xfrm rot="5400000">
              <a:off x="233831" y="11252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1" name="Oval 148"/>
            <p:cNvSpPr>
              <a:spLocks noChangeArrowheads="1"/>
            </p:cNvSpPr>
            <p:nvPr/>
          </p:nvSpPr>
          <p:spPr bwMode="auto">
            <a:xfrm rot="5400000">
              <a:off x="362418" y="11252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2" name="Oval 154"/>
            <p:cNvSpPr>
              <a:spLocks noChangeArrowheads="1"/>
            </p:cNvSpPr>
            <p:nvPr/>
          </p:nvSpPr>
          <p:spPr bwMode="auto">
            <a:xfrm rot="5400000">
              <a:off x="106831" y="128242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3" name="Oval 155"/>
            <p:cNvSpPr>
              <a:spLocks noChangeArrowheads="1"/>
            </p:cNvSpPr>
            <p:nvPr/>
          </p:nvSpPr>
          <p:spPr bwMode="auto">
            <a:xfrm rot="5400000">
              <a:off x="233831" y="1284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4" name="Oval 156"/>
            <p:cNvSpPr>
              <a:spLocks noChangeArrowheads="1"/>
            </p:cNvSpPr>
            <p:nvPr/>
          </p:nvSpPr>
          <p:spPr bwMode="auto">
            <a:xfrm rot="5400000">
              <a:off x="362418" y="1284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5" name="Oval 162"/>
            <p:cNvSpPr>
              <a:spLocks noChangeArrowheads="1"/>
            </p:cNvSpPr>
            <p:nvPr/>
          </p:nvSpPr>
          <p:spPr bwMode="auto">
            <a:xfrm rot="5400000">
              <a:off x="109212" y="1438797"/>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6" name="Oval 163"/>
            <p:cNvSpPr>
              <a:spLocks noChangeArrowheads="1"/>
            </p:cNvSpPr>
            <p:nvPr/>
          </p:nvSpPr>
          <p:spPr bwMode="auto">
            <a:xfrm rot="5400000">
              <a:off x="236212" y="1440385"/>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7" name="Oval 164"/>
            <p:cNvSpPr>
              <a:spLocks noChangeArrowheads="1"/>
            </p:cNvSpPr>
            <p:nvPr/>
          </p:nvSpPr>
          <p:spPr bwMode="auto">
            <a:xfrm rot="5400000">
              <a:off x="364800" y="1440385"/>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8" name="Oval 90"/>
            <p:cNvSpPr>
              <a:spLocks noChangeArrowheads="1"/>
            </p:cNvSpPr>
            <p:nvPr userDrawn="1"/>
          </p:nvSpPr>
          <p:spPr bwMode="auto">
            <a:xfrm rot="5400000">
              <a:off x="-10413" y="16398"/>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9" name="Oval 98"/>
            <p:cNvSpPr>
              <a:spLocks noChangeArrowheads="1"/>
            </p:cNvSpPr>
            <p:nvPr userDrawn="1"/>
          </p:nvSpPr>
          <p:spPr bwMode="auto">
            <a:xfrm rot="5400000">
              <a:off x="-11207" y="174354"/>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0" name="Oval 106"/>
            <p:cNvSpPr>
              <a:spLocks noChangeArrowheads="1"/>
            </p:cNvSpPr>
            <p:nvPr userDrawn="1"/>
          </p:nvSpPr>
          <p:spPr bwMode="auto">
            <a:xfrm rot="5400000">
              <a:off x="-11207" y="333104"/>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1" name="Oval 114"/>
            <p:cNvSpPr>
              <a:spLocks noChangeArrowheads="1"/>
            </p:cNvSpPr>
            <p:nvPr userDrawn="1"/>
          </p:nvSpPr>
          <p:spPr bwMode="auto">
            <a:xfrm rot="5400000">
              <a:off x="-11207" y="491854"/>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2" name="Oval 122"/>
            <p:cNvSpPr>
              <a:spLocks noChangeArrowheads="1"/>
            </p:cNvSpPr>
            <p:nvPr userDrawn="1"/>
          </p:nvSpPr>
          <p:spPr bwMode="auto">
            <a:xfrm rot="5400000">
              <a:off x="-12794" y="64742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3" name="Oval 130"/>
            <p:cNvSpPr>
              <a:spLocks noChangeArrowheads="1"/>
            </p:cNvSpPr>
            <p:nvPr userDrawn="1"/>
          </p:nvSpPr>
          <p:spPr bwMode="auto">
            <a:xfrm rot="5400000">
              <a:off x="-12794" y="80617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4" name="Oval 138"/>
            <p:cNvSpPr>
              <a:spLocks noChangeArrowheads="1"/>
            </p:cNvSpPr>
            <p:nvPr userDrawn="1"/>
          </p:nvSpPr>
          <p:spPr bwMode="auto">
            <a:xfrm rot="5400000">
              <a:off x="-12794" y="96492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5" name="Oval 146"/>
            <p:cNvSpPr>
              <a:spLocks noChangeArrowheads="1"/>
            </p:cNvSpPr>
            <p:nvPr userDrawn="1"/>
          </p:nvSpPr>
          <p:spPr bwMode="auto">
            <a:xfrm rot="5400000">
              <a:off x="-12794" y="112367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6" name="Oval 154"/>
            <p:cNvSpPr>
              <a:spLocks noChangeArrowheads="1"/>
            </p:cNvSpPr>
            <p:nvPr userDrawn="1"/>
          </p:nvSpPr>
          <p:spPr bwMode="auto">
            <a:xfrm rot="5400000">
              <a:off x="-12794" y="128242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7" name="Oval 162"/>
            <p:cNvSpPr>
              <a:spLocks noChangeArrowheads="1"/>
            </p:cNvSpPr>
            <p:nvPr userDrawn="1"/>
          </p:nvSpPr>
          <p:spPr bwMode="auto">
            <a:xfrm rot="5400000">
              <a:off x="-10413" y="1438798"/>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grpSp>
      <p:grpSp>
        <p:nvGrpSpPr>
          <p:cNvPr id="218" name="Gruppo 217"/>
          <p:cNvGrpSpPr/>
          <p:nvPr userDrawn="1"/>
        </p:nvGrpSpPr>
        <p:grpSpPr>
          <a:xfrm>
            <a:off x="6106334" y="6303168"/>
            <a:ext cx="3607718" cy="536576"/>
            <a:chOff x="6072150" y="6303168"/>
            <a:chExt cx="3607718" cy="536576"/>
          </a:xfrm>
        </p:grpSpPr>
        <p:grpSp>
          <p:nvGrpSpPr>
            <p:cNvPr id="219" name="Gruppo 218"/>
            <p:cNvGrpSpPr/>
            <p:nvPr userDrawn="1"/>
          </p:nvGrpSpPr>
          <p:grpSpPr>
            <a:xfrm>
              <a:off x="6816019" y="6303168"/>
              <a:ext cx="2863849" cy="536576"/>
              <a:chOff x="6816019" y="6303168"/>
              <a:chExt cx="2863849" cy="536576"/>
            </a:xfrm>
          </p:grpSpPr>
          <p:sp>
            <p:nvSpPr>
              <p:cNvPr id="256" name="Oval 7"/>
              <p:cNvSpPr>
                <a:spLocks noChangeArrowheads="1"/>
              </p:cNvSpPr>
              <p:nvPr userDrawn="1"/>
            </p:nvSpPr>
            <p:spPr bwMode="auto">
              <a:xfrm rot="5400000">
                <a:off x="681601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7" name="Oval 8"/>
              <p:cNvSpPr>
                <a:spLocks noChangeArrowheads="1"/>
              </p:cNvSpPr>
              <p:nvPr userDrawn="1"/>
            </p:nvSpPr>
            <p:spPr bwMode="auto">
              <a:xfrm rot="5400000">
                <a:off x="681760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8" name="Oval 9"/>
              <p:cNvSpPr>
                <a:spLocks noChangeArrowheads="1"/>
              </p:cNvSpPr>
              <p:nvPr userDrawn="1"/>
            </p:nvSpPr>
            <p:spPr bwMode="auto">
              <a:xfrm rot="5400000">
                <a:off x="681601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9" name="Oval 10"/>
              <p:cNvSpPr>
                <a:spLocks noChangeArrowheads="1"/>
              </p:cNvSpPr>
              <p:nvPr userDrawn="1"/>
            </p:nvSpPr>
            <p:spPr bwMode="auto">
              <a:xfrm rot="5400000">
                <a:off x="681601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0" name="Oval 11"/>
              <p:cNvSpPr>
                <a:spLocks noChangeArrowheads="1"/>
              </p:cNvSpPr>
              <p:nvPr userDrawn="1"/>
            </p:nvSpPr>
            <p:spPr bwMode="auto">
              <a:xfrm rot="5400000">
                <a:off x="681601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1" name="Oval 12"/>
              <p:cNvSpPr>
                <a:spLocks noChangeArrowheads="1"/>
              </p:cNvSpPr>
              <p:nvPr userDrawn="1"/>
            </p:nvSpPr>
            <p:spPr bwMode="auto">
              <a:xfrm rot="5400000">
                <a:off x="681760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2" name="Oval 15"/>
              <p:cNvSpPr>
                <a:spLocks noChangeArrowheads="1"/>
              </p:cNvSpPr>
              <p:nvPr userDrawn="1"/>
            </p:nvSpPr>
            <p:spPr bwMode="auto">
              <a:xfrm rot="5400000">
                <a:off x="6938256"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3" name="Oval 16"/>
              <p:cNvSpPr>
                <a:spLocks noChangeArrowheads="1"/>
              </p:cNvSpPr>
              <p:nvPr userDrawn="1"/>
            </p:nvSpPr>
            <p:spPr bwMode="auto">
              <a:xfrm rot="5400000">
                <a:off x="6939844"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4" name="Oval 17"/>
              <p:cNvSpPr>
                <a:spLocks noChangeArrowheads="1"/>
              </p:cNvSpPr>
              <p:nvPr userDrawn="1"/>
            </p:nvSpPr>
            <p:spPr bwMode="auto">
              <a:xfrm rot="5400000">
                <a:off x="6938256"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5" name="Oval 18"/>
              <p:cNvSpPr>
                <a:spLocks noChangeArrowheads="1"/>
              </p:cNvSpPr>
              <p:nvPr userDrawn="1"/>
            </p:nvSpPr>
            <p:spPr bwMode="auto">
              <a:xfrm rot="5400000">
                <a:off x="6938256"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6" name="Oval 19"/>
              <p:cNvSpPr>
                <a:spLocks noChangeArrowheads="1"/>
              </p:cNvSpPr>
              <p:nvPr userDrawn="1"/>
            </p:nvSpPr>
            <p:spPr bwMode="auto">
              <a:xfrm rot="5400000">
                <a:off x="6938256"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7" name="Oval 20"/>
              <p:cNvSpPr>
                <a:spLocks noChangeArrowheads="1"/>
              </p:cNvSpPr>
              <p:nvPr userDrawn="1"/>
            </p:nvSpPr>
            <p:spPr bwMode="auto">
              <a:xfrm rot="5400000">
                <a:off x="6939844"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8" name="Oval 23"/>
              <p:cNvSpPr>
                <a:spLocks noChangeArrowheads="1"/>
              </p:cNvSpPr>
              <p:nvPr userDrawn="1"/>
            </p:nvSpPr>
            <p:spPr bwMode="auto">
              <a:xfrm rot="5400000">
                <a:off x="7061287" y="680243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9" name="Oval 24"/>
              <p:cNvSpPr>
                <a:spLocks noChangeArrowheads="1"/>
              </p:cNvSpPr>
              <p:nvPr userDrawn="1"/>
            </p:nvSpPr>
            <p:spPr bwMode="auto">
              <a:xfrm rot="5400000">
                <a:off x="7062875" y="6700837"/>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0" name="Oval 25"/>
              <p:cNvSpPr>
                <a:spLocks noChangeArrowheads="1"/>
              </p:cNvSpPr>
              <p:nvPr userDrawn="1"/>
            </p:nvSpPr>
            <p:spPr bwMode="auto">
              <a:xfrm rot="5400000">
                <a:off x="7061287" y="6600825"/>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1" name="Oval 26"/>
              <p:cNvSpPr>
                <a:spLocks noChangeArrowheads="1"/>
              </p:cNvSpPr>
              <p:nvPr userDrawn="1"/>
            </p:nvSpPr>
            <p:spPr bwMode="auto">
              <a:xfrm rot="5400000">
                <a:off x="7061287" y="6502400"/>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2" name="Oval 27"/>
              <p:cNvSpPr>
                <a:spLocks noChangeArrowheads="1"/>
              </p:cNvSpPr>
              <p:nvPr userDrawn="1"/>
            </p:nvSpPr>
            <p:spPr bwMode="auto">
              <a:xfrm rot="5400000">
                <a:off x="7061287" y="640238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3" name="Oval 28"/>
              <p:cNvSpPr>
                <a:spLocks noChangeArrowheads="1"/>
              </p:cNvSpPr>
              <p:nvPr userDrawn="1"/>
            </p:nvSpPr>
            <p:spPr bwMode="auto">
              <a:xfrm rot="5400000">
                <a:off x="7062875" y="6302375"/>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4" name="Oval 31"/>
              <p:cNvSpPr>
                <a:spLocks noChangeArrowheads="1"/>
              </p:cNvSpPr>
              <p:nvPr userDrawn="1"/>
            </p:nvSpPr>
            <p:spPr bwMode="auto">
              <a:xfrm rot="5400000">
                <a:off x="7184319"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5" name="Oval 32"/>
              <p:cNvSpPr>
                <a:spLocks noChangeArrowheads="1"/>
              </p:cNvSpPr>
              <p:nvPr userDrawn="1"/>
            </p:nvSpPr>
            <p:spPr bwMode="auto">
              <a:xfrm rot="5400000">
                <a:off x="7185906"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6" name="Oval 33"/>
              <p:cNvSpPr>
                <a:spLocks noChangeArrowheads="1"/>
              </p:cNvSpPr>
              <p:nvPr userDrawn="1"/>
            </p:nvSpPr>
            <p:spPr bwMode="auto">
              <a:xfrm rot="5400000">
                <a:off x="7184319"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7" name="Oval 34"/>
              <p:cNvSpPr>
                <a:spLocks noChangeArrowheads="1"/>
              </p:cNvSpPr>
              <p:nvPr userDrawn="1"/>
            </p:nvSpPr>
            <p:spPr bwMode="auto">
              <a:xfrm rot="5400000">
                <a:off x="7184319"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8" name="Oval 35"/>
              <p:cNvSpPr>
                <a:spLocks noChangeArrowheads="1"/>
              </p:cNvSpPr>
              <p:nvPr userDrawn="1"/>
            </p:nvSpPr>
            <p:spPr bwMode="auto">
              <a:xfrm rot="5400000">
                <a:off x="7184319"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9" name="Oval 36"/>
              <p:cNvSpPr>
                <a:spLocks noChangeArrowheads="1"/>
              </p:cNvSpPr>
              <p:nvPr userDrawn="1"/>
            </p:nvSpPr>
            <p:spPr bwMode="auto">
              <a:xfrm rot="5400000">
                <a:off x="7185906"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0" name="Oval 39"/>
              <p:cNvSpPr>
                <a:spLocks noChangeArrowheads="1"/>
              </p:cNvSpPr>
              <p:nvPr userDrawn="1"/>
            </p:nvSpPr>
            <p:spPr bwMode="auto">
              <a:xfrm rot="5400000">
                <a:off x="730655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1" name="Oval 40"/>
              <p:cNvSpPr>
                <a:spLocks noChangeArrowheads="1"/>
              </p:cNvSpPr>
              <p:nvPr userDrawn="1"/>
            </p:nvSpPr>
            <p:spPr bwMode="auto">
              <a:xfrm rot="5400000">
                <a:off x="730814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2" name="Oval 41"/>
              <p:cNvSpPr>
                <a:spLocks noChangeArrowheads="1"/>
              </p:cNvSpPr>
              <p:nvPr userDrawn="1"/>
            </p:nvSpPr>
            <p:spPr bwMode="auto">
              <a:xfrm rot="5400000">
                <a:off x="730655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3" name="Oval 42"/>
              <p:cNvSpPr>
                <a:spLocks noChangeArrowheads="1"/>
              </p:cNvSpPr>
              <p:nvPr userDrawn="1"/>
            </p:nvSpPr>
            <p:spPr bwMode="auto">
              <a:xfrm rot="5400000">
                <a:off x="730655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4" name="Oval 43"/>
              <p:cNvSpPr>
                <a:spLocks noChangeArrowheads="1"/>
              </p:cNvSpPr>
              <p:nvPr userDrawn="1"/>
            </p:nvSpPr>
            <p:spPr bwMode="auto">
              <a:xfrm rot="5400000">
                <a:off x="730655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5" name="Oval 44"/>
              <p:cNvSpPr>
                <a:spLocks noChangeArrowheads="1"/>
              </p:cNvSpPr>
              <p:nvPr userDrawn="1"/>
            </p:nvSpPr>
            <p:spPr bwMode="auto">
              <a:xfrm rot="5400000">
                <a:off x="730814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6" name="Oval 47"/>
              <p:cNvSpPr>
                <a:spLocks noChangeArrowheads="1"/>
              </p:cNvSpPr>
              <p:nvPr userDrawn="1"/>
            </p:nvSpPr>
            <p:spPr bwMode="auto">
              <a:xfrm rot="5400000">
                <a:off x="743196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7" name="Oval 48"/>
              <p:cNvSpPr>
                <a:spLocks noChangeArrowheads="1"/>
              </p:cNvSpPr>
              <p:nvPr userDrawn="1"/>
            </p:nvSpPr>
            <p:spPr bwMode="auto">
              <a:xfrm rot="5400000">
                <a:off x="743355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8" name="Oval 49"/>
              <p:cNvSpPr>
                <a:spLocks noChangeArrowheads="1"/>
              </p:cNvSpPr>
              <p:nvPr userDrawn="1"/>
            </p:nvSpPr>
            <p:spPr bwMode="auto">
              <a:xfrm rot="5400000">
                <a:off x="743196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9" name="Oval 50"/>
              <p:cNvSpPr>
                <a:spLocks noChangeArrowheads="1"/>
              </p:cNvSpPr>
              <p:nvPr userDrawn="1"/>
            </p:nvSpPr>
            <p:spPr bwMode="auto">
              <a:xfrm rot="5400000">
                <a:off x="743196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0" name="Oval 51"/>
              <p:cNvSpPr>
                <a:spLocks noChangeArrowheads="1"/>
              </p:cNvSpPr>
              <p:nvPr userDrawn="1"/>
            </p:nvSpPr>
            <p:spPr bwMode="auto">
              <a:xfrm rot="5400000">
                <a:off x="743196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1" name="Oval 52"/>
              <p:cNvSpPr>
                <a:spLocks noChangeArrowheads="1"/>
              </p:cNvSpPr>
              <p:nvPr userDrawn="1"/>
            </p:nvSpPr>
            <p:spPr bwMode="auto">
              <a:xfrm rot="5400000">
                <a:off x="743355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2" name="Oval 55"/>
              <p:cNvSpPr>
                <a:spLocks noChangeArrowheads="1"/>
              </p:cNvSpPr>
              <p:nvPr userDrawn="1"/>
            </p:nvSpPr>
            <p:spPr bwMode="auto">
              <a:xfrm rot="5400000">
                <a:off x="755261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3" name="Oval 56"/>
              <p:cNvSpPr>
                <a:spLocks noChangeArrowheads="1"/>
              </p:cNvSpPr>
              <p:nvPr userDrawn="1"/>
            </p:nvSpPr>
            <p:spPr bwMode="auto">
              <a:xfrm rot="5400000">
                <a:off x="755420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4" name="Oval 57"/>
              <p:cNvSpPr>
                <a:spLocks noChangeArrowheads="1"/>
              </p:cNvSpPr>
              <p:nvPr userDrawn="1"/>
            </p:nvSpPr>
            <p:spPr bwMode="auto">
              <a:xfrm rot="5400000">
                <a:off x="755261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5" name="Oval 58"/>
              <p:cNvSpPr>
                <a:spLocks noChangeArrowheads="1"/>
              </p:cNvSpPr>
              <p:nvPr userDrawn="1"/>
            </p:nvSpPr>
            <p:spPr bwMode="auto">
              <a:xfrm rot="5400000">
                <a:off x="755261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6" name="Oval 59"/>
              <p:cNvSpPr>
                <a:spLocks noChangeArrowheads="1"/>
              </p:cNvSpPr>
              <p:nvPr userDrawn="1"/>
            </p:nvSpPr>
            <p:spPr bwMode="auto">
              <a:xfrm rot="5400000">
                <a:off x="755261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7" name="Oval 60"/>
              <p:cNvSpPr>
                <a:spLocks noChangeArrowheads="1"/>
              </p:cNvSpPr>
              <p:nvPr userDrawn="1"/>
            </p:nvSpPr>
            <p:spPr bwMode="auto">
              <a:xfrm rot="5400000">
                <a:off x="755420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8" name="Oval 63"/>
              <p:cNvSpPr>
                <a:spLocks noChangeArrowheads="1"/>
              </p:cNvSpPr>
              <p:nvPr userDrawn="1"/>
            </p:nvSpPr>
            <p:spPr bwMode="auto">
              <a:xfrm rot="5400000">
                <a:off x="7676444"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9" name="Oval 64"/>
              <p:cNvSpPr>
                <a:spLocks noChangeArrowheads="1"/>
              </p:cNvSpPr>
              <p:nvPr userDrawn="1"/>
            </p:nvSpPr>
            <p:spPr bwMode="auto">
              <a:xfrm rot="5400000">
                <a:off x="7678031"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0" name="Oval 65"/>
              <p:cNvSpPr>
                <a:spLocks noChangeArrowheads="1"/>
              </p:cNvSpPr>
              <p:nvPr userDrawn="1"/>
            </p:nvSpPr>
            <p:spPr bwMode="auto">
              <a:xfrm rot="5400000">
                <a:off x="7676444"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1" name="Oval 66"/>
              <p:cNvSpPr>
                <a:spLocks noChangeArrowheads="1"/>
              </p:cNvSpPr>
              <p:nvPr userDrawn="1"/>
            </p:nvSpPr>
            <p:spPr bwMode="auto">
              <a:xfrm rot="5400000">
                <a:off x="7676444"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2" name="Oval 67"/>
              <p:cNvSpPr>
                <a:spLocks noChangeArrowheads="1"/>
              </p:cNvSpPr>
              <p:nvPr userDrawn="1"/>
            </p:nvSpPr>
            <p:spPr bwMode="auto">
              <a:xfrm rot="5400000">
                <a:off x="7676444"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3" name="Oval 68"/>
              <p:cNvSpPr>
                <a:spLocks noChangeArrowheads="1"/>
              </p:cNvSpPr>
              <p:nvPr userDrawn="1"/>
            </p:nvSpPr>
            <p:spPr bwMode="auto">
              <a:xfrm rot="5400000">
                <a:off x="7678031"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4" name="Oval 71"/>
              <p:cNvSpPr>
                <a:spLocks noChangeArrowheads="1"/>
              </p:cNvSpPr>
              <p:nvPr userDrawn="1"/>
            </p:nvSpPr>
            <p:spPr bwMode="auto">
              <a:xfrm rot="5400000">
                <a:off x="7799475"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5" name="Oval 72"/>
              <p:cNvSpPr>
                <a:spLocks noChangeArrowheads="1"/>
              </p:cNvSpPr>
              <p:nvPr userDrawn="1"/>
            </p:nvSpPr>
            <p:spPr bwMode="auto">
              <a:xfrm rot="5400000">
                <a:off x="7801062"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6" name="Oval 73"/>
              <p:cNvSpPr>
                <a:spLocks noChangeArrowheads="1"/>
              </p:cNvSpPr>
              <p:nvPr userDrawn="1"/>
            </p:nvSpPr>
            <p:spPr bwMode="auto">
              <a:xfrm rot="5400000">
                <a:off x="7799475"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7" name="Oval 74"/>
              <p:cNvSpPr>
                <a:spLocks noChangeArrowheads="1"/>
              </p:cNvSpPr>
              <p:nvPr userDrawn="1"/>
            </p:nvSpPr>
            <p:spPr bwMode="auto">
              <a:xfrm rot="5400000">
                <a:off x="7799475"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8" name="Oval 75"/>
              <p:cNvSpPr>
                <a:spLocks noChangeArrowheads="1"/>
              </p:cNvSpPr>
              <p:nvPr userDrawn="1"/>
            </p:nvSpPr>
            <p:spPr bwMode="auto">
              <a:xfrm rot="5400000">
                <a:off x="7799475"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9" name="Oval 76"/>
              <p:cNvSpPr>
                <a:spLocks noChangeArrowheads="1"/>
              </p:cNvSpPr>
              <p:nvPr userDrawn="1"/>
            </p:nvSpPr>
            <p:spPr bwMode="auto">
              <a:xfrm rot="5400000">
                <a:off x="7801062"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0" name="Oval 79"/>
              <p:cNvSpPr>
                <a:spLocks noChangeArrowheads="1"/>
              </p:cNvSpPr>
              <p:nvPr userDrawn="1"/>
            </p:nvSpPr>
            <p:spPr bwMode="auto">
              <a:xfrm rot="5400000">
                <a:off x="792250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1" name="Oval 80"/>
              <p:cNvSpPr>
                <a:spLocks noChangeArrowheads="1"/>
              </p:cNvSpPr>
              <p:nvPr userDrawn="1"/>
            </p:nvSpPr>
            <p:spPr bwMode="auto">
              <a:xfrm rot="5400000">
                <a:off x="792409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2" name="Oval 81"/>
              <p:cNvSpPr>
                <a:spLocks noChangeArrowheads="1"/>
              </p:cNvSpPr>
              <p:nvPr userDrawn="1"/>
            </p:nvSpPr>
            <p:spPr bwMode="auto">
              <a:xfrm rot="5400000">
                <a:off x="792250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3" name="Oval 82"/>
              <p:cNvSpPr>
                <a:spLocks noChangeArrowheads="1"/>
              </p:cNvSpPr>
              <p:nvPr userDrawn="1"/>
            </p:nvSpPr>
            <p:spPr bwMode="auto">
              <a:xfrm rot="5400000">
                <a:off x="792250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4" name="Oval 83"/>
              <p:cNvSpPr>
                <a:spLocks noChangeArrowheads="1"/>
              </p:cNvSpPr>
              <p:nvPr userDrawn="1"/>
            </p:nvSpPr>
            <p:spPr bwMode="auto">
              <a:xfrm rot="5400000">
                <a:off x="792250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5" name="Oval 84"/>
              <p:cNvSpPr>
                <a:spLocks noChangeArrowheads="1"/>
              </p:cNvSpPr>
              <p:nvPr userDrawn="1"/>
            </p:nvSpPr>
            <p:spPr bwMode="auto">
              <a:xfrm rot="5400000">
                <a:off x="792409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6" name="Oval 87"/>
              <p:cNvSpPr>
                <a:spLocks noChangeArrowheads="1"/>
              </p:cNvSpPr>
              <p:nvPr userDrawn="1"/>
            </p:nvSpPr>
            <p:spPr bwMode="auto">
              <a:xfrm rot="5400000">
                <a:off x="8045537"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7" name="Oval 88"/>
              <p:cNvSpPr>
                <a:spLocks noChangeArrowheads="1"/>
              </p:cNvSpPr>
              <p:nvPr userDrawn="1"/>
            </p:nvSpPr>
            <p:spPr bwMode="auto">
              <a:xfrm rot="5400000">
                <a:off x="8047125"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8" name="Oval 89"/>
              <p:cNvSpPr>
                <a:spLocks noChangeArrowheads="1"/>
              </p:cNvSpPr>
              <p:nvPr userDrawn="1"/>
            </p:nvSpPr>
            <p:spPr bwMode="auto">
              <a:xfrm rot="5400000">
                <a:off x="8045537"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9" name="Oval 90"/>
              <p:cNvSpPr>
                <a:spLocks noChangeArrowheads="1"/>
              </p:cNvSpPr>
              <p:nvPr userDrawn="1"/>
            </p:nvSpPr>
            <p:spPr bwMode="auto">
              <a:xfrm rot="5400000">
                <a:off x="8045537"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0" name="Oval 91"/>
              <p:cNvSpPr>
                <a:spLocks noChangeArrowheads="1"/>
              </p:cNvSpPr>
              <p:nvPr userDrawn="1"/>
            </p:nvSpPr>
            <p:spPr bwMode="auto">
              <a:xfrm rot="5400000">
                <a:off x="8045537"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1" name="Oval 92"/>
              <p:cNvSpPr>
                <a:spLocks noChangeArrowheads="1"/>
              </p:cNvSpPr>
              <p:nvPr userDrawn="1"/>
            </p:nvSpPr>
            <p:spPr bwMode="auto">
              <a:xfrm rot="5400000">
                <a:off x="8047125"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2" name="Oval 95"/>
              <p:cNvSpPr>
                <a:spLocks noChangeArrowheads="1"/>
              </p:cNvSpPr>
              <p:nvPr userDrawn="1"/>
            </p:nvSpPr>
            <p:spPr bwMode="auto">
              <a:xfrm rot="5400000">
                <a:off x="816856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3" name="Oval 96"/>
              <p:cNvSpPr>
                <a:spLocks noChangeArrowheads="1"/>
              </p:cNvSpPr>
              <p:nvPr userDrawn="1"/>
            </p:nvSpPr>
            <p:spPr bwMode="auto">
              <a:xfrm rot="5400000">
                <a:off x="817015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4" name="Oval 97"/>
              <p:cNvSpPr>
                <a:spLocks noChangeArrowheads="1"/>
              </p:cNvSpPr>
              <p:nvPr userDrawn="1"/>
            </p:nvSpPr>
            <p:spPr bwMode="auto">
              <a:xfrm rot="5400000">
                <a:off x="816856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5" name="Oval 98"/>
              <p:cNvSpPr>
                <a:spLocks noChangeArrowheads="1"/>
              </p:cNvSpPr>
              <p:nvPr userDrawn="1"/>
            </p:nvSpPr>
            <p:spPr bwMode="auto">
              <a:xfrm rot="5400000">
                <a:off x="816856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6" name="Oval 99"/>
              <p:cNvSpPr>
                <a:spLocks noChangeArrowheads="1"/>
              </p:cNvSpPr>
              <p:nvPr userDrawn="1"/>
            </p:nvSpPr>
            <p:spPr bwMode="auto">
              <a:xfrm rot="5400000">
                <a:off x="816856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7" name="Oval 100"/>
              <p:cNvSpPr>
                <a:spLocks noChangeArrowheads="1"/>
              </p:cNvSpPr>
              <p:nvPr userDrawn="1"/>
            </p:nvSpPr>
            <p:spPr bwMode="auto">
              <a:xfrm rot="5400000">
                <a:off x="817015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8" name="Oval 103"/>
              <p:cNvSpPr>
                <a:spLocks noChangeArrowheads="1"/>
              </p:cNvSpPr>
              <p:nvPr userDrawn="1"/>
            </p:nvSpPr>
            <p:spPr bwMode="auto">
              <a:xfrm rot="5400000">
                <a:off x="8290806"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9" name="Oval 104"/>
              <p:cNvSpPr>
                <a:spLocks noChangeArrowheads="1"/>
              </p:cNvSpPr>
              <p:nvPr userDrawn="1"/>
            </p:nvSpPr>
            <p:spPr bwMode="auto">
              <a:xfrm rot="5400000">
                <a:off x="8292394"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0" name="Oval 105"/>
              <p:cNvSpPr>
                <a:spLocks noChangeArrowheads="1"/>
              </p:cNvSpPr>
              <p:nvPr userDrawn="1"/>
            </p:nvSpPr>
            <p:spPr bwMode="auto">
              <a:xfrm rot="5400000">
                <a:off x="8290806"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1" name="Oval 106"/>
              <p:cNvSpPr>
                <a:spLocks noChangeArrowheads="1"/>
              </p:cNvSpPr>
              <p:nvPr userDrawn="1"/>
            </p:nvSpPr>
            <p:spPr bwMode="auto">
              <a:xfrm rot="5400000">
                <a:off x="8290806"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2" name="Oval 107"/>
              <p:cNvSpPr>
                <a:spLocks noChangeArrowheads="1"/>
              </p:cNvSpPr>
              <p:nvPr userDrawn="1"/>
            </p:nvSpPr>
            <p:spPr bwMode="auto">
              <a:xfrm rot="5400000">
                <a:off x="8290806"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3" name="Oval 108"/>
              <p:cNvSpPr>
                <a:spLocks noChangeArrowheads="1"/>
              </p:cNvSpPr>
              <p:nvPr userDrawn="1"/>
            </p:nvSpPr>
            <p:spPr bwMode="auto">
              <a:xfrm rot="5400000">
                <a:off x="8292394"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4" name="Oval 111"/>
              <p:cNvSpPr>
                <a:spLocks noChangeArrowheads="1"/>
              </p:cNvSpPr>
              <p:nvPr userDrawn="1"/>
            </p:nvSpPr>
            <p:spPr bwMode="auto">
              <a:xfrm rot="5400000">
                <a:off x="8413044"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5" name="Oval 112"/>
              <p:cNvSpPr>
                <a:spLocks noChangeArrowheads="1"/>
              </p:cNvSpPr>
              <p:nvPr userDrawn="1"/>
            </p:nvSpPr>
            <p:spPr bwMode="auto">
              <a:xfrm rot="5400000">
                <a:off x="8414631"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6" name="Oval 113"/>
              <p:cNvSpPr>
                <a:spLocks noChangeArrowheads="1"/>
              </p:cNvSpPr>
              <p:nvPr userDrawn="1"/>
            </p:nvSpPr>
            <p:spPr bwMode="auto">
              <a:xfrm rot="5400000">
                <a:off x="8413044"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7" name="Oval 114"/>
              <p:cNvSpPr>
                <a:spLocks noChangeArrowheads="1"/>
              </p:cNvSpPr>
              <p:nvPr userDrawn="1"/>
            </p:nvSpPr>
            <p:spPr bwMode="auto">
              <a:xfrm rot="5400000">
                <a:off x="8413044"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8" name="Oval 115"/>
              <p:cNvSpPr>
                <a:spLocks noChangeArrowheads="1"/>
              </p:cNvSpPr>
              <p:nvPr userDrawn="1"/>
            </p:nvSpPr>
            <p:spPr bwMode="auto">
              <a:xfrm rot="5400000">
                <a:off x="8413044"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9" name="Oval 116"/>
              <p:cNvSpPr>
                <a:spLocks noChangeArrowheads="1"/>
              </p:cNvSpPr>
              <p:nvPr userDrawn="1"/>
            </p:nvSpPr>
            <p:spPr bwMode="auto">
              <a:xfrm rot="5400000">
                <a:off x="8414631"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0" name="Oval 119"/>
              <p:cNvSpPr>
                <a:spLocks noChangeArrowheads="1"/>
              </p:cNvSpPr>
              <p:nvPr userDrawn="1"/>
            </p:nvSpPr>
            <p:spPr bwMode="auto">
              <a:xfrm rot="5400000">
                <a:off x="853845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1" name="Oval 120"/>
              <p:cNvSpPr>
                <a:spLocks noChangeArrowheads="1"/>
              </p:cNvSpPr>
              <p:nvPr userDrawn="1"/>
            </p:nvSpPr>
            <p:spPr bwMode="auto">
              <a:xfrm rot="5400000">
                <a:off x="854004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2" name="Oval 121"/>
              <p:cNvSpPr>
                <a:spLocks noChangeArrowheads="1"/>
              </p:cNvSpPr>
              <p:nvPr userDrawn="1"/>
            </p:nvSpPr>
            <p:spPr bwMode="auto">
              <a:xfrm rot="5400000">
                <a:off x="853845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3" name="Oval 122"/>
              <p:cNvSpPr>
                <a:spLocks noChangeArrowheads="1"/>
              </p:cNvSpPr>
              <p:nvPr userDrawn="1"/>
            </p:nvSpPr>
            <p:spPr bwMode="auto">
              <a:xfrm rot="5400000">
                <a:off x="853845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4" name="Oval 123"/>
              <p:cNvSpPr>
                <a:spLocks noChangeArrowheads="1"/>
              </p:cNvSpPr>
              <p:nvPr userDrawn="1"/>
            </p:nvSpPr>
            <p:spPr bwMode="auto">
              <a:xfrm rot="5400000">
                <a:off x="853845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5" name="Oval 124"/>
              <p:cNvSpPr>
                <a:spLocks noChangeArrowheads="1"/>
              </p:cNvSpPr>
              <p:nvPr userDrawn="1"/>
            </p:nvSpPr>
            <p:spPr bwMode="auto">
              <a:xfrm rot="5400000">
                <a:off x="854004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6" name="Oval 127"/>
              <p:cNvSpPr>
                <a:spLocks noChangeArrowheads="1"/>
              </p:cNvSpPr>
              <p:nvPr userDrawn="1"/>
            </p:nvSpPr>
            <p:spPr bwMode="auto">
              <a:xfrm rot="5400000">
                <a:off x="865910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7" name="Oval 128"/>
              <p:cNvSpPr>
                <a:spLocks noChangeArrowheads="1"/>
              </p:cNvSpPr>
              <p:nvPr userDrawn="1"/>
            </p:nvSpPr>
            <p:spPr bwMode="auto">
              <a:xfrm rot="5400000">
                <a:off x="866069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8" name="Oval 129"/>
              <p:cNvSpPr>
                <a:spLocks noChangeArrowheads="1"/>
              </p:cNvSpPr>
              <p:nvPr userDrawn="1"/>
            </p:nvSpPr>
            <p:spPr bwMode="auto">
              <a:xfrm rot="5400000">
                <a:off x="865910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9" name="Oval 130"/>
              <p:cNvSpPr>
                <a:spLocks noChangeArrowheads="1"/>
              </p:cNvSpPr>
              <p:nvPr userDrawn="1"/>
            </p:nvSpPr>
            <p:spPr bwMode="auto">
              <a:xfrm rot="5400000">
                <a:off x="865910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0" name="Oval 131"/>
              <p:cNvSpPr>
                <a:spLocks noChangeArrowheads="1"/>
              </p:cNvSpPr>
              <p:nvPr userDrawn="1"/>
            </p:nvSpPr>
            <p:spPr bwMode="auto">
              <a:xfrm rot="5400000">
                <a:off x="865910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1" name="Oval 132"/>
              <p:cNvSpPr>
                <a:spLocks noChangeArrowheads="1"/>
              </p:cNvSpPr>
              <p:nvPr userDrawn="1"/>
            </p:nvSpPr>
            <p:spPr bwMode="auto">
              <a:xfrm rot="5400000">
                <a:off x="866069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2" name="Oval 135"/>
              <p:cNvSpPr>
                <a:spLocks noChangeArrowheads="1"/>
              </p:cNvSpPr>
              <p:nvPr userDrawn="1"/>
            </p:nvSpPr>
            <p:spPr bwMode="auto">
              <a:xfrm rot="5400000">
                <a:off x="8783725" y="680243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3" name="Oval 136"/>
              <p:cNvSpPr>
                <a:spLocks noChangeArrowheads="1"/>
              </p:cNvSpPr>
              <p:nvPr userDrawn="1"/>
            </p:nvSpPr>
            <p:spPr bwMode="auto">
              <a:xfrm rot="5400000">
                <a:off x="8785312" y="6700837"/>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4" name="Oval 137"/>
              <p:cNvSpPr>
                <a:spLocks noChangeArrowheads="1"/>
              </p:cNvSpPr>
              <p:nvPr userDrawn="1"/>
            </p:nvSpPr>
            <p:spPr bwMode="auto">
              <a:xfrm rot="5400000">
                <a:off x="8783725" y="6600825"/>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5" name="Oval 138"/>
              <p:cNvSpPr>
                <a:spLocks noChangeArrowheads="1"/>
              </p:cNvSpPr>
              <p:nvPr userDrawn="1"/>
            </p:nvSpPr>
            <p:spPr bwMode="auto">
              <a:xfrm rot="5400000">
                <a:off x="8783725" y="6502400"/>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6" name="Oval 139"/>
              <p:cNvSpPr>
                <a:spLocks noChangeArrowheads="1"/>
              </p:cNvSpPr>
              <p:nvPr userDrawn="1"/>
            </p:nvSpPr>
            <p:spPr bwMode="auto">
              <a:xfrm rot="5400000">
                <a:off x="8783725" y="640238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7" name="Oval 140"/>
              <p:cNvSpPr>
                <a:spLocks noChangeArrowheads="1"/>
              </p:cNvSpPr>
              <p:nvPr userDrawn="1"/>
            </p:nvSpPr>
            <p:spPr bwMode="auto">
              <a:xfrm rot="5400000">
                <a:off x="8785312" y="6302375"/>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8" name="Oval 143"/>
              <p:cNvSpPr>
                <a:spLocks noChangeArrowheads="1"/>
              </p:cNvSpPr>
              <p:nvPr userDrawn="1"/>
            </p:nvSpPr>
            <p:spPr bwMode="auto">
              <a:xfrm rot="5400000">
                <a:off x="890516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9" name="Oval 144"/>
              <p:cNvSpPr>
                <a:spLocks noChangeArrowheads="1"/>
              </p:cNvSpPr>
              <p:nvPr userDrawn="1"/>
            </p:nvSpPr>
            <p:spPr bwMode="auto">
              <a:xfrm rot="5400000">
                <a:off x="890675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0" name="Oval 145"/>
              <p:cNvSpPr>
                <a:spLocks noChangeArrowheads="1"/>
              </p:cNvSpPr>
              <p:nvPr userDrawn="1"/>
            </p:nvSpPr>
            <p:spPr bwMode="auto">
              <a:xfrm rot="5400000">
                <a:off x="890516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1" name="Oval 146"/>
              <p:cNvSpPr>
                <a:spLocks noChangeArrowheads="1"/>
              </p:cNvSpPr>
              <p:nvPr userDrawn="1"/>
            </p:nvSpPr>
            <p:spPr bwMode="auto">
              <a:xfrm rot="5400000">
                <a:off x="890516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2" name="Oval 147"/>
              <p:cNvSpPr>
                <a:spLocks noChangeArrowheads="1"/>
              </p:cNvSpPr>
              <p:nvPr userDrawn="1"/>
            </p:nvSpPr>
            <p:spPr bwMode="auto">
              <a:xfrm rot="5400000">
                <a:off x="890516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3" name="Oval 148"/>
              <p:cNvSpPr>
                <a:spLocks noChangeArrowheads="1"/>
              </p:cNvSpPr>
              <p:nvPr userDrawn="1"/>
            </p:nvSpPr>
            <p:spPr bwMode="auto">
              <a:xfrm rot="5400000">
                <a:off x="890675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4" name="Oval 151"/>
              <p:cNvSpPr>
                <a:spLocks noChangeArrowheads="1"/>
              </p:cNvSpPr>
              <p:nvPr userDrawn="1"/>
            </p:nvSpPr>
            <p:spPr bwMode="auto">
              <a:xfrm rot="5400000">
                <a:off x="9028994"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5" name="Oval 152"/>
              <p:cNvSpPr>
                <a:spLocks noChangeArrowheads="1"/>
              </p:cNvSpPr>
              <p:nvPr userDrawn="1"/>
            </p:nvSpPr>
            <p:spPr bwMode="auto">
              <a:xfrm rot="5400000">
                <a:off x="9030581"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6" name="Oval 153"/>
              <p:cNvSpPr>
                <a:spLocks noChangeArrowheads="1"/>
              </p:cNvSpPr>
              <p:nvPr userDrawn="1"/>
            </p:nvSpPr>
            <p:spPr bwMode="auto">
              <a:xfrm rot="5400000">
                <a:off x="9028994"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7" name="Oval 154"/>
              <p:cNvSpPr>
                <a:spLocks noChangeArrowheads="1"/>
              </p:cNvSpPr>
              <p:nvPr userDrawn="1"/>
            </p:nvSpPr>
            <p:spPr bwMode="auto">
              <a:xfrm rot="5400000">
                <a:off x="9028994"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8" name="Oval 155"/>
              <p:cNvSpPr>
                <a:spLocks noChangeArrowheads="1"/>
              </p:cNvSpPr>
              <p:nvPr userDrawn="1"/>
            </p:nvSpPr>
            <p:spPr bwMode="auto">
              <a:xfrm rot="5400000">
                <a:off x="9028994"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9" name="Oval 156"/>
              <p:cNvSpPr>
                <a:spLocks noChangeArrowheads="1"/>
              </p:cNvSpPr>
              <p:nvPr userDrawn="1"/>
            </p:nvSpPr>
            <p:spPr bwMode="auto">
              <a:xfrm rot="5400000">
                <a:off x="9030581"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0" name="Oval 159"/>
              <p:cNvSpPr>
                <a:spLocks noChangeArrowheads="1"/>
              </p:cNvSpPr>
              <p:nvPr userDrawn="1"/>
            </p:nvSpPr>
            <p:spPr bwMode="auto">
              <a:xfrm rot="5400000">
                <a:off x="9152025"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1" name="Oval 160"/>
              <p:cNvSpPr>
                <a:spLocks noChangeArrowheads="1"/>
              </p:cNvSpPr>
              <p:nvPr userDrawn="1"/>
            </p:nvSpPr>
            <p:spPr bwMode="auto">
              <a:xfrm rot="5400000">
                <a:off x="9153612"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2" name="Oval 161"/>
              <p:cNvSpPr>
                <a:spLocks noChangeArrowheads="1"/>
              </p:cNvSpPr>
              <p:nvPr userDrawn="1"/>
            </p:nvSpPr>
            <p:spPr bwMode="auto">
              <a:xfrm rot="5400000">
                <a:off x="9152025"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3" name="Oval 162"/>
              <p:cNvSpPr>
                <a:spLocks noChangeArrowheads="1"/>
              </p:cNvSpPr>
              <p:nvPr userDrawn="1"/>
            </p:nvSpPr>
            <p:spPr bwMode="auto">
              <a:xfrm rot="5400000">
                <a:off x="9152025"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4" name="Oval 163"/>
              <p:cNvSpPr>
                <a:spLocks noChangeArrowheads="1"/>
              </p:cNvSpPr>
              <p:nvPr userDrawn="1"/>
            </p:nvSpPr>
            <p:spPr bwMode="auto">
              <a:xfrm rot="5400000">
                <a:off x="9152025"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5" name="Oval 164"/>
              <p:cNvSpPr>
                <a:spLocks noChangeArrowheads="1"/>
              </p:cNvSpPr>
              <p:nvPr userDrawn="1"/>
            </p:nvSpPr>
            <p:spPr bwMode="auto">
              <a:xfrm rot="5400000">
                <a:off x="9153612"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6" name="Oval 167"/>
              <p:cNvSpPr>
                <a:spLocks noChangeArrowheads="1"/>
              </p:cNvSpPr>
              <p:nvPr userDrawn="1"/>
            </p:nvSpPr>
            <p:spPr bwMode="auto">
              <a:xfrm rot="5400000">
                <a:off x="927505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7" name="Oval 168"/>
              <p:cNvSpPr>
                <a:spLocks noChangeArrowheads="1"/>
              </p:cNvSpPr>
              <p:nvPr userDrawn="1"/>
            </p:nvSpPr>
            <p:spPr bwMode="auto">
              <a:xfrm rot="5400000">
                <a:off x="927664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8" name="Oval 169"/>
              <p:cNvSpPr>
                <a:spLocks noChangeArrowheads="1"/>
              </p:cNvSpPr>
              <p:nvPr userDrawn="1"/>
            </p:nvSpPr>
            <p:spPr bwMode="auto">
              <a:xfrm rot="5400000">
                <a:off x="927505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9" name="Oval 170"/>
              <p:cNvSpPr>
                <a:spLocks noChangeArrowheads="1"/>
              </p:cNvSpPr>
              <p:nvPr userDrawn="1"/>
            </p:nvSpPr>
            <p:spPr bwMode="auto">
              <a:xfrm rot="5400000">
                <a:off x="927505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0" name="Oval 171"/>
              <p:cNvSpPr>
                <a:spLocks noChangeArrowheads="1"/>
              </p:cNvSpPr>
              <p:nvPr userDrawn="1"/>
            </p:nvSpPr>
            <p:spPr bwMode="auto">
              <a:xfrm rot="5400000">
                <a:off x="927505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1" name="Oval 172"/>
              <p:cNvSpPr>
                <a:spLocks noChangeArrowheads="1"/>
              </p:cNvSpPr>
              <p:nvPr userDrawn="1"/>
            </p:nvSpPr>
            <p:spPr bwMode="auto">
              <a:xfrm rot="5400000">
                <a:off x="927664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2" name="Oval 175"/>
              <p:cNvSpPr>
                <a:spLocks noChangeArrowheads="1"/>
              </p:cNvSpPr>
              <p:nvPr userDrawn="1"/>
            </p:nvSpPr>
            <p:spPr bwMode="auto">
              <a:xfrm rot="5400000">
                <a:off x="9398087"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3" name="Oval 176"/>
              <p:cNvSpPr>
                <a:spLocks noChangeArrowheads="1"/>
              </p:cNvSpPr>
              <p:nvPr userDrawn="1"/>
            </p:nvSpPr>
            <p:spPr bwMode="auto">
              <a:xfrm rot="5400000">
                <a:off x="9399675"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4" name="Oval 177"/>
              <p:cNvSpPr>
                <a:spLocks noChangeArrowheads="1"/>
              </p:cNvSpPr>
              <p:nvPr userDrawn="1"/>
            </p:nvSpPr>
            <p:spPr bwMode="auto">
              <a:xfrm rot="5400000">
                <a:off x="9398087"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5" name="Oval 178"/>
              <p:cNvSpPr>
                <a:spLocks noChangeArrowheads="1"/>
              </p:cNvSpPr>
              <p:nvPr userDrawn="1"/>
            </p:nvSpPr>
            <p:spPr bwMode="auto">
              <a:xfrm rot="5400000">
                <a:off x="9398087"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6" name="Oval 179"/>
              <p:cNvSpPr>
                <a:spLocks noChangeArrowheads="1"/>
              </p:cNvSpPr>
              <p:nvPr userDrawn="1"/>
            </p:nvSpPr>
            <p:spPr bwMode="auto">
              <a:xfrm rot="5400000">
                <a:off x="9398087"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7" name="Oval 180"/>
              <p:cNvSpPr>
                <a:spLocks noChangeArrowheads="1"/>
              </p:cNvSpPr>
              <p:nvPr userDrawn="1"/>
            </p:nvSpPr>
            <p:spPr bwMode="auto">
              <a:xfrm rot="5400000">
                <a:off x="9399675"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8" name="Oval 183"/>
              <p:cNvSpPr>
                <a:spLocks noChangeArrowheads="1"/>
              </p:cNvSpPr>
              <p:nvPr userDrawn="1"/>
            </p:nvSpPr>
            <p:spPr bwMode="auto">
              <a:xfrm rot="5400000">
                <a:off x="9520325" y="680243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9" name="Oval 184"/>
              <p:cNvSpPr>
                <a:spLocks noChangeArrowheads="1"/>
              </p:cNvSpPr>
              <p:nvPr userDrawn="1"/>
            </p:nvSpPr>
            <p:spPr bwMode="auto">
              <a:xfrm rot="5400000">
                <a:off x="9521912" y="6700837"/>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0" name="Oval 185"/>
              <p:cNvSpPr>
                <a:spLocks noChangeArrowheads="1"/>
              </p:cNvSpPr>
              <p:nvPr userDrawn="1"/>
            </p:nvSpPr>
            <p:spPr bwMode="auto">
              <a:xfrm rot="5400000">
                <a:off x="9520325" y="6600825"/>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1" name="Oval 186"/>
              <p:cNvSpPr>
                <a:spLocks noChangeArrowheads="1"/>
              </p:cNvSpPr>
              <p:nvPr userDrawn="1"/>
            </p:nvSpPr>
            <p:spPr bwMode="auto">
              <a:xfrm rot="5400000">
                <a:off x="9520325" y="6502400"/>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2" name="Oval 187"/>
              <p:cNvSpPr>
                <a:spLocks noChangeArrowheads="1"/>
              </p:cNvSpPr>
              <p:nvPr userDrawn="1"/>
            </p:nvSpPr>
            <p:spPr bwMode="auto">
              <a:xfrm rot="5400000">
                <a:off x="9520325" y="640238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3" name="Oval 188"/>
              <p:cNvSpPr>
                <a:spLocks noChangeArrowheads="1"/>
              </p:cNvSpPr>
              <p:nvPr userDrawn="1"/>
            </p:nvSpPr>
            <p:spPr bwMode="auto">
              <a:xfrm rot="5400000">
                <a:off x="9521912" y="6302375"/>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4" name="Oval 288"/>
              <p:cNvSpPr>
                <a:spLocks noChangeArrowheads="1"/>
              </p:cNvSpPr>
              <p:nvPr userDrawn="1"/>
            </p:nvSpPr>
            <p:spPr bwMode="auto">
              <a:xfrm rot="5400000">
                <a:off x="9643356"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5" name="Oval 289"/>
              <p:cNvSpPr>
                <a:spLocks noChangeArrowheads="1"/>
              </p:cNvSpPr>
              <p:nvPr userDrawn="1"/>
            </p:nvSpPr>
            <p:spPr bwMode="auto">
              <a:xfrm rot="5400000">
                <a:off x="9644943"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6" name="Oval 290"/>
              <p:cNvSpPr>
                <a:spLocks noChangeArrowheads="1"/>
              </p:cNvSpPr>
              <p:nvPr userDrawn="1"/>
            </p:nvSpPr>
            <p:spPr bwMode="auto">
              <a:xfrm rot="5400000">
                <a:off x="9643356"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7" name="Oval 291"/>
              <p:cNvSpPr>
                <a:spLocks noChangeArrowheads="1"/>
              </p:cNvSpPr>
              <p:nvPr userDrawn="1"/>
            </p:nvSpPr>
            <p:spPr bwMode="auto">
              <a:xfrm rot="5400000">
                <a:off x="9643356"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8" name="Oval 292"/>
              <p:cNvSpPr>
                <a:spLocks noChangeArrowheads="1"/>
              </p:cNvSpPr>
              <p:nvPr userDrawn="1"/>
            </p:nvSpPr>
            <p:spPr bwMode="auto">
              <a:xfrm rot="5400000">
                <a:off x="9643356"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9" name="Oval 293"/>
              <p:cNvSpPr>
                <a:spLocks noChangeArrowheads="1"/>
              </p:cNvSpPr>
              <p:nvPr userDrawn="1"/>
            </p:nvSpPr>
            <p:spPr bwMode="auto">
              <a:xfrm rot="5400000">
                <a:off x="9644943"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grpSp>
        <p:sp>
          <p:nvSpPr>
            <p:cNvPr id="220" name="Oval 151"/>
            <p:cNvSpPr>
              <a:spLocks noChangeArrowheads="1"/>
            </p:cNvSpPr>
            <p:nvPr userDrawn="1"/>
          </p:nvSpPr>
          <p:spPr bwMode="auto">
            <a:xfrm rot="5400000">
              <a:off x="6072150"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1" name="Oval 152"/>
            <p:cNvSpPr>
              <a:spLocks noChangeArrowheads="1"/>
            </p:cNvSpPr>
            <p:nvPr userDrawn="1"/>
          </p:nvSpPr>
          <p:spPr bwMode="auto">
            <a:xfrm rot="5400000">
              <a:off x="6073737"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2" name="Oval 153"/>
            <p:cNvSpPr>
              <a:spLocks noChangeArrowheads="1"/>
            </p:cNvSpPr>
            <p:nvPr userDrawn="1"/>
          </p:nvSpPr>
          <p:spPr bwMode="auto">
            <a:xfrm rot="5400000">
              <a:off x="6072150"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3" name="Oval 154"/>
            <p:cNvSpPr>
              <a:spLocks noChangeArrowheads="1"/>
            </p:cNvSpPr>
            <p:nvPr userDrawn="1"/>
          </p:nvSpPr>
          <p:spPr bwMode="auto">
            <a:xfrm rot="5400000">
              <a:off x="6072150"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4" name="Oval 155"/>
            <p:cNvSpPr>
              <a:spLocks noChangeArrowheads="1"/>
            </p:cNvSpPr>
            <p:nvPr userDrawn="1"/>
          </p:nvSpPr>
          <p:spPr bwMode="auto">
            <a:xfrm rot="5400000">
              <a:off x="6072150"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5" name="Oval 156"/>
            <p:cNvSpPr>
              <a:spLocks noChangeArrowheads="1"/>
            </p:cNvSpPr>
            <p:nvPr userDrawn="1"/>
          </p:nvSpPr>
          <p:spPr bwMode="auto">
            <a:xfrm rot="5400000">
              <a:off x="6073737"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6" name="Oval 159"/>
            <p:cNvSpPr>
              <a:spLocks noChangeArrowheads="1"/>
            </p:cNvSpPr>
            <p:nvPr userDrawn="1"/>
          </p:nvSpPr>
          <p:spPr bwMode="auto">
            <a:xfrm rot="5400000">
              <a:off x="6195181"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7" name="Oval 160"/>
            <p:cNvSpPr>
              <a:spLocks noChangeArrowheads="1"/>
            </p:cNvSpPr>
            <p:nvPr userDrawn="1"/>
          </p:nvSpPr>
          <p:spPr bwMode="auto">
            <a:xfrm rot="5400000">
              <a:off x="6196768"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8" name="Oval 161"/>
            <p:cNvSpPr>
              <a:spLocks noChangeArrowheads="1"/>
            </p:cNvSpPr>
            <p:nvPr userDrawn="1"/>
          </p:nvSpPr>
          <p:spPr bwMode="auto">
            <a:xfrm rot="5400000">
              <a:off x="6195181"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9" name="Oval 162"/>
            <p:cNvSpPr>
              <a:spLocks noChangeArrowheads="1"/>
            </p:cNvSpPr>
            <p:nvPr userDrawn="1"/>
          </p:nvSpPr>
          <p:spPr bwMode="auto">
            <a:xfrm rot="5400000">
              <a:off x="6195181"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0" name="Oval 163"/>
            <p:cNvSpPr>
              <a:spLocks noChangeArrowheads="1"/>
            </p:cNvSpPr>
            <p:nvPr userDrawn="1"/>
          </p:nvSpPr>
          <p:spPr bwMode="auto">
            <a:xfrm rot="5400000">
              <a:off x="6195181"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1" name="Oval 164"/>
            <p:cNvSpPr>
              <a:spLocks noChangeArrowheads="1"/>
            </p:cNvSpPr>
            <p:nvPr userDrawn="1"/>
          </p:nvSpPr>
          <p:spPr bwMode="auto">
            <a:xfrm rot="5400000">
              <a:off x="6196768"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2" name="Oval 167"/>
            <p:cNvSpPr>
              <a:spLocks noChangeArrowheads="1"/>
            </p:cNvSpPr>
            <p:nvPr userDrawn="1"/>
          </p:nvSpPr>
          <p:spPr bwMode="auto">
            <a:xfrm rot="5400000">
              <a:off x="6318212"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3" name="Oval 168"/>
            <p:cNvSpPr>
              <a:spLocks noChangeArrowheads="1"/>
            </p:cNvSpPr>
            <p:nvPr userDrawn="1"/>
          </p:nvSpPr>
          <p:spPr bwMode="auto">
            <a:xfrm rot="5400000">
              <a:off x="6319800"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4" name="Oval 169"/>
            <p:cNvSpPr>
              <a:spLocks noChangeArrowheads="1"/>
            </p:cNvSpPr>
            <p:nvPr userDrawn="1"/>
          </p:nvSpPr>
          <p:spPr bwMode="auto">
            <a:xfrm rot="5400000">
              <a:off x="6318212"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5" name="Oval 170"/>
            <p:cNvSpPr>
              <a:spLocks noChangeArrowheads="1"/>
            </p:cNvSpPr>
            <p:nvPr userDrawn="1"/>
          </p:nvSpPr>
          <p:spPr bwMode="auto">
            <a:xfrm rot="5400000">
              <a:off x="6318212"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6" name="Oval 171"/>
            <p:cNvSpPr>
              <a:spLocks noChangeArrowheads="1"/>
            </p:cNvSpPr>
            <p:nvPr userDrawn="1"/>
          </p:nvSpPr>
          <p:spPr bwMode="auto">
            <a:xfrm rot="5400000">
              <a:off x="6318212"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7" name="Oval 172"/>
            <p:cNvSpPr>
              <a:spLocks noChangeArrowheads="1"/>
            </p:cNvSpPr>
            <p:nvPr userDrawn="1"/>
          </p:nvSpPr>
          <p:spPr bwMode="auto">
            <a:xfrm rot="5400000">
              <a:off x="6319800"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8" name="Oval 175"/>
            <p:cNvSpPr>
              <a:spLocks noChangeArrowheads="1"/>
            </p:cNvSpPr>
            <p:nvPr userDrawn="1"/>
          </p:nvSpPr>
          <p:spPr bwMode="auto">
            <a:xfrm rot="5400000">
              <a:off x="6441243"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9" name="Oval 176"/>
            <p:cNvSpPr>
              <a:spLocks noChangeArrowheads="1"/>
            </p:cNvSpPr>
            <p:nvPr userDrawn="1"/>
          </p:nvSpPr>
          <p:spPr bwMode="auto">
            <a:xfrm rot="5400000">
              <a:off x="6442831"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0" name="Oval 177"/>
            <p:cNvSpPr>
              <a:spLocks noChangeArrowheads="1"/>
            </p:cNvSpPr>
            <p:nvPr userDrawn="1"/>
          </p:nvSpPr>
          <p:spPr bwMode="auto">
            <a:xfrm rot="5400000">
              <a:off x="6441243"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1" name="Oval 178"/>
            <p:cNvSpPr>
              <a:spLocks noChangeArrowheads="1"/>
            </p:cNvSpPr>
            <p:nvPr userDrawn="1"/>
          </p:nvSpPr>
          <p:spPr bwMode="auto">
            <a:xfrm rot="5400000">
              <a:off x="6441243"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2" name="Oval 179"/>
            <p:cNvSpPr>
              <a:spLocks noChangeArrowheads="1"/>
            </p:cNvSpPr>
            <p:nvPr userDrawn="1"/>
          </p:nvSpPr>
          <p:spPr bwMode="auto">
            <a:xfrm rot="5400000">
              <a:off x="6441243"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3" name="Oval 180"/>
            <p:cNvSpPr>
              <a:spLocks noChangeArrowheads="1"/>
            </p:cNvSpPr>
            <p:nvPr userDrawn="1"/>
          </p:nvSpPr>
          <p:spPr bwMode="auto">
            <a:xfrm rot="5400000">
              <a:off x="6442831"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4" name="Oval 183"/>
            <p:cNvSpPr>
              <a:spLocks noChangeArrowheads="1"/>
            </p:cNvSpPr>
            <p:nvPr userDrawn="1"/>
          </p:nvSpPr>
          <p:spPr bwMode="auto">
            <a:xfrm rot="5400000">
              <a:off x="6563481" y="680243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5" name="Oval 184"/>
            <p:cNvSpPr>
              <a:spLocks noChangeArrowheads="1"/>
            </p:cNvSpPr>
            <p:nvPr userDrawn="1"/>
          </p:nvSpPr>
          <p:spPr bwMode="auto">
            <a:xfrm rot="5400000">
              <a:off x="6565068" y="6700837"/>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6" name="Oval 185"/>
            <p:cNvSpPr>
              <a:spLocks noChangeArrowheads="1"/>
            </p:cNvSpPr>
            <p:nvPr userDrawn="1"/>
          </p:nvSpPr>
          <p:spPr bwMode="auto">
            <a:xfrm rot="5400000">
              <a:off x="6563481" y="6600825"/>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7" name="Oval 186"/>
            <p:cNvSpPr>
              <a:spLocks noChangeArrowheads="1"/>
            </p:cNvSpPr>
            <p:nvPr userDrawn="1"/>
          </p:nvSpPr>
          <p:spPr bwMode="auto">
            <a:xfrm rot="5400000">
              <a:off x="6563481" y="6502400"/>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8" name="Oval 187"/>
            <p:cNvSpPr>
              <a:spLocks noChangeArrowheads="1"/>
            </p:cNvSpPr>
            <p:nvPr userDrawn="1"/>
          </p:nvSpPr>
          <p:spPr bwMode="auto">
            <a:xfrm rot="5400000">
              <a:off x="6563481" y="640238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9" name="Oval 188"/>
            <p:cNvSpPr>
              <a:spLocks noChangeArrowheads="1"/>
            </p:cNvSpPr>
            <p:nvPr userDrawn="1"/>
          </p:nvSpPr>
          <p:spPr bwMode="auto">
            <a:xfrm rot="5400000">
              <a:off x="6565068" y="6302375"/>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0" name="Oval 288"/>
            <p:cNvSpPr>
              <a:spLocks noChangeArrowheads="1"/>
            </p:cNvSpPr>
            <p:nvPr userDrawn="1"/>
          </p:nvSpPr>
          <p:spPr bwMode="auto">
            <a:xfrm rot="5400000">
              <a:off x="6686512"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1" name="Oval 289"/>
            <p:cNvSpPr>
              <a:spLocks noChangeArrowheads="1"/>
            </p:cNvSpPr>
            <p:nvPr userDrawn="1"/>
          </p:nvSpPr>
          <p:spPr bwMode="auto">
            <a:xfrm rot="5400000">
              <a:off x="6688099"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2" name="Oval 290"/>
            <p:cNvSpPr>
              <a:spLocks noChangeArrowheads="1"/>
            </p:cNvSpPr>
            <p:nvPr userDrawn="1"/>
          </p:nvSpPr>
          <p:spPr bwMode="auto">
            <a:xfrm rot="5400000">
              <a:off x="6686512"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3" name="Oval 291"/>
            <p:cNvSpPr>
              <a:spLocks noChangeArrowheads="1"/>
            </p:cNvSpPr>
            <p:nvPr userDrawn="1"/>
          </p:nvSpPr>
          <p:spPr bwMode="auto">
            <a:xfrm rot="5400000">
              <a:off x="6686512"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4" name="Oval 292"/>
            <p:cNvSpPr>
              <a:spLocks noChangeArrowheads="1"/>
            </p:cNvSpPr>
            <p:nvPr userDrawn="1"/>
          </p:nvSpPr>
          <p:spPr bwMode="auto">
            <a:xfrm rot="5400000">
              <a:off x="6686512"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5" name="Oval 293"/>
            <p:cNvSpPr>
              <a:spLocks noChangeArrowheads="1"/>
            </p:cNvSpPr>
            <p:nvPr userDrawn="1"/>
          </p:nvSpPr>
          <p:spPr bwMode="auto">
            <a:xfrm rot="5400000">
              <a:off x="6688099"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grpSp>
      <p:grpSp>
        <p:nvGrpSpPr>
          <p:cNvPr id="400" name="Gruppo 399"/>
          <p:cNvGrpSpPr/>
          <p:nvPr userDrawn="1"/>
        </p:nvGrpSpPr>
        <p:grpSpPr>
          <a:xfrm>
            <a:off x="7939458" y="24483"/>
            <a:ext cx="3684588" cy="533128"/>
            <a:chOff x="7939458" y="46187"/>
            <a:chExt cx="3684588" cy="533128"/>
          </a:xfrm>
        </p:grpSpPr>
        <p:sp>
          <p:nvSpPr>
            <p:cNvPr id="401" name="Oval 191"/>
            <p:cNvSpPr>
              <a:spLocks noChangeArrowheads="1"/>
            </p:cNvSpPr>
            <p:nvPr/>
          </p:nvSpPr>
          <p:spPr bwMode="auto">
            <a:xfrm>
              <a:off x="7939458" y="46187"/>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02" name="Oval 193"/>
            <p:cNvSpPr>
              <a:spLocks noChangeArrowheads="1"/>
            </p:cNvSpPr>
            <p:nvPr/>
          </p:nvSpPr>
          <p:spPr bwMode="auto">
            <a:xfrm>
              <a:off x="8098208" y="46187"/>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03" name="Oval 195"/>
            <p:cNvSpPr>
              <a:spLocks noChangeArrowheads="1"/>
            </p:cNvSpPr>
            <p:nvPr/>
          </p:nvSpPr>
          <p:spPr bwMode="auto">
            <a:xfrm>
              <a:off x="8256958" y="46187"/>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04" name="Oval 197"/>
            <p:cNvSpPr>
              <a:spLocks noChangeArrowheads="1"/>
            </p:cNvSpPr>
            <p:nvPr/>
          </p:nvSpPr>
          <p:spPr bwMode="auto">
            <a:xfrm>
              <a:off x="8415708" y="46187"/>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05" name="Oval 199"/>
            <p:cNvSpPr>
              <a:spLocks noChangeArrowheads="1"/>
            </p:cNvSpPr>
            <p:nvPr/>
          </p:nvSpPr>
          <p:spPr bwMode="auto">
            <a:xfrm>
              <a:off x="8574458" y="46187"/>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06" name="Oval 201"/>
            <p:cNvSpPr>
              <a:spLocks noChangeArrowheads="1"/>
            </p:cNvSpPr>
            <p:nvPr/>
          </p:nvSpPr>
          <p:spPr bwMode="auto">
            <a:xfrm>
              <a:off x="8728446" y="46187"/>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07" name="Oval 203"/>
            <p:cNvSpPr>
              <a:spLocks noChangeArrowheads="1"/>
            </p:cNvSpPr>
            <p:nvPr/>
          </p:nvSpPr>
          <p:spPr bwMode="auto">
            <a:xfrm>
              <a:off x="8887196" y="46187"/>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08" name="Oval 206"/>
            <p:cNvSpPr>
              <a:spLocks noChangeArrowheads="1"/>
            </p:cNvSpPr>
            <p:nvPr/>
          </p:nvSpPr>
          <p:spPr bwMode="auto">
            <a:xfrm>
              <a:off x="90459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09" name="Oval 208"/>
            <p:cNvSpPr>
              <a:spLocks noChangeArrowheads="1"/>
            </p:cNvSpPr>
            <p:nvPr/>
          </p:nvSpPr>
          <p:spPr bwMode="auto">
            <a:xfrm>
              <a:off x="920469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0" name="Oval 210"/>
            <p:cNvSpPr>
              <a:spLocks noChangeArrowheads="1"/>
            </p:cNvSpPr>
            <p:nvPr/>
          </p:nvSpPr>
          <p:spPr bwMode="auto">
            <a:xfrm>
              <a:off x="93634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1" name="Oval 212"/>
            <p:cNvSpPr>
              <a:spLocks noChangeArrowheads="1"/>
            </p:cNvSpPr>
            <p:nvPr/>
          </p:nvSpPr>
          <p:spPr bwMode="auto">
            <a:xfrm>
              <a:off x="9522196" y="461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2" name="Oval 214"/>
            <p:cNvSpPr>
              <a:spLocks noChangeArrowheads="1"/>
            </p:cNvSpPr>
            <p:nvPr/>
          </p:nvSpPr>
          <p:spPr bwMode="auto">
            <a:xfrm>
              <a:off x="967935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3" name="Oval 216"/>
            <p:cNvSpPr>
              <a:spLocks noChangeArrowheads="1"/>
            </p:cNvSpPr>
            <p:nvPr/>
          </p:nvSpPr>
          <p:spPr bwMode="auto">
            <a:xfrm>
              <a:off x="983810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4" name="Oval 218"/>
            <p:cNvSpPr>
              <a:spLocks noChangeArrowheads="1"/>
            </p:cNvSpPr>
            <p:nvPr/>
          </p:nvSpPr>
          <p:spPr bwMode="auto">
            <a:xfrm>
              <a:off x="999685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5" name="Oval 220"/>
            <p:cNvSpPr>
              <a:spLocks noChangeArrowheads="1"/>
            </p:cNvSpPr>
            <p:nvPr/>
          </p:nvSpPr>
          <p:spPr bwMode="auto">
            <a:xfrm>
              <a:off x="101508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6" name="Oval 222"/>
            <p:cNvSpPr>
              <a:spLocks noChangeArrowheads="1"/>
            </p:cNvSpPr>
            <p:nvPr/>
          </p:nvSpPr>
          <p:spPr bwMode="auto">
            <a:xfrm>
              <a:off x="1030959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7" name="Oval 224"/>
            <p:cNvSpPr>
              <a:spLocks noChangeArrowheads="1"/>
            </p:cNvSpPr>
            <p:nvPr/>
          </p:nvSpPr>
          <p:spPr bwMode="auto">
            <a:xfrm>
              <a:off x="104683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8" name="Oval 226"/>
            <p:cNvSpPr>
              <a:spLocks noChangeArrowheads="1"/>
            </p:cNvSpPr>
            <p:nvPr/>
          </p:nvSpPr>
          <p:spPr bwMode="auto">
            <a:xfrm>
              <a:off x="1062709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9" name="Oval 228"/>
            <p:cNvSpPr>
              <a:spLocks noChangeArrowheads="1"/>
            </p:cNvSpPr>
            <p:nvPr/>
          </p:nvSpPr>
          <p:spPr bwMode="auto">
            <a:xfrm>
              <a:off x="107858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0" name="Oval 230"/>
            <p:cNvSpPr>
              <a:spLocks noChangeArrowheads="1"/>
            </p:cNvSpPr>
            <p:nvPr/>
          </p:nvSpPr>
          <p:spPr bwMode="auto">
            <a:xfrm>
              <a:off x="10944596" y="461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1" name="Oval 232"/>
            <p:cNvSpPr>
              <a:spLocks noChangeArrowheads="1"/>
            </p:cNvSpPr>
            <p:nvPr/>
          </p:nvSpPr>
          <p:spPr bwMode="auto">
            <a:xfrm>
              <a:off x="11103346" y="461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2" name="Oval 234"/>
            <p:cNvSpPr>
              <a:spLocks noChangeArrowheads="1"/>
            </p:cNvSpPr>
            <p:nvPr/>
          </p:nvSpPr>
          <p:spPr bwMode="auto">
            <a:xfrm>
              <a:off x="1126050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3" name="Oval 236"/>
            <p:cNvSpPr>
              <a:spLocks noChangeArrowheads="1"/>
            </p:cNvSpPr>
            <p:nvPr/>
          </p:nvSpPr>
          <p:spPr bwMode="auto">
            <a:xfrm>
              <a:off x="1141925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4" name="Oval 238"/>
            <p:cNvSpPr>
              <a:spLocks noChangeArrowheads="1"/>
            </p:cNvSpPr>
            <p:nvPr/>
          </p:nvSpPr>
          <p:spPr bwMode="auto">
            <a:xfrm>
              <a:off x="1157800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5" name="Oval 240"/>
            <p:cNvSpPr>
              <a:spLocks noChangeArrowheads="1"/>
            </p:cNvSpPr>
            <p:nvPr/>
          </p:nvSpPr>
          <p:spPr bwMode="auto">
            <a:xfrm>
              <a:off x="79394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6" name="Oval 241"/>
            <p:cNvSpPr>
              <a:spLocks noChangeArrowheads="1"/>
            </p:cNvSpPr>
            <p:nvPr/>
          </p:nvSpPr>
          <p:spPr bwMode="auto">
            <a:xfrm>
              <a:off x="79394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7" name="Oval 242"/>
            <p:cNvSpPr>
              <a:spLocks noChangeArrowheads="1"/>
            </p:cNvSpPr>
            <p:nvPr/>
          </p:nvSpPr>
          <p:spPr bwMode="auto">
            <a:xfrm>
              <a:off x="80982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8" name="Oval 243"/>
            <p:cNvSpPr>
              <a:spLocks noChangeArrowheads="1"/>
            </p:cNvSpPr>
            <p:nvPr/>
          </p:nvSpPr>
          <p:spPr bwMode="auto">
            <a:xfrm>
              <a:off x="80982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9" name="Oval 244"/>
            <p:cNvSpPr>
              <a:spLocks noChangeArrowheads="1"/>
            </p:cNvSpPr>
            <p:nvPr/>
          </p:nvSpPr>
          <p:spPr bwMode="auto">
            <a:xfrm>
              <a:off x="82569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0" name="Oval 245"/>
            <p:cNvSpPr>
              <a:spLocks noChangeArrowheads="1"/>
            </p:cNvSpPr>
            <p:nvPr/>
          </p:nvSpPr>
          <p:spPr bwMode="auto">
            <a:xfrm>
              <a:off x="82569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1" name="Oval 246"/>
            <p:cNvSpPr>
              <a:spLocks noChangeArrowheads="1"/>
            </p:cNvSpPr>
            <p:nvPr/>
          </p:nvSpPr>
          <p:spPr bwMode="auto">
            <a:xfrm>
              <a:off x="84157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2" name="Oval 247"/>
            <p:cNvSpPr>
              <a:spLocks noChangeArrowheads="1"/>
            </p:cNvSpPr>
            <p:nvPr/>
          </p:nvSpPr>
          <p:spPr bwMode="auto">
            <a:xfrm>
              <a:off x="84157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3" name="Oval 248"/>
            <p:cNvSpPr>
              <a:spLocks noChangeArrowheads="1"/>
            </p:cNvSpPr>
            <p:nvPr/>
          </p:nvSpPr>
          <p:spPr bwMode="auto">
            <a:xfrm>
              <a:off x="8574458" y="285900"/>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4" name="Oval 249"/>
            <p:cNvSpPr>
              <a:spLocks noChangeArrowheads="1"/>
            </p:cNvSpPr>
            <p:nvPr/>
          </p:nvSpPr>
          <p:spPr bwMode="auto">
            <a:xfrm>
              <a:off x="8574458" y="1604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5" name="Oval 250"/>
            <p:cNvSpPr>
              <a:spLocks noChangeArrowheads="1"/>
            </p:cNvSpPr>
            <p:nvPr/>
          </p:nvSpPr>
          <p:spPr bwMode="auto">
            <a:xfrm>
              <a:off x="87284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6" name="Oval 251"/>
            <p:cNvSpPr>
              <a:spLocks noChangeArrowheads="1"/>
            </p:cNvSpPr>
            <p:nvPr/>
          </p:nvSpPr>
          <p:spPr bwMode="auto">
            <a:xfrm>
              <a:off x="87284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7" name="Oval 252"/>
            <p:cNvSpPr>
              <a:spLocks noChangeArrowheads="1"/>
            </p:cNvSpPr>
            <p:nvPr/>
          </p:nvSpPr>
          <p:spPr bwMode="auto">
            <a:xfrm>
              <a:off x="888719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8" name="Oval 253"/>
            <p:cNvSpPr>
              <a:spLocks noChangeArrowheads="1"/>
            </p:cNvSpPr>
            <p:nvPr/>
          </p:nvSpPr>
          <p:spPr bwMode="auto">
            <a:xfrm>
              <a:off x="888719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9" name="Oval 254"/>
            <p:cNvSpPr>
              <a:spLocks noChangeArrowheads="1"/>
            </p:cNvSpPr>
            <p:nvPr/>
          </p:nvSpPr>
          <p:spPr bwMode="auto">
            <a:xfrm>
              <a:off x="90459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0" name="Oval 255"/>
            <p:cNvSpPr>
              <a:spLocks noChangeArrowheads="1"/>
            </p:cNvSpPr>
            <p:nvPr/>
          </p:nvSpPr>
          <p:spPr bwMode="auto">
            <a:xfrm>
              <a:off x="90459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1" name="Oval 256"/>
            <p:cNvSpPr>
              <a:spLocks noChangeArrowheads="1"/>
            </p:cNvSpPr>
            <p:nvPr/>
          </p:nvSpPr>
          <p:spPr bwMode="auto">
            <a:xfrm>
              <a:off x="920469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2" name="Oval 257"/>
            <p:cNvSpPr>
              <a:spLocks noChangeArrowheads="1"/>
            </p:cNvSpPr>
            <p:nvPr/>
          </p:nvSpPr>
          <p:spPr bwMode="auto">
            <a:xfrm>
              <a:off x="920469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3" name="Oval 258"/>
            <p:cNvSpPr>
              <a:spLocks noChangeArrowheads="1"/>
            </p:cNvSpPr>
            <p:nvPr/>
          </p:nvSpPr>
          <p:spPr bwMode="auto">
            <a:xfrm>
              <a:off x="93634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4" name="Oval 259"/>
            <p:cNvSpPr>
              <a:spLocks noChangeArrowheads="1"/>
            </p:cNvSpPr>
            <p:nvPr/>
          </p:nvSpPr>
          <p:spPr bwMode="auto">
            <a:xfrm>
              <a:off x="93634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5" name="Oval 260"/>
            <p:cNvSpPr>
              <a:spLocks noChangeArrowheads="1"/>
            </p:cNvSpPr>
            <p:nvPr/>
          </p:nvSpPr>
          <p:spPr bwMode="auto">
            <a:xfrm>
              <a:off x="9522196" y="285900"/>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6" name="Oval 261"/>
            <p:cNvSpPr>
              <a:spLocks noChangeArrowheads="1"/>
            </p:cNvSpPr>
            <p:nvPr/>
          </p:nvSpPr>
          <p:spPr bwMode="auto">
            <a:xfrm>
              <a:off x="9522196" y="1604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7" name="Oval 262"/>
            <p:cNvSpPr>
              <a:spLocks noChangeArrowheads="1"/>
            </p:cNvSpPr>
            <p:nvPr/>
          </p:nvSpPr>
          <p:spPr bwMode="auto">
            <a:xfrm>
              <a:off x="96793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8" name="Oval 263"/>
            <p:cNvSpPr>
              <a:spLocks noChangeArrowheads="1"/>
            </p:cNvSpPr>
            <p:nvPr/>
          </p:nvSpPr>
          <p:spPr bwMode="auto">
            <a:xfrm>
              <a:off x="96793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9" name="Oval 264"/>
            <p:cNvSpPr>
              <a:spLocks noChangeArrowheads="1"/>
            </p:cNvSpPr>
            <p:nvPr/>
          </p:nvSpPr>
          <p:spPr bwMode="auto">
            <a:xfrm>
              <a:off x="98381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0" name="Oval 265"/>
            <p:cNvSpPr>
              <a:spLocks noChangeArrowheads="1"/>
            </p:cNvSpPr>
            <p:nvPr/>
          </p:nvSpPr>
          <p:spPr bwMode="auto">
            <a:xfrm>
              <a:off x="98381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1" name="Oval 266"/>
            <p:cNvSpPr>
              <a:spLocks noChangeArrowheads="1"/>
            </p:cNvSpPr>
            <p:nvPr/>
          </p:nvSpPr>
          <p:spPr bwMode="auto">
            <a:xfrm>
              <a:off x="99968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2" name="Oval 267"/>
            <p:cNvSpPr>
              <a:spLocks noChangeArrowheads="1"/>
            </p:cNvSpPr>
            <p:nvPr/>
          </p:nvSpPr>
          <p:spPr bwMode="auto">
            <a:xfrm>
              <a:off x="99968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3" name="Oval 268"/>
            <p:cNvSpPr>
              <a:spLocks noChangeArrowheads="1"/>
            </p:cNvSpPr>
            <p:nvPr/>
          </p:nvSpPr>
          <p:spPr bwMode="auto">
            <a:xfrm>
              <a:off x="101508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4" name="Oval 269"/>
            <p:cNvSpPr>
              <a:spLocks noChangeArrowheads="1"/>
            </p:cNvSpPr>
            <p:nvPr/>
          </p:nvSpPr>
          <p:spPr bwMode="auto">
            <a:xfrm>
              <a:off x="101508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5" name="Oval 270"/>
            <p:cNvSpPr>
              <a:spLocks noChangeArrowheads="1"/>
            </p:cNvSpPr>
            <p:nvPr/>
          </p:nvSpPr>
          <p:spPr bwMode="auto">
            <a:xfrm>
              <a:off x="1030959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6" name="Oval 271"/>
            <p:cNvSpPr>
              <a:spLocks noChangeArrowheads="1"/>
            </p:cNvSpPr>
            <p:nvPr/>
          </p:nvSpPr>
          <p:spPr bwMode="auto">
            <a:xfrm>
              <a:off x="1030959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7" name="Oval 272"/>
            <p:cNvSpPr>
              <a:spLocks noChangeArrowheads="1"/>
            </p:cNvSpPr>
            <p:nvPr/>
          </p:nvSpPr>
          <p:spPr bwMode="auto">
            <a:xfrm>
              <a:off x="104683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8" name="Oval 273"/>
            <p:cNvSpPr>
              <a:spLocks noChangeArrowheads="1"/>
            </p:cNvSpPr>
            <p:nvPr/>
          </p:nvSpPr>
          <p:spPr bwMode="auto">
            <a:xfrm>
              <a:off x="104683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9" name="Oval 274"/>
            <p:cNvSpPr>
              <a:spLocks noChangeArrowheads="1"/>
            </p:cNvSpPr>
            <p:nvPr/>
          </p:nvSpPr>
          <p:spPr bwMode="auto">
            <a:xfrm>
              <a:off x="1062709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0" name="Oval 275"/>
            <p:cNvSpPr>
              <a:spLocks noChangeArrowheads="1"/>
            </p:cNvSpPr>
            <p:nvPr/>
          </p:nvSpPr>
          <p:spPr bwMode="auto">
            <a:xfrm>
              <a:off x="1062709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1" name="Oval 276"/>
            <p:cNvSpPr>
              <a:spLocks noChangeArrowheads="1"/>
            </p:cNvSpPr>
            <p:nvPr/>
          </p:nvSpPr>
          <p:spPr bwMode="auto">
            <a:xfrm>
              <a:off x="107858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2" name="Oval 277"/>
            <p:cNvSpPr>
              <a:spLocks noChangeArrowheads="1"/>
            </p:cNvSpPr>
            <p:nvPr/>
          </p:nvSpPr>
          <p:spPr bwMode="auto">
            <a:xfrm>
              <a:off x="107858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3" name="Oval 278"/>
            <p:cNvSpPr>
              <a:spLocks noChangeArrowheads="1"/>
            </p:cNvSpPr>
            <p:nvPr/>
          </p:nvSpPr>
          <p:spPr bwMode="auto">
            <a:xfrm>
              <a:off x="10944596" y="285900"/>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4" name="Oval 279"/>
            <p:cNvSpPr>
              <a:spLocks noChangeArrowheads="1"/>
            </p:cNvSpPr>
            <p:nvPr/>
          </p:nvSpPr>
          <p:spPr bwMode="auto">
            <a:xfrm>
              <a:off x="10944596" y="1604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5" name="Oval 280"/>
            <p:cNvSpPr>
              <a:spLocks noChangeArrowheads="1"/>
            </p:cNvSpPr>
            <p:nvPr/>
          </p:nvSpPr>
          <p:spPr bwMode="auto">
            <a:xfrm>
              <a:off x="11103346" y="285900"/>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6" name="Oval 281"/>
            <p:cNvSpPr>
              <a:spLocks noChangeArrowheads="1"/>
            </p:cNvSpPr>
            <p:nvPr/>
          </p:nvSpPr>
          <p:spPr bwMode="auto">
            <a:xfrm>
              <a:off x="11103346" y="1604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7" name="Oval 282"/>
            <p:cNvSpPr>
              <a:spLocks noChangeArrowheads="1"/>
            </p:cNvSpPr>
            <p:nvPr/>
          </p:nvSpPr>
          <p:spPr bwMode="auto">
            <a:xfrm>
              <a:off x="112605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8" name="Oval 283"/>
            <p:cNvSpPr>
              <a:spLocks noChangeArrowheads="1"/>
            </p:cNvSpPr>
            <p:nvPr/>
          </p:nvSpPr>
          <p:spPr bwMode="auto">
            <a:xfrm>
              <a:off x="112605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9" name="Oval 284"/>
            <p:cNvSpPr>
              <a:spLocks noChangeArrowheads="1"/>
            </p:cNvSpPr>
            <p:nvPr/>
          </p:nvSpPr>
          <p:spPr bwMode="auto">
            <a:xfrm>
              <a:off x="114192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0" name="Oval 285"/>
            <p:cNvSpPr>
              <a:spLocks noChangeArrowheads="1"/>
            </p:cNvSpPr>
            <p:nvPr/>
          </p:nvSpPr>
          <p:spPr bwMode="auto">
            <a:xfrm>
              <a:off x="114192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1" name="Oval 286"/>
            <p:cNvSpPr>
              <a:spLocks noChangeArrowheads="1"/>
            </p:cNvSpPr>
            <p:nvPr/>
          </p:nvSpPr>
          <p:spPr bwMode="auto">
            <a:xfrm>
              <a:off x="115780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2" name="Oval 287"/>
            <p:cNvSpPr>
              <a:spLocks noChangeArrowheads="1"/>
            </p:cNvSpPr>
            <p:nvPr/>
          </p:nvSpPr>
          <p:spPr bwMode="auto">
            <a:xfrm>
              <a:off x="115780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3" name="Oval 240"/>
            <p:cNvSpPr>
              <a:spLocks noChangeArrowheads="1"/>
            </p:cNvSpPr>
            <p:nvPr userDrawn="1"/>
          </p:nvSpPr>
          <p:spPr bwMode="auto">
            <a:xfrm>
              <a:off x="793945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4" name="Oval 241"/>
            <p:cNvSpPr>
              <a:spLocks noChangeArrowheads="1"/>
            </p:cNvSpPr>
            <p:nvPr userDrawn="1"/>
          </p:nvSpPr>
          <p:spPr bwMode="auto">
            <a:xfrm>
              <a:off x="793945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5" name="Oval 242"/>
            <p:cNvSpPr>
              <a:spLocks noChangeArrowheads="1"/>
            </p:cNvSpPr>
            <p:nvPr userDrawn="1"/>
          </p:nvSpPr>
          <p:spPr bwMode="auto">
            <a:xfrm>
              <a:off x="809820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6" name="Oval 243"/>
            <p:cNvSpPr>
              <a:spLocks noChangeArrowheads="1"/>
            </p:cNvSpPr>
            <p:nvPr userDrawn="1"/>
          </p:nvSpPr>
          <p:spPr bwMode="auto">
            <a:xfrm>
              <a:off x="809820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7" name="Oval 244"/>
            <p:cNvSpPr>
              <a:spLocks noChangeArrowheads="1"/>
            </p:cNvSpPr>
            <p:nvPr userDrawn="1"/>
          </p:nvSpPr>
          <p:spPr bwMode="auto">
            <a:xfrm>
              <a:off x="825695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8" name="Oval 245"/>
            <p:cNvSpPr>
              <a:spLocks noChangeArrowheads="1"/>
            </p:cNvSpPr>
            <p:nvPr userDrawn="1"/>
          </p:nvSpPr>
          <p:spPr bwMode="auto">
            <a:xfrm>
              <a:off x="825695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9" name="Oval 246"/>
            <p:cNvSpPr>
              <a:spLocks noChangeArrowheads="1"/>
            </p:cNvSpPr>
            <p:nvPr userDrawn="1"/>
          </p:nvSpPr>
          <p:spPr bwMode="auto">
            <a:xfrm>
              <a:off x="841570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0" name="Oval 247"/>
            <p:cNvSpPr>
              <a:spLocks noChangeArrowheads="1"/>
            </p:cNvSpPr>
            <p:nvPr userDrawn="1"/>
          </p:nvSpPr>
          <p:spPr bwMode="auto">
            <a:xfrm>
              <a:off x="841570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1" name="Oval 248"/>
            <p:cNvSpPr>
              <a:spLocks noChangeArrowheads="1"/>
            </p:cNvSpPr>
            <p:nvPr userDrawn="1"/>
          </p:nvSpPr>
          <p:spPr bwMode="auto">
            <a:xfrm>
              <a:off x="8574458" y="530102"/>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2" name="Oval 249"/>
            <p:cNvSpPr>
              <a:spLocks noChangeArrowheads="1"/>
            </p:cNvSpPr>
            <p:nvPr userDrawn="1"/>
          </p:nvSpPr>
          <p:spPr bwMode="auto">
            <a:xfrm>
              <a:off x="8574458" y="404690"/>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3" name="Oval 250"/>
            <p:cNvSpPr>
              <a:spLocks noChangeArrowheads="1"/>
            </p:cNvSpPr>
            <p:nvPr userDrawn="1"/>
          </p:nvSpPr>
          <p:spPr bwMode="auto">
            <a:xfrm>
              <a:off x="87284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4" name="Oval 251"/>
            <p:cNvSpPr>
              <a:spLocks noChangeArrowheads="1"/>
            </p:cNvSpPr>
            <p:nvPr userDrawn="1"/>
          </p:nvSpPr>
          <p:spPr bwMode="auto">
            <a:xfrm>
              <a:off x="87284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5" name="Oval 252"/>
            <p:cNvSpPr>
              <a:spLocks noChangeArrowheads="1"/>
            </p:cNvSpPr>
            <p:nvPr userDrawn="1"/>
          </p:nvSpPr>
          <p:spPr bwMode="auto">
            <a:xfrm>
              <a:off x="888719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6" name="Oval 253"/>
            <p:cNvSpPr>
              <a:spLocks noChangeArrowheads="1"/>
            </p:cNvSpPr>
            <p:nvPr userDrawn="1"/>
          </p:nvSpPr>
          <p:spPr bwMode="auto">
            <a:xfrm>
              <a:off x="888719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7" name="Oval 254"/>
            <p:cNvSpPr>
              <a:spLocks noChangeArrowheads="1"/>
            </p:cNvSpPr>
            <p:nvPr userDrawn="1"/>
          </p:nvSpPr>
          <p:spPr bwMode="auto">
            <a:xfrm>
              <a:off x="90459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8" name="Oval 255"/>
            <p:cNvSpPr>
              <a:spLocks noChangeArrowheads="1"/>
            </p:cNvSpPr>
            <p:nvPr userDrawn="1"/>
          </p:nvSpPr>
          <p:spPr bwMode="auto">
            <a:xfrm>
              <a:off x="90459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9" name="Oval 256"/>
            <p:cNvSpPr>
              <a:spLocks noChangeArrowheads="1"/>
            </p:cNvSpPr>
            <p:nvPr userDrawn="1"/>
          </p:nvSpPr>
          <p:spPr bwMode="auto">
            <a:xfrm>
              <a:off x="920469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0" name="Oval 257"/>
            <p:cNvSpPr>
              <a:spLocks noChangeArrowheads="1"/>
            </p:cNvSpPr>
            <p:nvPr userDrawn="1"/>
          </p:nvSpPr>
          <p:spPr bwMode="auto">
            <a:xfrm>
              <a:off x="920469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1" name="Oval 258"/>
            <p:cNvSpPr>
              <a:spLocks noChangeArrowheads="1"/>
            </p:cNvSpPr>
            <p:nvPr userDrawn="1"/>
          </p:nvSpPr>
          <p:spPr bwMode="auto">
            <a:xfrm>
              <a:off x="93634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2" name="Oval 259"/>
            <p:cNvSpPr>
              <a:spLocks noChangeArrowheads="1"/>
            </p:cNvSpPr>
            <p:nvPr userDrawn="1"/>
          </p:nvSpPr>
          <p:spPr bwMode="auto">
            <a:xfrm>
              <a:off x="93634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3" name="Oval 260"/>
            <p:cNvSpPr>
              <a:spLocks noChangeArrowheads="1"/>
            </p:cNvSpPr>
            <p:nvPr userDrawn="1"/>
          </p:nvSpPr>
          <p:spPr bwMode="auto">
            <a:xfrm>
              <a:off x="9522196" y="530102"/>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4" name="Oval 261"/>
            <p:cNvSpPr>
              <a:spLocks noChangeArrowheads="1"/>
            </p:cNvSpPr>
            <p:nvPr userDrawn="1"/>
          </p:nvSpPr>
          <p:spPr bwMode="auto">
            <a:xfrm>
              <a:off x="9522196" y="404690"/>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5" name="Oval 262"/>
            <p:cNvSpPr>
              <a:spLocks noChangeArrowheads="1"/>
            </p:cNvSpPr>
            <p:nvPr userDrawn="1"/>
          </p:nvSpPr>
          <p:spPr bwMode="auto">
            <a:xfrm>
              <a:off x="967935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6" name="Oval 263"/>
            <p:cNvSpPr>
              <a:spLocks noChangeArrowheads="1"/>
            </p:cNvSpPr>
            <p:nvPr userDrawn="1"/>
          </p:nvSpPr>
          <p:spPr bwMode="auto">
            <a:xfrm>
              <a:off x="967935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7" name="Oval 264"/>
            <p:cNvSpPr>
              <a:spLocks noChangeArrowheads="1"/>
            </p:cNvSpPr>
            <p:nvPr userDrawn="1"/>
          </p:nvSpPr>
          <p:spPr bwMode="auto">
            <a:xfrm>
              <a:off x="983810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8" name="Oval 265"/>
            <p:cNvSpPr>
              <a:spLocks noChangeArrowheads="1"/>
            </p:cNvSpPr>
            <p:nvPr userDrawn="1"/>
          </p:nvSpPr>
          <p:spPr bwMode="auto">
            <a:xfrm>
              <a:off x="983810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9" name="Oval 266"/>
            <p:cNvSpPr>
              <a:spLocks noChangeArrowheads="1"/>
            </p:cNvSpPr>
            <p:nvPr userDrawn="1"/>
          </p:nvSpPr>
          <p:spPr bwMode="auto">
            <a:xfrm>
              <a:off x="999685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0" name="Oval 267"/>
            <p:cNvSpPr>
              <a:spLocks noChangeArrowheads="1"/>
            </p:cNvSpPr>
            <p:nvPr userDrawn="1"/>
          </p:nvSpPr>
          <p:spPr bwMode="auto">
            <a:xfrm>
              <a:off x="999685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1" name="Oval 268"/>
            <p:cNvSpPr>
              <a:spLocks noChangeArrowheads="1"/>
            </p:cNvSpPr>
            <p:nvPr userDrawn="1"/>
          </p:nvSpPr>
          <p:spPr bwMode="auto">
            <a:xfrm>
              <a:off x="101508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2" name="Oval 269"/>
            <p:cNvSpPr>
              <a:spLocks noChangeArrowheads="1"/>
            </p:cNvSpPr>
            <p:nvPr userDrawn="1"/>
          </p:nvSpPr>
          <p:spPr bwMode="auto">
            <a:xfrm>
              <a:off x="101508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3" name="Oval 270"/>
            <p:cNvSpPr>
              <a:spLocks noChangeArrowheads="1"/>
            </p:cNvSpPr>
            <p:nvPr userDrawn="1"/>
          </p:nvSpPr>
          <p:spPr bwMode="auto">
            <a:xfrm>
              <a:off x="1030959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4" name="Oval 271"/>
            <p:cNvSpPr>
              <a:spLocks noChangeArrowheads="1"/>
            </p:cNvSpPr>
            <p:nvPr userDrawn="1"/>
          </p:nvSpPr>
          <p:spPr bwMode="auto">
            <a:xfrm>
              <a:off x="1030959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5" name="Oval 272"/>
            <p:cNvSpPr>
              <a:spLocks noChangeArrowheads="1"/>
            </p:cNvSpPr>
            <p:nvPr userDrawn="1"/>
          </p:nvSpPr>
          <p:spPr bwMode="auto">
            <a:xfrm>
              <a:off x="104683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6" name="Oval 273"/>
            <p:cNvSpPr>
              <a:spLocks noChangeArrowheads="1"/>
            </p:cNvSpPr>
            <p:nvPr userDrawn="1"/>
          </p:nvSpPr>
          <p:spPr bwMode="auto">
            <a:xfrm>
              <a:off x="104683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7" name="Oval 274"/>
            <p:cNvSpPr>
              <a:spLocks noChangeArrowheads="1"/>
            </p:cNvSpPr>
            <p:nvPr userDrawn="1"/>
          </p:nvSpPr>
          <p:spPr bwMode="auto">
            <a:xfrm>
              <a:off x="1062709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8" name="Oval 275"/>
            <p:cNvSpPr>
              <a:spLocks noChangeArrowheads="1"/>
            </p:cNvSpPr>
            <p:nvPr userDrawn="1"/>
          </p:nvSpPr>
          <p:spPr bwMode="auto">
            <a:xfrm>
              <a:off x="1062709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9" name="Oval 276"/>
            <p:cNvSpPr>
              <a:spLocks noChangeArrowheads="1"/>
            </p:cNvSpPr>
            <p:nvPr userDrawn="1"/>
          </p:nvSpPr>
          <p:spPr bwMode="auto">
            <a:xfrm>
              <a:off x="107858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0" name="Oval 277"/>
            <p:cNvSpPr>
              <a:spLocks noChangeArrowheads="1"/>
            </p:cNvSpPr>
            <p:nvPr userDrawn="1"/>
          </p:nvSpPr>
          <p:spPr bwMode="auto">
            <a:xfrm>
              <a:off x="107858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1" name="Oval 278"/>
            <p:cNvSpPr>
              <a:spLocks noChangeArrowheads="1"/>
            </p:cNvSpPr>
            <p:nvPr userDrawn="1"/>
          </p:nvSpPr>
          <p:spPr bwMode="auto">
            <a:xfrm>
              <a:off x="10944596" y="530102"/>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2" name="Oval 279"/>
            <p:cNvSpPr>
              <a:spLocks noChangeArrowheads="1"/>
            </p:cNvSpPr>
            <p:nvPr userDrawn="1"/>
          </p:nvSpPr>
          <p:spPr bwMode="auto">
            <a:xfrm>
              <a:off x="10944596" y="404690"/>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3" name="Oval 280"/>
            <p:cNvSpPr>
              <a:spLocks noChangeArrowheads="1"/>
            </p:cNvSpPr>
            <p:nvPr userDrawn="1"/>
          </p:nvSpPr>
          <p:spPr bwMode="auto">
            <a:xfrm>
              <a:off x="11103346" y="530102"/>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4" name="Oval 281"/>
            <p:cNvSpPr>
              <a:spLocks noChangeArrowheads="1"/>
            </p:cNvSpPr>
            <p:nvPr userDrawn="1"/>
          </p:nvSpPr>
          <p:spPr bwMode="auto">
            <a:xfrm>
              <a:off x="11103346" y="404690"/>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5" name="Oval 282"/>
            <p:cNvSpPr>
              <a:spLocks noChangeArrowheads="1"/>
            </p:cNvSpPr>
            <p:nvPr userDrawn="1"/>
          </p:nvSpPr>
          <p:spPr bwMode="auto">
            <a:xfrm>
              <a:off x="1126050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6" name="Oval 283"/>
            <p:cNvSpPr>
              <a:spLocks noChangeArrowheads="1"/>
            </p:cNvSpPr>
            <p:nvPr userDrawn="1"/>
          </p:nvSpPr>
          <p:spPr bwMode="auto">
            <a:xfrm>
              <a:off x="1126050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7" name="Oval 284"/>
            <p:cNvSpPr>
              <a:spLocks noChangeArrowheads="1"/>
            </p:cNvSpPr>
            <p:nvPr userDrawn="1"/>
          </p:nvSpPr>
          <p:spPr bwMode="auto">
            <a:xfrm>
              <a:off x="1141925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8" name="Oval 285"/>
            <p:cNvSpPr>
              <a:spLocks noChangeArrowheads="1"/>
            </p:cNvSpPr>
            <p:nvPr userDrawn="1"/>
          </p:nvSpPr>
          <p:spPr bwMode="auto">
            <a:xfrm>
              <a:off x="1141925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9" name="Oval 286"/>
            <p:cNvSpPr>
              <a:spLocks noChangeArrowheads="1"/>
            </p:cNvSpPr>
            <p:nvPr userDrawn="1"/>
          </p:nvSpPr>
          <p:spPr bwMode="auto">
            <a:xfrm>
              <a:off x="1157800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20" name="Oval 287"/>
            <p:cNvSpPr>
              <a:spLocks noChangeArrowheads="1"/>
            </p:cNvSpPr>
            <p:nvPr userDrawn="1"/>
          </p:nvSpPr>
          <p:spPr bwMode="auto">
            <a:xfrm>
              <a:off x="1157800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grpSp>
    </p:spTree>
    <p:extLst>
      <p:ext uri="{BB962C8B-B14F-4D97-AF65-F5344CB8AC3E}">
        <p14:creationId xmlns:p14="http://schemas.microsoft.com/office/powerpoint/2010/main" val="2325141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ontacts">
    <p:spTree>
      <p:nvGrpSpPr>
        <p:cNvPr id="1" name=""/>
        <p:cNvGrpSpPr/>
        <p:nvPr/>
      </p:nvGrpSpPr>
      <p:grpSpPr>
        <a:xfrm>
          <a:off x="0" y="0"/>
          <a:ext cx="0" cy="0"/>
          <a:chOff x="0" y="0"/>
          <a:chExt cx="0" cy="0"/>
        </a:xfrm>
      </p:grpSpPr>
      <p:sp>
        <p:nvSpPr>
          <p:cNvPr id="2" name="Segnaposto testo 10"/>
          <p:cNvSpPr>
            <a:spLocks noGrp="1"/>
          </p:cNvSpPr>
          <p:nvPr>
            <p:ph type="body" sz="quarter" idx="10" hasCustomPrompt="1"/>
          </p:nvPr>
        </p:nvSpPr>
        <p:spPr>
          <a:xfrm>
            <a:off x="1070996" y="2733842"/>
            <a:ext cx="10370660" cy="498598"/>
          </a:xfrm>
          <a:prstGeom prst="rect">
            <a:avLst/>
          </a:prstGeom>
          <a:noFill/>
        </p:spPr>
        <p:txBody>
          <a:bodyPr wrap="square" lIns="0" tIns="0" rIns="0" bIns="0" rtlCol="0" anchor="b" anchorCtr="0">
            <a:spAutoFit/>
          </a:bodyPr>
          <a:lstStyle>
            <a:lvl1pPr marL="0" marR="0" indent="0" algn="l" defTabSz="609508" rtl="0" eaLnBrk="1" fontAlgn="auto" latinLnBrk="0" hangingPunct="1">
              <a:lnSpc>
                <a:spcPct val="90000"/>
              </a:lnSpc>
              <a:spcBef>
                <a:spcPts val="1000"/>
              </a:spcBef>
              <a:spcAft>
                <a:spcPts val="0"/>
              </a:spcAft>
              <a:buClrTx/>
              <a:buSzTx/>
              <a:buFont typeface="Arial" panose="020B0604020202020204" pitchFamily="34" charset="0"/>
              <a:buNone/>
              <a:tabLst/>
              <a:defRPr lang="it-IT" sz="3600" b="1" baseline="0" dirty="0" smtClean="0">
                <a:solidFill>
                  <a:schemeClr val="tx1"/>
                </a:solidFill>
                <a:latin typeface="Arial" panose="020B0604020202020204" pitchFamily="34" charset="0"/>
                <a:cs typeface="Arial" panose="020B0604020202020204" pitchFamily="34" charset="0"/>
              </a:defRPr>
            </a:lvl1pPr>
            <a:lvl2pPr>
              <a:defRPr lang="it-IT" dirty="0" smtClean="0"/>
            </a:lvl2pPr>
            <a:lvl3pPr>
              <a:defRPr lang="it-IT" sz="2400" dirty="0" smtClean="0"/>
            </a:lvl3pPr>
            <a:lvl4pPr>
              <a:defRPr lang="it-IT" sz="2400" dirty="0" smtClean="0"/>
            </a:lvl4pPr>
            <a:lvl5pPr>
              <a:defRPr lang="it-IT" sz="2400" dirty="0"/>
            </a:lvl5pPr>
          </a:lstStyle>
          <a:p>
            <a:pPr marL="0" marR="0" lvl="0" indent="0" algn="l" defTabSz="609508" rtl="0" eaLnBrk="1" fontAlgn="auto" latinLnBrk="0" hangingPunct="1">
              <a:lnSpc>
                <a:spcPct val="90000"/>
              </a:lnSpc>
              <a:spcBef>
                <a:spcPts val="1000"/>
              </a:spcBef>
              <a:spcAft>
                <a:spcPts val="0"/>
              </a:spcAft>
              <a:buClrTx/>
              <a:buSzTx/>
              <a:buFont typeface="Arial" panose="020B0604020202020204" pitchFamily="34" charset="0"/>
              <a:buNone/>
              <a:tabLst/>
              <a:defRPr/>
            </a:pPr>
            <a:r>
              <a:rPr lang="it-IT" sz="3600" dirty="0">
                <a:solidFill>
                  <a:schemeClr val="accent3"/>
                </a:solidFill>
              </a:rPr>
              <a:t>CONTACTS</a:t>
            </a:r>
          </a:p>
        </p:txBody>
      </p:sp>
      <p:sp>
        <p:nvSpPr>
          <p:cNvPr id="4" name="Segnaposto testo 10"/>
          <p:cNvSpPr>
            <a:spLocks noGrp="1"/>
          </p:cNvSpPr>
          <p:nvPr>
            <p:ph type="body" sz="quarter" idx="12" hasCustomPrompt="1"/>
          </p:nvPr>
        </p:nvSpPr>
        <p:spPr>
          <a:xfrm>
            <a:off x="2181950" y="5955066"/>
            <a:ext cx="9083018" cy="166199"/>
          </a:xfrm>
          <a:prstGeom prst="rect">
            <a:avLst/>
          </a:prstGeom>
          <a:noFill/>
        </p:spPr>
        <p:txBody>
          <a:bodyPr wrap="square" lIns="0" tIns="0" rIns="0" bIns="0" rtlCol="0">
            <a:spAutoFit/>
          </a:bodyPr>
          <a:lstStyle>
            <a:lvl1pPr marL="0" indent="0" algn="r" defTabSz="609508">
              <a:buNone/>
              <a:defRPr lang="it-IT" sz="1200" b="1" cap="all" baseline="0" dirty="0" smtClean="0">
                <a:solidFill>
                  <a:schemeClr val="accent1"/>
                </a:solidFill>
                <a:latin typeface="Arial" panose="020B0604020202020204" pitchFamily="34" charset="0"/>
                <a:cs typeface="Arial" panose="020B0604020202020204" pitchFamily="34" charset="0"/>
              </a:defRPr>
            </a:lvl1pPr>
            <a:lvl2pPr>
              <a:defRPr lang="it-IT" dirty="0" smtClean="0"/>
            </a:lvl2pPr>
            <a:lvl3pPr>
              <a:defRPr lang="it-IT" sz="2400" dirty="0" smtClean="0"/>
            </a:lvl3pPr>
            <a:lvl4pPr>
              <a:defRPr lang="it-IT" sz="2400" dirty="0" smtClean="0"/>
            </a:lvl4pPr>
            <a:lvl5pPr>
              <a:defRPr lang="it-IT" sz="2400" dirty="0"/>
            </a:lvl5pPr>
          </a:lstStyle>
          <a:p>
            <a:pPr algn="r"/>
            <a:r>
              <a:rPr lang="it-IT" sz="1200" b="1" dirty="0">
                <a:solidFill>
                  <a:schemeClr val="accent1"/>
                </a:solidFill>
              </a:rPr>
              <a:t>Liksfoundation.com</a:t>
            </a:r>
          </a:p>
        </p:txBody>
      </p:sp>
      <p:sp>
        <p:nvSpPr>
          <p:cNvPr id="7" name="Segnaposto testo 10"/>
          <p:cNvSpPr>
            <a:spLocks noGrp="1"/>
          </p:cNvSpPr>
          <p:nvPr>
            <p:ph type="body" sz="quarter" idx="15" hasCustomPrompt="1"/>
          </p:nvPr>
        </p:nvSpPr>
        <p:spPr>
          <a:xfrm>
            <a:off x="2181950" y="5356860"/>
            <a:ext cx="9083018" cy="553998"/>
          </a:xfrm>
          <a:prstGeom prst="rect">
            <a:avLst/>
          </a:prstGeom>
          <a:noFill/>
        </p:spPr>
        <p:txBody>
          <a:bodyPr wrap="square" lIns="0" tIns="0" rIns="0" bIns="0" rtlCol="0">
            <a:spAutoFit/>
          </a:bodyPr>
          <a:lstStyle>
            <a:lvl1pPr marL="0" indent="0" algn="r" defTabSz="609508">
              <a:buNone/>
              <a:defRPr lang="it-IT" sz="1200" b="1" cap="all" baseline="0" dirty="0" smtClean="0">
                <a:solidFill>
                  <a:schemeClr val="accent1"/>
                </a:solidFill>
                <a:latin typeface="Arial" panose="020B0604020202020204" pitchFamily="34" charset="0"/>
                <a:cs typeface="Arial" panose="020B0604020202020204" pitchFamily="34" charset="0"/>
              </a:defRPr>
            </a:lvl1pPr>
            <a:lvl2pPr>
              <a:defRPr lang="it-IT" dirty="0" smtClean="0"/>
            </a:lvl2pPr>
            <a:lvl3pPr>
              <a:defRPr lang="it-IT" sz="2400" dirty="0" smtClean="0"/>
            </a:lvl3pPr>
            <a:lvl4pPr>
              <a:defRPr lang="it-IT" sz="2400" dirty="0" smtClean="0"/>
            </a:lvl4pPr>
            <a:lvl5pPr>
              <a:defRPr lang="it-IT" sz="2400" dirty="0"/>
            </a:lvl5pPr>
          </a:lstStyle>
          <a:p>
            <a:pPr>
              <a:lnSpc>
                <a:spcPct val="100000"/>
              </a:lnSpc>
              <a:spcBef>
                <a:spcPts val="0"/>
              </a:spcBef>
            </a:pPr>
            <a:r>
              <a:rPr lang="it-IT" dirty="0">
                <a:solidFill>
                  <a:schemeClr val="accent3"/>
                </a:solidFill>
              </a:rPr>
              <a:t>Fondazione links</a:t>
            </a:r>
          </a:p>
          <a:p>
            <a:pPr>
              <a:lnSpc>
                <a:spcPct val="100000"/>
              </a:lnSpc>
              <a:spcBef>
                <a:spcPts val="0"/>
              </a:spcBef>
            </a:pPr>
            <a:r>
              <a:rPr lang="it-IT" b="0" cap="none" dirty="0"/>
              <a:t>Via Pier Carlo Boggio 61 | 10138 Torino</a:t>
            </a:r>
          </a:p>
          <a:p>
            <a:pPr>
              <a:lnSpc>
                <a:spcPct val="100000"/>
              </a:lnSpc>
              <a:spcBef>
                <a:spcPts val="0"/>
              </a:spcBef>
            </a:pPr>
            <a:r>
              <a:rPr lang="it-IT" b="0" cap="none" dirty="0"/>
              <a:t>P. +39 011 22 76 150 </a:t>
            </a:r>
          </a:p>
        </p:txBody>
      </p:sp>
    </p:spTree>
    <p:extLst>
      <p:ext uri="{BB962C8B-B14F-4D97-AF65-F5344CB8AC3E}">
        <p14:creationId xmlns:p14="http://schemas.microsoft.com/office/powerpoint/2010/main" val="2988325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1 column">
    <p:spTree>
      <p:nvGrpSpPr>
        <p:cNvPr id="1" name=""/>
        <p:cNvGrpSpPr/>
        <p:nvPr/>
      </p:nvGrpSpPr>
      <p:grpSpPr>
        <a:xfrm>
          <a:off x="0" y="0"/>
          <a:ext cx="0" cy="0"/>
          <a:chOff x="0" y="0"/>
          <a:chExt cx="0" cy="0"/>
        </a:xfrm>
      </p:grpSpPr>
      <p:grpSp>
        <p:nvGrpSpPr>
          <p:cNvPr id="960" name="Gruppo 959"/>
          <p:cNvGrpSpPr/>
          <p:nvPr userDrawn="1"/>
        </p:nvGrpSpPr>
        <p:grpSpPr>
          <a:xfrm>
            <a:off x="7939458" y="24483"/>
            <a:ext cx="3684588" cy="533128"/>
            <a:chOff x="7939458" y="46187"/>
            <a:chExt cx="3684588" cy="533128"/>
          </a:xfrm>
        </p:grpSpPr>
        <p:sp>
          <p:nvSpPr>
            <p:cNvPr id="7" name="Oval 191"/>
            <p:cNvSpPr>
              <a:spLocks noChangeArrowheads="1"/>
            </p:cNvSpPr>
            <p:nvPr/>
          </p:nvSpPr>
          <p:spPr bwMode="auto">
            <a:xfrm>
              <a:off x="7939458" y="46187"/>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10" name="Oval 193"/>
            <p:cNvSpPr>
              <a:spLocks noChangeArrowheads="1"/>
            </p:cNvSpPr>
            <p:nvPr/>
          </p:nvSpPr>
          <p:spPr bwMode="auto">
            <a:xfrm>
              <a:off x="8098208" y="46187"/>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14" name="Oval 195"/>
            <p:cNvSpPr>
              <a:spLocks noChangeArrowheads="1"/>
            </p:cNvSpPr>
            <p:nvPr/>
          </p:nvSpPr>
          <p:spPr bwMode="auto">
            <a:xfrm>
              <a:off x="8256958" y="46187"/>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16" name="Oval 197"/>
            <p:cNvSpPr>
              <a:spLocks noChangeArrowheads="1"/>
            </p:cNvSpPr>
            <p:nvPr/>
          </p:nvSpPr>
          <p:spPr bwMode="auto">
            <a:xfrm>
              <a:off x="8415708" y="46187"/>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18" name="Oval 199"/>
            <p:cNvSpPr>
              <a:spLocks noChangeArrowheads="1"/>
            </p:cNvSpPr>
            <p:nvPr/>
          </p:nvSpPr>
          <p:spPr bwMode="auto">
            <a:xfrm>
              <a:off x="8574458" y="46187"/>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20" name="Oval 201"/>
            <p:cNvSpPr>
              <a:spLocks noChangeArrowheads="1"/>
            </p:cNvSpPr>
            <p:nvPr/>
          </p:nvSpPr>
          <p:spPr bwMode="auto">
            <a:xfrm>
              <a:off x="8728446" y="46187"/>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22" name="Oval 203"/>
            <p:cNvSpPr>
              <a:spLocks noChangeArrowheads="1"/>
            </p:cNvSpPr>
            <p:nvPr/>
          </p:nvSpPr>
          <p:spPr bwMode="auto">
            <a:xfrm>
              <a:off x="8887196" y="46187"/>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24" name="Oval 206"/>
            <p:cNvSpPr>
              <a:spLocks noChangeArrowheads="1"/>
            </p:cNvSpPr>
            <p:nvPr/>
          </p:nvSpPr>
          <p:spPr bwMode="auto">
            <a:xfrm>
              <a:off x="90459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26" name="Oval 208"/>
            <p:cNvSpPr>
              <a:spLocks noChangeArrowheads="1"/>
            </p:cNvSpPr>
            <p:nvPr/>
          </p:nvSpPr>
          <p:spPr bwMode="auto">
            <a:xfrm>
              <a:off x="920469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28" name="Oval 210"/>
            <p:cNvSpPr>
              <a:spLocks noChangeArrowheads="1"/>
            </p:cNvSpPr>
            <p:nvPr/>
          </p:nvSpPr>
          <p:spPr bwMode="auto">
            <a:xfrm>
              <a:off x="93634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30" name="Oval 212"/>
            <p:cNvSpPr>
              <a:spLocks noChangeArrowheads="1"/>
            </p:cNvSpPr>
            <p:nvPr/>
          </p:nvSpPr>
          <p:spPr bwMode="auto">
            <a:xfrm>
              <a:off x="9522196" y="461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32" name="Oval 214"/>
            <p:cNvSpPr>
              <a:spLocks noChangeArrowheads="1"/>
            </p:cNvSpPr>
            <p:nvPr/>
          </p:nvSpPr>
          <p:spPr bwMode="auto">
            <a:xfrm>
              <a:off x="967935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34" name="Oval 216"/>
            <p:cNvSpPr>
              <a:spLocks noChangeArrowheads="1"/>
            </p:cNvSpPr>
            <p:nvPr/>
          </p:nvSpPr>
          <p:spPr bwMode="auto">
            <a:xfrm>
              <a:off x="983810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36" name="Oval 218"/>
            <p:cNvSpPr>
              <a:spLocks noChangeArrowheads="1"/>
            </p:cNvSpPr>
            <p:nvPr/>
          </p:nvSpPr>
          <p:spPr bwMode="auto">
            <a:xfrm>
              <a:off x="999685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38" name="Oval 220"/>
            <p:cNvSpPr>
              <a:spLocks noChangeArrowheads="1"/>
            </p:cNvSpPr>
            <p:nvPr/>
          </p:nvSpPr>
          <p:spPr bwMode="auto">
            <a:xfrm>
              <a:off x="101508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0" name="Oval 222"/>
            <p:cNvSpPr>
              <a:spLocks noChangeArrowheads="1"/>
            </p:cNvSpPr>
            <p:nvPr/>
          </p:nvSpPr>
          <p:spPr bwMode="auto">
            <a:xfrm>
              <a:off x="1030959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 name="Oval 224"/>
            <p:cNvSpPr>
              <a:spLocks noChangeArrowheads="1"/>
            </p:cNvSpPr>
            <p:nvPr/>
          </p:nvSpPr>
          <p:spPr bwMode="auto">
            <a:xfrm>
              <a:off x="104683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 name="Oval 226"/>
            <p:cNvSpPr>
              <a:spLocks noChangeArrowheads="1"/>
            </p:cNvSpPr>
            <p:nvPr/>
          </p:nvSpPr>
          <p:spPr bwMode="auto">
            <a:xfrm>
              <a:off x="1062709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 name="Oval 228"/>
            <p:cNvSpPr>
              <a:spLocks noChangeArrowheads="1"/>
            </p:cNvSpPr>
            <p:nvPr/>
          </p:nvSpPr>
          <p:spPr bwMode="auto">
            <a:xfrm>
              <a:off x="107858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 name="Oval 230"/>
            <p:cNvSpPr>
              <a:spLocks noChangeArrowheads="1"/>
            </p:cNvSpPr>
            <p:nvPr/>
          </p:nvSpPr>
          <p:spPr bwMode="auto">
            <a:xfrm>
              <a:off x="10944596" y="461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 name="Oval 232"/>
            <p:cNvSpPr>
              <a:spLocks noChangeArrowheads="1"/>
            </p:cNvSpPr>
            <p:nvPr/>
          </p:nvSpPr>
          <p:spPr bwMode="auto">
            <a:xfrm>
              <a:off x="11103346" y="461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2" name="Oval 234"/>
            <p:cNvSpPr>
              <a:spLocks noChangeArrowheads="1"/>
            </p:cNvSpPr>
            <p:nvPr/>
          </p:nvSpPr>
          <p:spPr bwMode="auto">
            <a:xfrm>
              <a:off x="1126050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4" name="Oval 236"/>
            <p:cNvSpPr>
              <a:spLocks noChangeArrowheads="1"/>
            </p:cNvSpPr>
            <p:nvPr/>
          </p:nvSpPr>
          <p:spPr bwMode="auto">
            <a:xfrm>
              <a:off x="1141925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6" name="Oval 238"/>
            <p:cNvSpPr>
              <a:spLocks noChangeArrowheads="1"/>
            </p:cNvSpPr>
            <p:nvPr/>
          </p:nvSpPr>
          <p:spPr bwMode="auto">
            <a:xfrm>
              <a:off x="1157800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8" name="Oval 240"/>
            <p:cNvSpPr>
              <a:spLocks noChangeArrowheads="1"/>
            </p:cNvSpPr>
            <p:nvPr/>
          </p:nvSpPr>
          <p:spPr bwMode="auto">
            <a:xfrm>
              <a:off x="79394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9" name="Oval 241"/>
            <p:cNvSpPr>
              <a:spLocks noChangeArrowheads="1"/>
            </p:cNvSpPr>
            <p:nvPr/>
          </p:nvSpPr>
          <p:spPr bwMode="auto">
            <a:xfrm>
              <a:off x="79394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60" name="Oval 242"/>
            <p:cNvSpPr>
              <a:spLocks noChangeArrowheads="1"/>
            </p:cNvSpPr>
            <p:nvPr/>
          </p:nvSpPr>
          <p:spPr bwMode="auto">
            <a:xfrm>
              <a:off x="80982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61" name="Oval 243"/>
            <p:cNvSpPr>
              <a:spLocks noChangeArrowheads="1"/>
            </p:cNvSpPr>
            <p:nvPr/>
          </p:nvSpPr>
          <p:spPr bwMode="auto">
            <a:xfrm>
              <a:off x="80982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62" name="Oval 244"/>
            <p:cNvSpPr>
              <a:spLocks noChangeArrowheads="1"/>
            </p:cNvSpPr>
            <p:nvPr/>
          </p:nvSpPr>
          <p:spPr bwMode="auto">
            <a:xfrm>
              <a:off x="82569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63" name="Oval 245"/>
            <p:cNvSpPr>
              <a:spLocks noChangeArrowheads="1"/>
            </p:cNvSpPr>
            <p:nvPr/>
          </p:nvSpPr>
          <p:spPr bwMode="auto">
            <a:xfrm>
              <a:off x="82569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64" name="Oval 246"/>
            <p:cNvSpPr>
              <a:spLocks noChangeArrowheads="1"/>
            </p:cNvSpPr>
            <p:nvPr/>
          </p:nvSpPr>
          <p:spPr bwMode="auto">
            <a:xfrm>
              <a:off x="84157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65" name="Oval 247"/>
            <p:cNvSpPr>
              <a:spLocks noChangeArrowheads="1"/>
            </p:cNvSpPr>
            <p:nvPr/>
          </p:nvSpPr>
          <p:spPr bwMode="auto">
            <a:xfrm>
              <a:off x="84157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66" name="Oval 248"/>
            <p:cNvSpPr>
              <a:spLocks noChangeArrowheads="1"/>
            </p:cNvSpPr>
            <p:nvPr/>
          </p:nvSpPr>
          <p:spPr bwMode="auto">
            <a:xfrm>
              <a:off x="8574458" y="285900"/>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67" name="Oval 249"/>
            <p:cNvSpPr>
              <a:spLocks noChangeArrowheads="1"/>
            </p:cNvSpPr>
            <p:nvPr/>
          </p:nvSpPr>
          <p:spPr bwMode="auto">
            <a:xfrm>
              <a:off x="8574458" y="1604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68" name="Oval 250"/>
            <p:cNvSpPr>
              <a:spLocks noChangeArrowheads="1"/>
            </p:cNvSpPr>
            <p:nvPr/>
          </p:nvSpPr>
          <p:spPr bwMode="auto">
            <a:xfrm>
              <a:off x="87284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69" name="Oval 251"/>
            <p:cNvSpPr>
              <a:spLocks noChangeArrowheads="1"/>
            </p:cNvSpPr>
            <p:nvPr/>
          </p:nvSpPr>
          <p:spPr bwMode="auto">
            <a:xfrm>
              <a:off x="87284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70" name="Oval 252"/>
            <p:cNvSpPr>
              <a:spLocks noChangeArrowheads="1"/>
            </p:cNvSpPr>
            <p:nvPr/>
          </p:nvSpPr>
          <p:spPr bwMode="auto">
            <a:xfrm>
              <a:off x="888719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71" name="Oval 253"/>
            <p:cNvSpPr>
              <a:spLocks noChangeArrowheads="1"/>
            </p:cNvSpPr>
            <p:nvPr/>
          </p:nvSpPr>
          <p:spPr bwMode="auto">
            <a:xfrm>
              <a:off x="888719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72" name="Oval 254"/>
            <p:cNvSpPr>
              <a:spLocks noChangeArrowheads="1"/>
            </p:cNvSpPr>
            <p:nvPr/>
          </p:nvSpPr>
          <p:spPr bwMode="auto">
            <a:xfrm>
              <a:off x="90459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73" name="Oval 255"/>
            <p:cNvSpPr>
              <a:spLocks noChangeArrowheads="1"/>
            </p:cNvSpPr>
            <p:nvPr/>
          </p:nvSpPr>
          <p:spPr bwMode="auto">
            <a:xfrm>
              <a:off x="90459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74" name="Oval 256"/>
            <p:cNvSpPr>
              <a:spLocks noChangeArrowheads="1"/>
            </p:cNvSpPr>
            <p:nvPr/>
          </p:nvSpPr>
          <p:spPr bwMode="auto">
            <a:xfrm>
              <a:off x="920469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75" name="Oval 257"/>
            <p:cNvSpPr>
              <a:spLocks noChangeArrowheads="1"/>
            </p:cNvSpPr>
            <p:nvPr/>
          </p:nvSpPr>
          <p:spPr bwMode="auto">
            <a:xfrm>
              <a:off x="920469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76" name="Oval 258"/>
            <p:cNvSpPr>
              <a:spLocks noChangeArrowheads="1"/>
            </p:cNvSpPr>
            <p:nvPr/>
          </p:nvSpPr>
          <p:spPr bwMode="auto">
            <a:xfrm>
              <a:off x="93634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77" name="Oval 259"/>
            <p:cNvSpPr>
              <a:spLocks noChangeArrowheads="1"/>
            </p:cNvSpPr>
            <p:nvPr/>
          </p:nvSpPr>
          <p:spPr bwMode="auto">
            <a:xfrm>
              <a:off x="93634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78" name="Oval 260"/>
            <p:cNvSpPr>
              <a:spLocks noChangeArrowheads="1"/>
            </p:cNvSpPr>
            <p:nvPr/>
          </p:nvSpPr>
          <p:spPr bwMode="auto">
            <a:xfrm>
              <a:off x="9522196" y="285900"/>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79" name="Oval 261"/>
            <p:cNvSpPr>
              <a:spLocks noChangeArrowheads="1"/>
            </p:cNvSpPr>
            <p:nvPr/>
          </p:nvSpPr>
          <p:spPr bwMode="auto">
            <a:xfrm>
              <a:off x="9522196" y="1604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80" name="Oval 262"/>
            <p:cNvSpPr>
              <a:spLocks noChangeArrowheads="1"/>
            </p:cNvSpPr>
            <p:nvPr/>
          </p:nvSpPr>
          <p:spPr bwMode="auto">
            <a:xfrm>
              <a:off x="96793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81" name="Oval 263"/>
            <p:cNvSpPr>
              <a:spLocks noChangeArrowheads="1"/>
            </p:cNvSpPr>
            <p:nvPr/>
          </p:nvSpPr>
          <p:spPr bwMode="auto">
            <a:xfrm>
              <a:off x="96793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82" name="Oval 264"/>
            <p:cNvSpPr>
              <a:spLocks noChangeArrowheads="1"/>
            </p:cNvSpPr>
            <p:nvPr/>
          </p:nvSpPr>
          <p:spPr bwMode="auto">
            <a:xfrm>
              <a:off x="98381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83" name="Oval 265"/>
            <p:cNvSpPr>
              <a:spLocks noChangeArrowheads="1"/>
            </p:cNvSpPr>
            <p:nvPr/>
          </p:nvSpPr>
          <p:spPr bwMode="auto">
            <a:xfrm>
              <a:off x="98381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84" name="Oval 266"/>
            <p:cNvSpPr>
              <a:spLocks noChangeArrowheads="1"/>
            </p:cNvSpPr>
            <p:nvPr/>
          </p:nvSpPr>
          <p:spPr bwMode="auto">
            <a:xfrm>
              <a:off x="99968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85" name="Oval 267"/>
            <p:cNvSpPr>
              <a:spLocks noChangeArrowheads="1"/>
            </p:cNvSpPr>
            <p:nvPr/>
          </p:nvSpPr>
          <p:spPr bwMode="auto">
            <a:xfrm>
              <a:off x="99968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86" name="Oval 268"/>
            <p:cNvSpPr>
              <a:spLocks noChangeArrowheads="1"/>
            </p:cNvSpPr>
            <p:nvPr/>
          </p:nvSpPr>
          <p:spPr bwMode="auto">
            <a:xfrm>
              <a:off x="101508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87" name="Oval 269"/>
            <p:cNvSpPr>
              <a:spLocks noChangeArrowheads="1"/>
            </p:cNvSpPr>
            <p:nvPr/>
          </p:nvSpPr>
          <p:spPr bwMode="auto">
            <a:xfrm>
              <a:off x="101508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88" name="Oval 270"/>
            <p:cNvSpPr>
              <a:spLocks noChangeArrowheads="1"/>
            </p:cNvSpPr>
            <p:nvPr/>
          </p:nvSpPr>
          <p:spPr bwMode="auto">
            <a:xfrm>
              <a:off x="1030959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89" name="Oval 271"/>
            <p:cNvSpPr>
              <a:spLocks noChangeArrowheads="1"/>
            </p:cNvSpPr>
            <p:nvPr/>
          </p:nvSpPr>
          <p:spPr bwMode="auto">
            <a:xfrm>
              <a:off x="1030959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90" name="Oval 272"/>
            <p:cNvSpPr>
              <a:spLocks noChangeArrowheads="1"/>
            </p:cNvSpPr>
            <p:nvPr/>
          </p:nvSpPr>
          <p:spPr bwMode="auto">
            <a:xfrm>
              <a:off x="104683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91" name="Oval 273"/>
            <p:cNvSpPr>
              <a:spLocks noChangeArrowheads="1"/>
            </p:cNvSpPr>
            <p:nvPr/>
          </p:nvSpPr>
          <p:spPr bwMode="auto">
            <a:xfrm>
              <a:off x="104683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92" name="Oval 274"/>
            <p:cNvSpPr>
              <a:spLocks noChangeArrowheads="1"/>
            </p:cNvSpPr>
            <p:nvPr/>
          </p:nvSpPr>
          <p:spPr bwMode="auto">
            <a:xfrm>
              <a:off x="1062709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93" name="Oval 275"/>
            <p:cNvSpPr>
              <a:spLocks noChangeArrowheads="1"/>
            </p:cNvSpPr>
            <p:nvPr/>
          </p:nvSpPr>
          <p:spPr bwMode="auto">
            <a:xfrm>
              <a:off x="1062709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94" name="Oval 276"/>
            <p:cNvSpPr>
              <a:spLocks noChangeArrowheads="1"/>
            </p:cNvSpPr>
            <p:nvPr/>
          </p:nvSpPr>
          <p:spPr bwMode="auto">
            <a:xfrm>
              <a:off x="107858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95" name="Oval 277"/>
            <p:cNvSpPr>
              <a:spLocks noChangeArrowheads="1"/>
            </p:cNvSpPr>
            <p:nvPr/>
          </p:nvSpPr>
          <p:spPr bwMode="auto">
            <a:xfrm>
              <a:off x="107858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96" name="Oval 278"/>
            <p:cNvSpPr>
              <a:spLocks noChangeArrowheads="1"/>
            </p:cNvSpPr>
            <p:nvPr/>
          </p:nvSpPr>
          <p:spPr bwMode="auto">
            <a:xfrm>
              <a:off x="10944596" y="285900"/>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97" name="Oval 279"/>
            <p:cNvSpPr>
              <a:spLocks noChangeArrowheads="1"/>
            </p:cNvSpPr>
            <p:nvPr/>
          </p:nvSpPr>
          <p:spPr bwMode="auto">
            <a:xfrm>
              <a:off x="10944596" y="1604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98" name="Oval 280"/>
            <p:cNvSpPr>
              <a:spLocks noChangeArrowheads="1"/>
            </p:cNvSpPr>
            <p:nvPr/>
          </p:nvSpPr>
          <p:spPr bwMode="auto">
            <a:xfrm>
              <a:off x="11103346" y="285900"/>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99" name="Oval 281"/>
            <p:cNvSpPr>
              <a:spLocks noChangeArrowheads="1"/>
            </p:cNvSpPr>
            <p:nvPr/>
          </p:nvSpPr>
          <p:spPr bwMode="auto">
            <a:xfrm>
              <a:off x="11103346" y="1604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100" name="Oval 282"/>
            <p:cNvSpPr>
              <a:spLocks noChangeArrowheads="1"/>
            </p:cNvSpPr>
            <p:nvPr/>
          </p:nvSpPr>
          <p:spPr bwMode="auto">
            <a:xfrm>
              <a:off x="112605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101" name="Oval 283"/>
            <p:cNvSpPr>
              <a:spLocks noChangeArrowheads="1"/>
            </p:cNvSpPr>
            <p:nvPr/>
          </p:nvSpPr>
          <p:spPr bwMode="auto">
            <a:xfrm>
              <a:off x="112605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102" name="Oval 284"/>
            <p:cNvSpPr>
              <a:spLocks noChangeArrowheads="1"/>
            </p:cNvSpPr>
            <p:nvPr/>
          </p:nvSpPr>
          <p:spPr bwMode="auto">
            <a:xfrm>
              <a:off x="114192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103" name="Oval 285"/>
            <p:cNvSpPr>
              <a:spLocks noChangeArrowheads="1"/>
            </p:cNvSpPr>
            <p:nvPr/>
          </p:nvSpPr>
          <p:spPr bwMode="auto">
            <a:xfrm>
              <a:off x="114192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104" name="Oval 286"/>
            <p:cNvSpPr>
              <a:spLocks noChangeArrowheads="1"/>
            </p:cNvSpPr>
            <p:nvPr/>
          </p:nvSpPr>
          <p:spPr bwMode="auto">
            <a:xfrm>
              <a:off x="115780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105" name="Oval 287"/>
            <p:cNvSpPr>
              <a:spLocks noChangeArrowheads="1"/>
            </p:cNvSpPr>
            <p:nvPr/>
          </p:nvSpPr>
          <p:spPr bwMode="auto">
            <a:xfrm>
              <a:off x="115780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912" name="Oval 240"/>
            <p:cNvSpPr>
              <a:spLocks noChangeArrowheads="1"/>
            </p:cNvSpPr>
            <p:nvPr userDrawn="1"/>
          </p:nvSpPr>
          <p:spPr bwMode="auto">
            <a:xfrm>
              <a:off x="793945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913" name="Oval 241"/>
            <p:cNvSpPr>
              <a:spLocks noChangeArrowheads="1"/>
            </p:cNvSpPr>
            <p:nvPr userDrawn="1"/>
          </p:nvSpPr>
          <p:spPr bwMode="auto">
            <a:xfrm>
              <a:off x="793945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914" name="Oval 242"/>
            <p:cNvSpPr>
              <a:spLocks noChangeArrowheads="1"/>
            </p:cNvSpPr>
            <p:nvPr userDrawn="1"/>
          </p:nvSpPr>
          <p:spPr bwMode="auto">
            <a:xfrm>
              <a:off x="809820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915" name="Oval 243"/>
            <p:cNvSpPr>
              <a:spLocks noChangeArrowheads="1"/>
            </p:cNvSpPr>
            <p:nvPr userDrawn="1"/>
          </p:nvSpPr>
          <p:spPr bwMode="auto">
            <a:xfrm>
              <a:off x="809820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916" name="Oval 244"/>
            <p:cNvSpPr>
              <a:spLocks noChangeArrowheads="1"/>
            </p:cNvSpPr>
            <p:nvPr userDrawn="1"/>
          </p:nvSpPr>
          <p:spPr bwMode="auto">
            <a:xfrm>
              <a:off x="825695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917" name="Oval 245"/>
            <p:cNvSpPr>
              <a:spLocks noChangeArrowheads="1"/>
            </p:cNvSpPr>
            <p:nvPr userDrawn="1"/>
          </p:nvSpPr>
          <p:spPr bwMode="auto">
            <a:xfrm>
              <a:off x="825695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918" name="Oval 246"/>
            <p:cNvSpPr>
              <a:spLocks noChangeArrowheads="1"/>
            </p:cNvSpPr>
            <p:nvPr userDrawn="1"/>
          </p:nvSpPr>
          <p:spPr bwMode="auto">
            <a:xfrm>
              <a:off x="841570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919" name="Oval 247"/>
            <p:cNvSpPr>
              <a:spLocks noChangeArrowheads="1"/>
            </p:cNvSpPr>
            <p:nvPr userDrawn="1"/>
          </p:nvSpPr>
          <p:spPr bwMode="auto">
            <a:xfrm>
              <a:off x="841570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920" name="Oval 248"/>
            <p:cNvSpPr>
              <a:spLocks noChangeArrowheads="1"/>
            </p:cNvSpPr>
            <p:nvPr userDrawn="1"/>
          </p:nvSpPr>
          <p:spPr bwMode="auto">
            <a:xfrm>
              <a:off x="8574458" y="530102"/>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921" name="Oval 249"/>
            <p:cNvSpPr>
              <a:spLocks noChangeArrowheads="1"/>
            </p:cNvSpPr>
            <p:nvPr userDrawn="1"/>
          </p:nvSpPr>
          <p:spPr bwMode="auto">
            <a:xfrm>
              <a:off x="8574458" y="404690"/>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922" name="Oval 250"/>
            <p:cNvSpPr>
              <a:spLocks noChangeArrowheads="1"/>
            </p:cNvSpPr>
            <p:nvPr userDrawn="1"/>
          </p:nvSpPr>
          <p:spPr bwMode="auto">
            <a:xfrm>
              <a:off x="87284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923" name="Oval 251"/>
            <p:cNvSpPr>
              <a:spLocks noChangeArrowheads="1"/>
            </p:cNvSpPr>
            <p:nvPr userDrawn="1"/>
          </p:nvSpPr>
          <p:spPr bwMode="auto">
            <a:xfrm>
              <a:off x="87284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924" name="Oval 252"/>
            <p:cNvSpPr>
              <a:spLocks noChangeArrowheads="1"/>
            </p:cNvSpPr>
            <p:nvPr userDrawn="1"/>
          </p:nvSpPr>
          <p:spPr bwMode="auto">
            <a:xfrm>
              <a:off x="888719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925" name="Oval 253"/>
            <p:cNvSpPr>
              <a:spLocks noChangeArrowheads="1"/>
            </p:cNvSpPr>
            <p:nvPr userDrawn="1"/>
          </p:nvSpPr>
          <p:spPr bwMode="auto">
            <a:xfrm>
              <a:off x="888719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926" name="Oval 254"/>
            <p:cNvSpPr>
              <a:spLocks noChangeArrowheads="1"/>
            </p:cNvSpPr>
            <p:nvPr userDrawn="1"/>
          </p:nvSpPr>
          <p:spPr bwMode="auto">
            <a:xfrm>
              <a:off x="90459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927" name="Oval 255"/>
            <p:cNvSpPr>
              <a:spLocks noChangeArrowheads="1"/>
            </p:cNvSpPr>
            <p:nvPr userDrawn="1"/>
          </p:nvSpPr>
          <p:spPr bwMode="auto">
            <a:xfrm>
              <a:off x="90459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928" name="Oval 256"/>
            <p:cNvSpPr>
              <a:spLocks noChangeArrowheads="1"/>
            </p:cNvSpPr>
            <p:nvPr userDrawn="1"/>
          </p:nvSpPr>
          <p:spPr bwMode="auto">
            <a:xfrm>
              <a:off x="920469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929" name="Oval 257"/>
            <p:cNvSpPr>
              <a:spLocks noChangeArrowheads="1"/>
            </p:cNvSpPr>
            <p:nvPr userDrawn="1"/>
          </p:nvSpPr>
          <p:spPr bwMode="auto">
            <a:xfrm>
              <a:off x="920469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930" name="Oval 258"/>
            <p:cNvSpPr>
              <a:spLocks noChangeArrowheads="1"/>
            </p:cNvSpPr>
            <p:nvPr userDrawn="1"/>
          </p:nvSpPr>
          <p:spPr bwMode="auto">
            <a:xfrm>
              <a:off x="93634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931" name="Oval 259"/>
            <p:cNvSpPr>
              <a:spLocks noChangeArrowheads="1"/>
            </p:cNvSpPr>
            <p:nvPr userDrawn="1"/>
          </p:nvSpPr>
          <p:spPr bwMode="auto">
            <a:xfrm>
              <a:off x="93634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932" name="Oval 260"/>
            <p:cNvSpPr>
              <a:spLocks noChangeArrowheads="1"/>
            </p:cNvSpPr>
            <p:nvPr userDrawn="1"/>
          </p:nvSpPr>
          <p:spPr bwMode="auto">
            <a:xfrm>
              <a:off x="9522196" y="530102"/>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933" name="Oval 261"/>
            <p:cNvSpPr>
              <a:spLocks noChangeArrowheads="1"/>
            </p:cNvSpPr>
            <p:nvPr userDrawn="1"/>
          </p:nvSpPr>
          <p:spPr bwMode="auto">
            <a:xfrm>
              <a:off x="9522196" y="404690"/>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934" name="Oval 262"/>
            <p:cNvSpPr>
              <a:spLocks noChangeArrowheads="1"/>
            </p:cNvSpPr>
            <p:nvPr userDrawn="1"/>
          </p:nvSpPr>
          <p:spPr bwMode="auto">
            <a:xfrm>
              <a:off x="967935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935" name="Oval 263"/>
            <p:cNvSpPr>
              <a:spLocks noChangeArrowheads="1"/>
            </p:cNvSpPr>
            <p:nvPr userDrawn="1"/>
          </p:nvSpPr>
          <p:spPr bwMode="auto">
            <a:xfrm>
              <a:off x="967935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936" name="Oval 264"/>
            <p:cNvSpPr>
              <a:spLocks noChangeArrowheads="1"/>
            </p:cNvSpPr>
            <p:nvPr userDrawn="1"/>
          </p:nvSpPr>
          <p:spPr bwMode="auto">
            <a:xfrm>
              <a:off x="983810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937" name="Oval 265"/>
            <p:cNvSpPr>
              <a:spLocks noChangeArrowheads="1"/>
            </p:cNvSpPr>
            <p:nvPr userDrawn="1"/>
          </p:nvSpPr>
          <p:spPr bwMode="auto">
            <a:xfrm>
              <a:off x="983810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938" name="Oval 266"/>
            <p:cNvSpPr>
              <a:spLocks noChangeArrowheads="1"/>
            </p:cNvSpPr>
            <p:nvPr userDrawn="1"/>
          </p:nvSpPr>
          <p:spPr bwMode="auto">
            <a:xfrm>
              <a:off x="999685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939" name="Oval 267"/>
            <p:cNvSpPr>
              <a:spLocks noChangeArrowheads="1"/>
            </p:cNvSpPr>
            <p:nvPr userDrawn="1"/>
          </p:nvSpPr>
          <p:spPr bwMode="auto">
            <a:xfrm>
              <a:off x="999685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940" name="Oval 268"/>
            <p:cNvSpPr>
              <a:spLocks noChangeArrowheads="1"/>
            </p:cNvSpPr>
            <p:nvPr userDrawn="1"/>
          </p:nvSpPr>
          <p:spPr bwMode="auto">
            <a:xfrm>
              <a:off x="101508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941" name="Oval 269"/>
            <p:cNvSpPr>
              <a:spLocks noChangeArrowheads="1"/>
            </p:cNvSpPr>
            <p:nvPr userDrawn="1"/>
          </p:nvSpPr>
          <p:spPr bwMode="auto">
            <a:xfrm>
              <a:off x="101508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942" name="Oval 270"/>
            <p:cNvSpPr>
              <a:spLocks noChangeArrowheads="1"/>
            </p:cNvSpPr>
            <p:nvPr userDrawn="1"/>
          </p:nvSpPr>
          <p:spPr bwMode="auto">
            <a:xfrm>
              <a:off x="1030959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943" name="Oval 271"/>
            <p:cNvSpPr>
              <a:spLocks noChangeArrowheads="1"/>
            </p:cNvSpPr>
            <p:nvPr userDrawn="1"/>
          </p:nvSpPr>
          <p:spPr bwMode="auto">
            <a:xfrm>
              <a:off x="1030959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944" name="Oval 272"/>
            <p:cNvSpPr>
              <a:spLocks noChangeArrowheads="1"/>
            </p:cNvSpPr>
            <p:nvPr userDrawn="1"/>
          </p:nvSpPr>
          <p:spPr bwMode="auto">
            <a:xfrm>
              <a:off x="104683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945" name="Oval 273"/>
            <p:cNvSpPr>
              <a:spLocks noChangeArrowheads="1"/>
            </p:cNvSpPr>
            <p:nvPr userDrawn="1"/>
          </p:nvSpPr>
          <p:spPr bwMode="auto">
            <a:xfrm>
              <a:off x="104683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946" name="Oval 274"/>
            <p:cNvSpPr>
              <a:spLocks noChangeArrowheads="1"/>
            </p:cNvSpPr>
            <p:nvPr userDrawn="1"/>
          </p:nvSpPr>
          <p:spPr bwMode="auto">
            <a:xfrm>
              <a:off x="1062709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947" name="Oval 275"/>
            <p:cNvSpPr>
              <a:spLocks noChangeArrowheads="1"/>
            </p:cNvSpPr>
            <p:nvPr userDrawn="1"/>
          </p:nvSpPr>
          <p:spPr bwMode="auto">
            <a:xfrm>
              <a:off x="1062709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948" name="Oval 276"/>
            <p:cNvSpPr>
              <a:spLocks noChangeArrowheads="1"/>
            </p:cNvSpPr>
            <p:nvPr userDrawn="1"/>
          </p:nvSpPr>
          <p:spPr bwMode="auto">
            <a:xfrm>
              <a:off x="107858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949" name="Oval 277"/>
            <p:cNvSpPr>
              <a:spLocks noChangeArrowheads="1"/>
            </p:cNvSpPr>
            <p:nvPr userDrawn="1"/>
          </p:nvSpPr>
          <p:spPr bwMode="auto">
            <a:xfrm>
              <a:off x="107858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950" name="Oval 278"/>
            <p:cNvSpPr>
              <a:spLocks noChangeArrowheads="1"/>
            </p:cNvSpPr>
            <p:nvPr userDrawn="1"/>
          </p:nvSpPr>
          <p:spPr bwMode="auto">
            <a:xfrm>
              <a:off x="10944596" y="530102"/>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951" name="Oval 279"/>
            <p:cNvSpPr>
              <a:spLocks noChangeArrowheads="1"/>
            </p:cNvSpPr>
            <p:nvPr userDrawn="1"/>
          </p:nvSpPr>
          <p:spPr bwMode="auto">
            <a:xfrm>
              <a:off x="10944596" y="404690"/>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952" name="Oval 280"/>
            <p:cNvSpPr>
              <a:spLocks noChangeArrowheads="1"/>
            </p:cNvSpPr>
            <p:nvPr userDrawn="1"/>
          </p:nvSpPr>
          <p:spPr bwMode="auto">
            <a:xfrm>
              <a:off x="11103346" y="530102"/>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953" name="Oval 281"/>
            <p:cNvSpPr>
              <a:spLocks noChangeArrowheads="1"/>
            </p:cNvSpPr>
            <p:nvPr userDrawn="1"/>
          </p:nvSpPr>
          <p:spPr bwMode="auto">
            <a:xfrm>
              <a:off x="11103346" y="404690"/>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954" name="Oval 282"/>
            <p:cNvSpPr>
              <a:spLocks noChangeArrowheads="1"/>
            </p:cNvSpPr>
            <p:nvPr userDrawn="1"/>
          </p:nvSpPr>
          <p:spPr bwMode="auto">
            <a:xfrm>
              <a:off x="1126050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955" name="Oval 283"/>
            <p:cNvSpPr>
              <a:spLocks noChangeArrowheads="1"/>
            </p:cNvSpPr>
            <p:nvPr userDrawn="1"/>
          </p:nvSpPr>
          <p:spPr bwMode="auto">
            <a:xfrm>
              <a:off x="1126050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956" name="Oval 284"/>
            <p:cNvSpPr>
              <a:spLocks noChangeArrowheads="1"/>
            </p:cNvSpPr>
            <p:nvPr userDrawn="1"/>
          </p:nvSpPr>
          <p:spPr bwMode="auto">
            <a:xfrm>
              <a:off x="1141925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957" name="Oval 285"/>
            <p:cNvSpPr>
              <a:spLocks noChangeArrowheads="1"/>
            </p:cNvSpPr>
            <p:nvPr userDrawn="1"/>
          </p:nvSpPr>
          <p:spPr bwMode="auto">
            <a:xfrm>
              <a:off x="1141925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958" name="Oval 286"/>
            <p:cNvSpPr>
              <a:spLocks noChangeArrowheads="1"/>
            </p:cNvSpPr>
            <p:nvPr userDrawn="1"/>
          </p:nvSpPr>
          <p:spPr bwMode="auto">
            <a:xfrm>
              <a:off x="1157800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959" name="Oval 287"/>
            <p:cNvSpPr>
              <a:spLocks noChangeArrowheads="1"/>
            </p:cNvSpPr>
            <p:nvPr userDrawn="1"/>
          </p:nvSpPr>
          <p:spPr bwMode="auto">
            <a:xfrm>
              <a:off x="1157800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grpSp>
      <p:sp>
        <p:nvSpPr>
          <p:cNvPr id="9" name="Segnaposto testo 10"/>
          <p:cNvSpPr>
            <a:spLocks noGrp="1"/>
          </p:cNvSpPr>
          <p:nvPr>
            <p:ph type="body" sz="quarter" idx="10" hasCustomPrompt="1"/>
          </p:nvPr>
        </p:nvSpPr>
        <p:spPr>
          <a:xfrm>
            <a:off x="550863" y="404813"/>
            <a:ext cx="11090275" cy="387798"/>
          </a:xfrm>
          <a:prstGeom prst="rect">
            <a:avLst/>
          </a:prstGeom>
          <a:noFill/>
        </p:spPr>
        <p:txBody>
          <a:bodyPr wrap="square" lIns="0" tIns="0" rIns="0" bIns="0" rtlCol="0" anchor="t" anchorCtr="0">
            <a:spAutoFit/>
          </a:bodyPr>
          <a:lstStyle>
            <a:lvl1pPr marL="0" indent="0">
              <a:buNone/>
              <a:defRPr lang="it-IT" sz="2800" b="1" baseline="0" dirty="0" smtClean="0">
                <a:solidFill>
                  <a:schemeClr val="accent1"/>
                </a:solidFill>
                <a:latin typeface="Arial" panose="020B0604020202020204" pitchFamily="34" charset="0"/>
                <a:cs typeface="Arial" panose="020B0604020202020204" pitchFamily="34" charset="0"/>
              </a:defRPr>
            </a:lvl1pPr>
            <a:lvl2pPr>
              <a:defRPr lang="it-IT" dirty="0" smtClean="0"/>
            </a:lvl2pPr>
            <a:lvl3pPr>
              <a:defRPr lang="it-IT" sz="2400" dirty="0" smtClean="0"/>
            </a:lvl3pPr>
            <a:lvl4pPr>
              <a:defRPr lang="it-IT" sz="2400" dirty="0" smtClean="0"/>
            </a:lvl4pPr>
            <a:lvl5pPr>
              <a:defRPr lang="it-IT" sz="2400" dirty="0"/>
            </a:lvl5pPr>
          </a:lstStyle>
          <a:p>
            <a:pPr marL="0" lvl="0" defTabSz="609508"/>
            <a:r>
              <a:rPr lang="it-IT" dirty="0"/>
              <a:t>Title (</a:t>
            </a:r>
            <a:r>
              <a:rPr lang="it-IT" dirty="0" err="1"/>
              <a:t>Arial</a:t>
            </a:r>
            <a:r>
              <a:rPr lang="it-IT" dirty="0"/>
              <a:t> </a:t>
            </a:r>
            <a:r>
              <a:rPr lang="it-IT"/>
              <a:t>/ 28pt</a:t>
            </a:r>
            <a:r>
              <a:rPr lang="it-IT" dirty="0"/>
              <a:t>)</a:t>
            </a:r>
          </a:p>
        </p:txBody>
      </p:sp>
      <p:sp>
        <p:nvSpPr>
          <p:cNvPr id="11" name="Segnaposto testo 10"/>
          <p:cNvSpPr>
            <a:spLocks noGrp="1"/>
          </p:cNvSpPr>
          <p:nvPr>
            <p:ph type="body" sz="quarter" idx="11" hasCustomPrompt="1"/>
          </p:nvPr>
        </p:nvSpPr>
        <p:spPr>
          <a:xfrm>
            <a:off x="550863" y="881803"/>
            <a:ext cx="11090275" cy="221599"/>
          </a:xfrm>
          <a:prstGeom prst="rect">
            <a:avLst/>
          </a:prstGeom>
          <a:noFill/>
        </p:spPr>
        <p:txBody>
          <a:bodyPr wrap="square" lIns="0" tIns="0" rIns="0" bIns="0" rtlCol="0">
            <a:spAutoFit/>
          </a:bodyPr>
          <a:lstStyle>
            <a:lvl1pPr marL="0" indent="0" defTabSz="609508">
              <a:buNone/>
              <a:defRPr lang="it-IT" sz="1600" baseline="0" dirty="0" smtClean="0">
                <a:solidFill>
                  <a:schemeClr val="accent2"/>
                </a:solidFill>
                <a:latin typeface="Arial" panose="020B0604020202020204" pitchFamily="34" charset="0"/>
                <a:cs typeface="Arial" panose="020B0604020202020204" pitchFamily="34" charset="0"/>
              </a:defRPr>
            </a:lvl1pPr>
            <a:lvl2pPr>
              <a:defRPr lang="it-IT" dirty="0" smtClean="0"/>
            </a:lvl2pPr>
            <a:lvl3pPr>
              <a:defRPr lang="it-IT" sz="2400" dirty="0" smtClean="0"/>
            </a:lvl3pPr>
            <a:lvl4pPr>
              <a:defRPr lang="it-IT" sz="2400" dirty="0" smtClean="0"/>
            </a:lvl4pPr>
            <a:lvl5pPr>
              <a:defRPr lang="it-IT" sz="2400" dirty="0"/>
            </a:lvl5pPr>
          </a:lstStyle>
          <a:p>
            <a:pPr marL="0" lvl="0" defTabSz="609508"/>
            <a:r>
              <a:rPr lang="it-IT" dirty="0" err="1"/>
              <a:t>Highlights</a:t>
            </a:r>
            <a:r>
              <a:rPr lang="it-IT" dirty="0"/>
              <a:t> (</a:t>
            </a:r>
            <a:r>
              <a:rPr lang="it-IT" dirty="0" err="1"/>
              <a:t>Arial</a:t>
            </a:r>
            <a:r>
              <a:rPr lang="it-IT" dirty="0"/>
              <a:t> / 16 </a:t>
            </a:r>
            <a:r>
              <a:rPr lang="it-IT" dirty="0" err="1"/>
              <a:t>pt</a:t>
            </a:r>
            <a:r>
              <a:rPr lang="it-IT" dirty="0"/>
              <a:t>)</a:t>
            </a:r>
          </a:p>
        </p:txBody>
      </p:sp>
      <p:sp>
        <p:nvSpPr>
          <p:cNvPr id="12" name="Segnaposto testo 10"/>
          <p:cNvSpPr>
            <a:spLocks noGrp="1"/>
          </p:cNvSpPr>
          <p:nvPr>
            <p:ph type="body" sz="quarter" idx="12" hasCustomPrompt="1"/>
          </p:nvPr>
        </p:nvSpPr>
        <p:spPr>
          <a:xfrm>
            <a:off x="550863" y="1560621"/>
            <a:ext cx="11090275" cy="945900"/>
          </a:xfrm>
          <a:prstGeom prst="rect">
            <a:avLst/>
          </a:prstGeom>
          <a:noFill/>
        </p:spPr>
        <p:txBody>
          <a:bodyPr wrap="square" lIns="0" tIns="0" rIns="0" bIns="0" rtlCol="0">
            <a:spAutoFit/>
          </a:bodyPr>
          <a:lstStyle>
            <a:lvl1pPr marL="207900" marR="0" indent="-207900" algn="l" defTabSz="609508" rtl="0" eaLnBrk="1" fontAlgn="auto" latinLnBrk="0" hangingPunct="1">
              <a:lnSpc>
                <a:spcPct val="100000"/>
              </a:lnSpc>
              <a:spcBef>
                <a:spcPts val="1000"/>
              </a:spcBef>
              <a:spcAft>
                <a:spcPts val="0"/>
              </a:spcAft>
              <a:buClr>
                <a:schemeClr val="accent1"/>
              </a:buClr>
              <a:buSzTx/>
              <a:buFont typeface="Arial" panose="020B0604020202020204" pitchFamily="34" charset="0"/>
              <a:buChar char="•"/>
              <a:tabLst/>
              <a:defRPr lang="it-IT" sz="1600" kern="1200" dirty="0" smtClean="0">
                <a:solidFill>
                  <a:schemeClr val="bg2">
                    <a:lumMod val="25000"/>
                  </a:schemeClr>
                </a:solidFill>
                <a:latin typeface="+mj-lt"/>
                <a:ea typeface="+mn-ea"/>
                <a:cs typeface="Arial" panose="020B0604020202020204" pitchFamily="34" charset="0"/>
              </a:defRPr>
            </a:lvl1pPr>
            <a:lvl2pPr>
              <a:lnSpc>
                <a:spcPct val="100000"/>
              </a:lnSpc>
              <a:buClr>
                <a:schemeClr val="accent1"/>
              </a:buClr>
              <a:defRPr lang="it-IT" sz="1600" dirty="0" smtClean="0">
                <a:latin typeface="+mj-lt"/>
              </a:defRPr>
            </a:lvl2pPr>
            <a:lvl3pPr>
              <a:lnSpc>
                <a:spcPct val="100000"/>
              </a:lnSpc>
              <a:buClr>
                <a:schemeClr val="accent1"/>
              </a:buClr>
              <a:defRPr lang="it-IT" sz="1600" dirty="0" smtClean="0">
                <a:latin typeface="+mj-lt"/>
              </a:defRPr>
            </a:lvl3pPr>
            <a:lvl4pPr>
              <a:defRPr lang="it-IT" sz="2400" dirty="0" smtClean="0"/>
            </a:lvl4pPr>
            <a:lvl5pPr>
              <a:defRPr lang="it-IT" sz="2400" dirty="0"/>
            </a:lvl5pPr>
          </a:lstStyle>
          <a:p>
            <a:pPr marL="0" lvl="0" defTabSz="609508"/>
            <a:r>
              <a:rPr lang="it-IT" dirty="0"/>
              <a:t>Text (</a:t>
            </a:r>
            <a:r>
              <a:rPr lang="it-IT" dirty="0" err="1"/>
              <a:t>Arial</a:t>
            </a:r>
            <a:r>
              <a:rPr lang="it-IT" dirty="0"/>
              <a:t> / 16 </a:t>
            </a:r>
            <a:r>
              <a:rPr lang="it-IT" dirty="0" err="1"/>
              <a:t>pt</a:t>
            </a:r>
            <a:r>
              <a:rPr lang="it-IT" dirty="0"/>
              <a:t>)</a:t>
            </a:r>
          </a:p>
          <a:p>
            <a:pPr marL="477797" marR="0" lvl="1" indent="-207900" algn="l" defTabSz="609508" rtl="0" eaLnBrk="1" fontAlgn="auto" latinLnBrk="0" hangingPunct="1">
              <a:lnSpc>
                <a:spcPct val="90000"/>
              </a:lnSpc>
              <a:spcBef>
                <a:spcPts val="1000"/>
              </a:spcBef>
              <a:spcAft>
                <a:spcPts val="0"/>
              </a:spcAft>
              <a:buClr>
                <a:schemeClr val="accent1"/>
              </a:buClr>
              <a:buSzTx/>
              <a:buFont typeface="Arial" panose="020B0604020202020204" pitchFamily="34" charset="0"/>
              <a:buChar char="•"/>
              <a:tabLst/>
              <a:defRPr/>
            </a:pPr>
            <a:r>
              <a:rPr lang="it-IT" dirty="0"/>
              <a:t>Text (</a:t>
            </a:r>
            <a:r>
              <a:rPr lang="it-IT" dirty="0" err="1"/>
              <a:t>Arial</a:t>
            </a:r>
            <a:r>
              <a:rPr lang="it-IT" dirty="0"/>
              <a:t> / 16 </a:t>
            </a:r>
            <a:r>
              <a:rPr lang="it-IT" dirty="0" err="1"/>
              <a:t>pt</a:t>
            </a:r>
            <a:r>
              <a:rPr lang="it-IT" dirty="0"/>
              <a:t>)</a:t>
            </a:r>
          </a:p>
          <a:p>
            <a:pPr marL="934927" marR="0" lvl="2" indent="-207900" algn="l" defTabSz="609508" rtl="0" eaLnBrk="1" fontAlgn="auto" latinLnBrk="0" hangingPunct="1">
              <a:lnSpc>
                <a:spcPct val="90000"/>
              </a:lnSpc>
              <a:spcBef>
                <a:spcPts val="1000"/>
              </a:spcBef>
              <a:spcAft>
                <a:spcPts val="0"/>
              </a:spcAft>
              <a:buClr>
                <a:schemeClr val="accent1"/>
              </a:buClr>
              <a:buSzTx/>
              <a:buFont typeface="Arial" panose="020B0604020202020204" pitchFamily="34" charset="0"/>
              <a:buChar char="•"/>
              <a:tabLst/>
              <a:defRPr/>
            </a:pPr>
            <a:r>
              <a:rPr lang="it-IT" dirty="0"/>
              <a:t>Text (</a:t>
            </a:r>
            <a:r>
              <a:rPr lang="it-IT" dirty="0" err="1"/>
              <a:t>Arial</a:t>
            </a:r>
            <a:r>
              <a:rPr lang="it-IT" dirty="0"/>
              <a:t> / 16 </a:t>
            </a:r>
            <a:r>
              <a:rPr lang="it-IT" dirty="0" err="1"/>
              <a:t>pt</a:t>
            </a:r>
            <a:r>
              <a:rPr lang="it-IT" dirty="0"/>
              <a:t>)</a:t>
            </a:r>
          </a:p>
        </p:txBody>
      </p:sp>
      <p:sp>
        <p:nvSpPr>
          <p:cNvPr id="2" name="Rettangolo 1"/>
          <p:cNvSpPr/>
          <p:nvPr userDrawn="1"/>
        </p:nvSpPr>
        <p:spPr>
          <a:xfrm>
            <a:off x="550863" y="1185170"/>
            <a:ext cx="855748" cy="45719"/>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9" name="Segnaposto data 3"/>
          <p:cNvSpPr>
            <a:spLocks noGrp="1"/>
          </p:cNvSpPr>
          <p:nvPr userDrawn="1">
            <p:ph type="dt" sz="half" idx="2"/>
          </p:nvPr>
        </p:nvSpPr>
        <p:spPr>
          <a:xfrm>
            <a:off x="677593" y="6662346"/>
            <a:ext cx="2743200" cy="172637"/>
          </a:xfrm>
          <a:prstGeom prst="rect">
            <a:avLst/>
          </a:prstGeom>
        </p:spPr>
        <p:txBody>
          <a:bodyPr lIns="0" tIns="0" rIns="0" bIns="0"/>
          <a:lstStyle>
            <a:lvl1pPr>
              <a:defRPr lang="it-IT" sz="909" kern="1200" cap="all" baseline="0" smtClean="0">
                <a:solidFill>
                  <a:schemeClr val="accent1"/>
                </a:solidFill>
                <a:latin typeface="Arial" panose="020B0604020202020204" pitchFamily="34" charset="0"/>
                <a:ea typeface="+mn-ea"/>
                <a:cs typeface="Arial" panose="020B0604020202020204" pitchFamily="34" charset="0"/>
              </a:defRPr>
            </a:lvl1pPr>
          </a:lstStyle>
          <a:p>
            <a:fld id="{7A4AF16A-B0B8-4637-BCC3-1D6538DB946A}" type="datetime4">
              <a:rPr lang="it-IT" smtClean="0"/>
              <a:t>18 settembre 2023</a:t>
            </a:fld>
            <a:endParaRPr lang="it-IT" dirty="0"/>
          </a:p>
        </p:txBody>
      </p:sp>
      <p:grpSp>
        <p:nvGrpSpPr>
          <p:cNvPr id="4" name="Gruppo 3"/>
          <p:cNvGrpSpPr/>
          <p:nvPr userDrawn="1"/>
        </p:nvGrpSpPr>
        <p:grpSpPr>
          <a:xfrm>
            <a:off x="54168" y="25602"/>
            <a:ext cx="422839" cy="1466852"/>
            <a:chOff x="-12795" y="18778"/>
            <a:chExt cx="422839" cy="1466852"/>
          </a:xfrm>
        </p:grpSpPr>
        <p:sp>
          <p:nvSpPr>
            <p:cNvPr id="107" name="Oval 90"/>
            <p:cNvSpPr>
              <a:spLocks noChangeArrowheads="1"/>
            </p:cNvSpPr>
            <p:nvPr/>
          </p:nvSpPr>
          <p:spPr bwMode="auto">
            <a:xfrm rot="5400000">
              <a:off x="109212" y="16397"/>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08" name="Oval 91"/>
            <p:cNvSpPr>
              <a:spLocks noChangeArrowheads="1"/>
            </p:cNvSpPr>
            <p:nvPr/>
          </p:nvSpPr>
          <p:spPr bwMode="auto">
            <a:xfrm rot="5400000">
              <a:off x="236212" y="17984"/>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09" name="Oval 92"/>
            <p:cNvSpPr>
              <a:spLocks noChangeArrowheads="1"/>
            </p:cNvSpPr>
            <p:nvPr/>
          </p:nvSpPr>
          <p:spPr bwMode="auto">
            <a:xfrm rot="5400000">
              <a:off x="364800" y="17984"/>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10" name="Oval 98"/>
            <p:cNvSpPr>
              <a:spLocks noChangeArrowheads="1"/>
            </p:cNvSpPr>
            <p:nvPr/>
          </p:nvSpPr>
          <p:spPr bwMode="auto">
            <a:xfrm rot="5400000">
              <a:off x="108418" y="174353"/>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11" name="Oval 99"/>
            <p:cNvSpPr>
              <a:spLocks noChangeArrowheads="1"/>
            </p:cNvSpPr>
            <p:nvPr/>
          </p:nvSpPr>
          <p:spPr bwMode="auto">
            <a:xfrm rot="5400000">
              <a:off x="235418" y="1759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12" name="Oval 100"/>
            <p:cNvSpPr>
              <a:spLocks noChangeArrowheads="1"/>
            </p:cNvSpPr>
            <p:nvPr/>
          </p:nvSpPr>
          <p:spPr bwMode="auto">
            <a:xfrm rot="5400000">
              <a:off x="364006" y="1759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13" name="Oval 106"/>
            <p:cNvSpPr>
              <a:spLocks noChangeArrowheads="1"/>
            </p:cNvSpPr>
            <p:nvPr/>
          </p:nvSpPr>
          <p:spPr bwMode="auto">
            <a:xfrm rot="5400000">
              <a:off x="108418" y="333103"/>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14" name="Oval 107"/>
            <p:cNvSpPr>
              <a:spLocks noChangeArrowheads="1"/>
            </p:cNvSpPr>
            <p:nvPr/>
          </p:nvSpPr>
          <p:spPr bwMode="auto">
            <a:xfrm rot="5400000">
              <a:off x="235418" y="33469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15" name="Oval 108"/>
            <p:cNvSpPr>
              <a:spLocks noChangeArrowheads="1"/>
            </p:cNvSpPr>
            <p:nvPr/>
          </p:nvSpPr>
          <p:spPr bwMode="auto">
            <a:xfrm rot="5400000">
              <a:off x="364006" y="33469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16" name="Oval 114"/>
            <p:cNvSpPr>
              <a:spLocks noChangeArrowheads="1"/>
            </p:cNvSpPr>
            <p:nvPr/>
          </p:nvSpPr>
          <p:spPr bwMode="auto">
            <a:xfrm rot="5400000">
              <a:off x="108418" y="491853"/>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17" name="Oval 115"/>
            <p:cNvSpPr>
              <a:spLocks noChangeArrowheads="1"/>
            </p:cNvSpPr>
            <p:nvPr/>
          </p:nvSpPr>
          <p:spPr bwMode="auto">
            <a:xfrm rot="5400000">
              <a:off x="235418" y="4934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18" name="Oval 116"/>
            <p:cNvSpPr>
              <a:spLocks noChangeArrowheads="1"/>
            </p:cNvSpPr>
            <p:nvPr/>
          </p:nvSpPr>
          <p:spPr bwMode="auto">
            <a:xfrm rot="5400000">
              <a:off x="364006" y="4934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19" name="Oval 122"/>
            <p:cNvSpPr>
              <a:spLocks noChangeArrowheads="1"/>
            </p:cNvSpPr>
            <p:nvPr/>
          </p:nvSpPr>
          <p:spPr bwMode="auto">
            <a:xfrm rot="5400000">
              <a:off x="106831" y="64742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20" name="Oval 123"/>
            <p:cNvSpPr>
              <a:spLocks noChangeArrowheads="1"/>
            </p:cNvSpPr>
            <p:nvPr/>
          </p:nvSpPr>
          <p:spPr bwMode="auto">
            <a:xfrm rot="5400000">
              <a:off x="233831" y="649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21" name="Oval 124"/>
            <p:cNvSpPr>
              <a:spLocks noChangeArrowheads="1"/>
            </p:cNvSpPr>
            <p:nvPr/>
          </p:nvSpPr>
          <p:spPr bwMode="auto">
            <a:xfrm rot="5400000">
              <a:off x="362418" y="649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22" name="Oval 130"/>
            <p:cNvSpPr>
              <a:spLocks noChangeArrowheads="1"/>
            </p:cNvSpPr>
            <p:nvPr/>
          </p:nvSpPr>
          <p:spPr bwMode="auto">
            <a:xfrm rot="5400000">
              <a:off x="106831" y="80617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23" name="Oval 131"/>
            <p:cNvSpPr>
              <a:spLocks noChangeArrowheads="1"/>
            </p:cNvSpPr>
            <p:nvPr/>
          </p:nvSpPr>
          <p:spPr bwMode="auto">
            <a:xfrm rot="5400000">
              <a:off x="233831" y="8077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24" name="Oval 132"/>
            <p:cNvSpPr>
              <a:spLocks noChangeArrowheads="1"/>
            </p:cNvSpPr>
            <p:nvPr/>
          </p:nvSpPr>
          <p:spPr bwMode="auto">
            <a:xfrm rot="5400000">
              <a:off x="362418" y="8077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25" name="Oval 138"/>
            <p:cNvSpPr>
              <a:spLocks noChangeArrowheads="1"/>
            </p:cNvSpPr>
            <p:nvPr/>
          </p:nvSpPr>
          <p:spPr bwMode="auto">
            <a:xfrm rot="5400000">
              <a:off x="106831" y="96492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26" name="Oval 139"/>
            <p:cNvSpPr>
              <a:spLocks noChangeArrowheads="1"/>
            </p:cNvSpPr>
            <p:nvPr/>
          </p:nvSpPr>
          <p:spPr bwMode="auto">
            <a:xfrm rot="5400000">
              <a:off x="233831" y="9665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27" name="Oval 140"/>
            <p:cNvSpPr>
              <a:spLocks noChangeArrowheads="1"/>
            </p:cNvSpPr>
            <p:nvPr/>
          </p:nvSpPr>
          <p:spPr bwMode="auto">
            <a:xfrm rot="5400000">
              <a:off x="362418" y="9665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28" name="Oval 146"/>
            <p:cNvSpPr>
              <a:spLocks noChangeArrowheads="1"/>
            </p:cNvSpPr>
            <p:nvPr/>
          </p:nvSpPr>
          <p:spPr bwMode="auto">
            <a:xfrm rot="5400000">
              <a:off x="106831" y="112367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29" name="Oval 147"/>
            <p:cNvSpPr>
              <a:spLocks noChangeArrowheads="1"/>
            </p:cNvSpPr>
            <p:nvPr/>
          </p:nvSpPr>
          <p:spPr bwMode="auto">
            <a:xfrm rot="5400000">
              <a:off x="233831" y="11252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30" name="Oval 148"/>
            <p:cNvSpPr>
              <a:spLocks noChangeArrowheads="1"/>
            </p:cNvSpPr>
            <p:nvPr/>
          </p:nvSpPr>
          <p:spPr bwMode="auto">
            <a:xfrm rot="5400000">
              <a:off x="362418" y="11252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31" name="Oval 154"/>
            <p:cNvSpPr>
              <a:spLocks noChangeArrowheads="1"/>
            </p:cNvSpPr>
            <p:nvPr/>
          </p:nvSpPr>
          <p:spPr bwMode="auto">
            <a:xfrm rot="5400000">
              <a:off x="106831" y="128242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32" name="Oval 155"/>
            <p:cNvSpPr>
              <a:spLocks noChangeArrowheads="1"/>
            </p:cNvSpPr>
            <p:nvPr/>
          </p:nvSpPr>
          <p:spPr bwMode="auto">
            <a:xfrm rot="5400000">
              <a:off x="233831" y="1284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33" name="Oval 156"/>
            <p:cNvSpPr>
              <a:spLocks noChangeArrowheads="1"/>
            </p:cNvSpPr>
            <p:nvPr/>
          </p:nvSpPr>
          <p:spPr bwMode="auto">
            <a:xfrm rot="5400000">
              <a:off x="362418" y="1284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34" name="Oval 162"/>
            <p:cNvSpPr>
              <a:spLocks noChangeArrowheads="1"/>
            </p:cNvSpPr>
            <p:nvPr/>
          </p:nvSpPr>
          <p:spPr bwMode="auto">
            <a:xfrm rot="5400000">
              <a:off x="109212" y="1438797"/>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35" name="Oval 163"/>
            <p:cNvSpPr>
              <a:spLocks noChangeArrowheads="1"/>
            </p:cNvSpPr>
            <p:nvPr/>
          </p:nvSpPr>
          <p:spPr bwMode="auto">
            <a:xfrm rot="5400000">
              <a:off x="236212" y="1440385"/>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36" name="Oval 164"/>
            <p:cNvSpPr>
              <a:spLocks noChangeArrowheads="1"/>
            </p:cNvSpPr>
            <p:nvPr/>
          </p:nvSpPr>
          <p:spPr bwMode="auto">
            <a:xfrm rot="5400000">
              <a:off x="364800" y="1440385"/>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8" name="Oval 90"/>
            <p:cNvSpPr>
              <a:spLocks noChangeArrowheads="1"/>
            </p:cNvSpPr>
            <p:nvPr userDrawn="1"/>
          </p:nvSpPr>
          <p:spPr bwMode="auto">
            <a:xfrm rot="5400000">
              <a:off x="-10413" y="16398"/>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0" name="Oval 98"/>
            <p:cNvSpPr>
              <a:spLocks noChangeArrowheads="1"/>
            </p:cNvSpPr>
            <p:nvPr userDrawn="1"/>
          </p:nvSpPr>
          <p:spPr bwMode="auto">
            <a:xfrm rot="5400000">
              <a:off x="-11207" y="174354"/>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1" name="Oval 106"/>
            <p:cNvSpPr>
              <a:spLocks noChangeArrowheads="1"/>
            </p:cNvSpPr>
            <p:nvPr userDrawn="1"/>
          </p:nvSpPr>
          <p:spPr bwMode="auto">
            <a:xfrm rot="5400000">
              <a:off x="-11207" y="333104"/>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2" name="Oval 114"/>
            <p:cNvSpPr>
              <a:spLocks noChangeArrowheads="1"/>
            </p:cNvSpPr>
            <p:nvPr userDrawn="1"/>
          </p:nvSpPr>
          <p:spPr bwMode="auto">
            <a:xfrm rot="5400000">
              <a:off x="-11207" y="491854"/>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3" name="Oval 122"/>
            <p:cNvSpPr>
              <a:spLocks noChangeArrowheads="1"/>
            </p:cNvSpPr>
            <p:nvPr userDrawn="1"/>
          </p:nvSpPr>
          <p:spPr bwMode="auto">
            <a:xfrm rot="5400000">
              <a:off x="-12794" y="64742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4" name="Oval 130"/>
            <p:cNvSpPr>
              <a:spLocks noChangeArrowheads="1"/>
            </p:cNvSpPr>
            <p:nvPr userDrawn="1"/>
          </p:nvSpPr>
          <p:spPr bwMode="auto">
            <a:xfrm rot="5400000">
              <a:off x="-12794" y="80617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5" name="Oval 138"/>
            <p:cNvSpPr>
              <a:spLocks noChangeArrowheads="1"/>
            </p:cNvSpPr>
            <p:nvPr userDrawn="1"/>
          </p:nvSpPr>
          <p:spPr bwMode="auto">
            <a:xfrm rot="5400000">
              <a:off x="-12794" y="96492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6" name="Oval 146"/>
            <p:cNvSpPr>
              <a:spLocks noChangeArrowheads="1"/>
            </p:cNvSpPr>
            <p:nvPr userDrawn="1"/>
          </p:nvSpPr>
          <p:spPr bwMode="auto">
            <a:xfrm rot="5400000">
              <a:off x="-12794" y="112367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7" name="Oval 154"/>
            <p:cNvSpPr>
              <a:spLocks noChangeArrowheads="1"/>
            </p:cNvSpPr>
            <p:nvPr userDrawn="1"/>
          </p:nvSpPr>
          <p:spPr bwMode="auto">
            <a:xfrm rot="5400000">
              <a:off x="-12794" y="128242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8" name="Oval 162"/>
            <p:cNvSpPr>
              <a:spLocks noChangeArrowheads="1"/>
            </p:cNvSpPr>
            <p:nvPr userDrawn="1"/>
          </p:nvSpPr>
          <p:spPr bwMode="auto">
            <a:xfrm rot="5400000">
              <a:off x="-10413" y="1438798"/>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grpSp>
      <p:grpSp>
        <p:nvGrpSpPr>
          <p:cNvPr id="911" name="Gruppo 910"/>
          <p:cNvGrpSpPr/>
          <p:nvPr userDrawn="1"/>
        </p:nvGrpSpPr>
        <p:grpSpPr>
          <a:xfrm>
            <a:off x="6106334" y="6303168"/>
            <a:ext cx="3607718" cy="536576"/>
            <a:chOff x="6072150" y="6303168"/>
            <a:chExt cx="3607718" cy="536576"/>
          </a:xfrm>
        </p:grpSpPr>
        <p:grpSp>
          <p:nvGrpSpPr>
            <p:cNvPr id="765" name="Gruppo 764"/>
            <p:cNvGrpSpPr/>
            <p:nvPr userDrawn="1"/>
          </p:nvGrpSpPr>
          <p:grpSpPr>
            <a:xfrm>
              <a:off x="6816019" y="6303168"/>
              <a:ext cx="2863849" cy="536576"/>
              <a:chOff x="6816019" y="6303168"/>
              <a:chExt cx="2863849" cy="536576"/>
            </a:xfrm>
          </p:grpSpPr>
          <p:sp>
            <p:nvSpPr>
              <p:cNvPr id="567" name="Oval 7"/>
              <p:cNvSpPr>
                <a:spLocks noChangeArrowheads="1"/>
              </p:cNvSpPr>
              <p:nvPr userDrawn="1"/>
            </p:nvSpPr>
            <p:spPr bwMode="auto">
              <a:xfrm rot="5400000">
                <a:off x="681601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568" name="Oval 8"/>
              <p:cNvSpPr>
                <a:spLocks noChangeArrowheads="1"/>
              </p:cNvSpPr>
              <p:nvPr userDrawn="1"/>
            </p:nvSpPr>
            <p:spPr bwMode="auto">
              <a:xfrm rot="5400000">
                <a:off x="681760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569" name="Oval 9"/>
              <p:cNvSpPr>
                <a:spLocks noChangeArrowheads="1"/>
              </p:cNvSpPr>
              <p:nvPr userDrawn="1"/>
            </p:nvSpPr>
            <p:spPr bwMode="auto">
              <a:xfrm rot="5400000">
                <a:off x="681601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570" name="Oval 10"/>
              <p:cNvSpPr>
                <a:spLocks noChangeArrowheads="1"/>
              </p:cNvSpPr>
              <p:nvPr userDrawn="1"/>
            </p:nvSpPr>
            <p:spPr bwMode="auto">
              <a:xfrm rot="5400000">
                <a:off x="681601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571" name="Oval 11"/>
              <p:cNvSpPr>
                <a:spLocks noChangeArrowheads="1"/>
              </p:cNvSpPr>
              <p:nvPr userDrawn="1"/>
            </p:nvSpPr>
            <p:spPr bwMode="auto">
              <a:xfrm rot="5400000">
                <a:off x="681601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572" name="Oval 12"/>
              <p:cNvSpPr>
                <a:spLocks noChangeArrowheads="1"/>
              </p:cNvSpPr>
              <p:nvPr userDrawn="1"/>
            </p:nvSpPr>
            <p:spPr bwMode="auto">
              <a:xfrm rot="5400000">
                <a:off x="681760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575" name="Oval 15"/>
              <p:cNvSpPr>
                <a:spLocks noChangeArrowheads="1"/>
              </p:cNvSpPr>
              <p:nvPr userDrawn="1"/>
            </p:nvSpPr>
            <p:spPr bwMode="auto">
              <a:xfrm rot="5400000">
                <a:off x="6938256"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576" name="Oval 16"/>
              <p:cNvSpPr>
                <a:spLocks noChangeArrowheads="1"/>
              </p:cNvSpPr>
              <p:nvPr userDrawn="1"/>
            </p:nvSpPr>
            <p:spPr bwMode="auto">
              <a:xfrm rot="5400000">
                <a:off x="6939844"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577" name="Oval 17"/>
              <p:cNvSpPr>
                <a:spLocks noChangeArrowheads="1"/>
              </p:cNvSpPr>
              <p:nvPr userDrawn="1"/>
            </p:nvSpPr>
            <p:spPr bwMode="auto">
              <a:xfrm rot="5400000">
                <a:off x="6938256"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578" name="Oval 18"/>
              <p:cNvSpPr>
                <a:spLocks noChangeArrowheads="1"/>
              </p:cNvSpPr>
              <p:nvPr userDrawn="1"/>
            </p:nvSpPr>
            <p:spPr bwMode="auto">
              <a:xfrm rot="5400000">
                <a:off x="6938256"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579" name="Oval 19"/>
              <p:cNvSpPr>
                <a:spLocks noChangeArrowheads="1"/>
              </p:cNvSpPr>
              <p:nvPr userDrawn="1"/>
            </p:nvSpPr>
            <p:spPr bwMode="auto">
              <a:xfrm rot="5400000">
                <a:off x="6938256"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580" name="Oval 20"/>
              <p:cNvSpPr>
                <a:spLocks noChangeArrowheads="1"/>
              </p:cNvSpPr>
              <p:nvPr userDrawn="1"/>
            </p:nvSpPr>
            <p:spPr bwMode="auto">
              <a:xfrm rot="5400000">
                <a:off x="6939844"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583" name="Oval 23"/>
              <p:cNvSpPr>
                <a:spLocks noChangeArrowheads="1"/>
              </p:cNvSpPr>
              <p:nvPr userDrawn="1"/>
            </p:nvSpPr>
            <p:spPr bwMode="auto">
              <a:xfrm rot="5400000">
                <a:off x="7061287" y="680243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584" name="Oval 24"/>
              <p:cNvSpPr>
                <a:spLocks noChangeArrowheads="1"/>
              </p:cNvSpPr>
              <p:nvPr userDrawn="1"/>
            </p:nvSpPr>
            <p:spPr bwMode="auto">
              <a:xfrm rot="5400000">
                <a:off x="7062875" y="6700837"/>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585" name="Oval 25"/>
              <p:cNvSpPr>
                <a:spLocks noChangeArrowheads="1"/>
              </p:cNvSpPr>
              <p:nvPr userDrawn="1"/>
            </p:nvSpPr>
            <p:spPr bwMode="auto">
              <a:xfrm rot="5400000">
                <a:off x="7061287" y="6600825"/>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586" name="Oval 26"/>
              <p:cNvSpPr>
                <a:spLocks noChangeArrowheads="1"/>
              </p:cNvSpPr>
              <p:nvPr userDrawn="1"/>
            </p:nvSpPr>
            <p:spPr bwMode="auto">
              <a:xfrm rot="5400000">
                <a:off x="7061287" y="6502400"/>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587" name="Oval 27"/>
              <p:cNvSpPr>
                <a:spLocks noChangeArrowheads="1"/>
              </p:cNvSpPr>
              <p:nvPr userDrawn="1"/>
            </p:nvSpPr>
            <p:spPr bwMode="auto">
              <a:xfrm rot="5400000">
                <a:off x="7061287" y="640238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588" name="Oval 28"/>
              <p:cNvSpPr>
                <a:spLocks noChangeArrowheads="1"/>
              </p:cNvSpPr>
              <p:nvPr userDrawn="1"/>
            </p:nvSpPr>
            <p:spPr bwMode="auto">
              <a:xfrm rot="5400000">
                <a:off x="7062875" y="6302375"/>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591" name="Oval 31"/>
              <p:cNvSpPr>
                <a:spLocks noChangeArrowheads="1"/>
              </p:cNvSpPr>
              <p:nvPr userDrawn="1"/>
            </p:nvSpPr>
            <p:spPr bwMode="auto">
              <a:xfrm rot="5400000">
                <a:off x="7184319"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592" name="Oval 32"/>
              <p:cNvSpPr>
                <a:spLocks noChangeArrowheads="1"/>
              </p:cNvSpPr>
              <p:nvPr userDrawn="1"/>
            </p:nvSpPr>
            <p:spPr bwMode="auto">
              <a:xfrm rot="5400000">
                <a:off x="7185906"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593" name="Oval 33"/>
              <p:cNvSpPr>
                <a:spLocks noChangeArrowheads="1"/>
              </p:cNvSpPr>
              <p:nvPr userDrawn="1"/>
            </p:nvSpPr>
            <p:spPr bwMode="auto">
              <a:xfrm rot="5400000">
                <a:off x="7184319"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594" name="Oval 34"/>
              <p:cNvSpPr>
                <a:spLocks noChangeArrowheads="1"/>
              </p:cNvSpPr>
              <p:nvPr userDrawn="1"/>
            </p:nvSpPr>
            <p:spPr bwMode="auto">
              <a:xfrm rot="5400000">
                <a:off x="7184319"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595" name="Oval 35"/>
              <p:cNvSpPr>
                <a:spLocks noChangeArrowheads="1"/>
              </p:cNvSpPr>
              <p:nvPr userDrawn="1"/>
            </p:nvSpPr>
            <p:spPr bwMode="auto">
              <a:xfrm rot="5400000">
                <a:off x="7184319"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596" name="Oval 36"/>
              <p:cNvSpPr>
                <a:spLocks noChangeArrowheads="1"/>
              </p:cNvSpPr>
              <p:nvPr userDrawn="1"/>
            </p:nvSpPr>
            <p:spPr bwMode="auto">
              <a:xfrm rot="5400000">
                <a:off x="7185906"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599" name="Oval 39"/>
              <p:cNvSpPr>
                <a:spLocks noChangeArrowheads="1"/>
              </p:cNvSpPr>
              <p:nvPr userDrawn="1"/>
            </p:nvSpPr>
            <p:spPr bwMode="auto">
              <a:xfrm rot="5400000">
                <a:off x="730655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600" name="Oval 40"/>
              <p:cNvSpPr>
                <a:spLocks noChangeArrowheads="1"/>
              </p:cNvSpPr>
              <p:nvPr userDrawn="1"/>
            </p:nvSpPr>
            <p:spPr bwMode="auto">
              <a:xfrm rot="5400000">
                <a:off x="730814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601" name="Oval 41"/>
              <p:cNvSpPr>
                <a:spLocks noChangeArrowheads="1"/>
              </p:cNvSpPr>
              <p:nvPr userDrawn="1"/>
            </p:nvSpPr>
            <p:spPr bwMode="auto">
              <a:xfrm rot="5400000">
                <a:off x="730655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602" name="Oval 42"/>
              <p:cNvSpPr>
                <a:spLocks noChangeArrowheads="1"/>
              </p:cNvSpPr>
              <p:nvPr userDrawn="1"/>
            </p:nvSpPr>
            <p:spPr bwMode="auto">
              <a:xfrm rot="5400000">
                <a:off x="730655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603" name="Oval 43"/>
              <p:cNvSpPr>
                <a:spLocks noChangeArrowheads="1"/>
              </p:cNvSpPr>
              <p:nvPr userDrawn="1"/>
            </p:nvSpPr>
            <p:spPr bwMode="auto">
              <a:xfrm rot="5400000">
                <a:off x="730655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604" name="Oval 44"/>
              <p:cNvSpPr>
                <a:spLocks noChangeArrowheads="1"/>
              </p:cNvSpPr>
              <p:nvPr userDrawn="1"/>
            </p:nvSpPr>
            <p:spPr bwMode="auto">
              <a:xfrm rot="5400000">
                <a:off x="730814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607" name="Oval 47"/>
              <p:cNvSpPr>
                <a:spLocks noChangeArrowheads="1"/>
              </p:cNvSpPr>
              <p:nvPr userDrawn="1"/>
            </p:nvSpPr>
            <p:spPr bwMode="auto">
              <a:xfrm rot="5400000">
                <a:off x="743196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608" name="Oval 48"/>
              <p:cNvSpPr>
                <a:spLocks noChangeArrowheads="1"/>
              </p:cNvSpPr>
              <p:nvPr userDrawn="1"/>
            </p:nvSpPr>
            <p:spPr bwMode="auto">
              <a:xfrm rot="5400000">
                <a:off x="743355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609" name="Oval 49"/>
              <p:cNvSpPr>
                <a:spLocks noChangeArrowheads="1"/>
              </p:cNvSpPr>
              <p:nvPr userDrawn="1"/>
            </p:nvSpPr>
            <p:spPr bwMode="auto">
              <a:xfrm rot="5400000">
                <a:off x="743196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610" name="Oval 50"/>
              <p:cNvSpPr>
                <a:spLocks noChangeArrowheads="1"/>
              </p:cNvSpPr>
              <p:nvPr userDrawn="1"/>
            </p:nvSpPr>
            <p:spPr bwMode="auto">
              <a:xfrm rot="5400000">
                <a:off x="743196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611" name="Oval 51"/>
              <p:cNvSpPr>
                <a:spLocks noChangeArrowheads="1"/>
              </p:cNvSpPr>
              <p:nvPr userDrawn="1"/>
            </p:nvSpPr>
            <p:spPr bwMode="auto">
              <a:xfrm rot="5400000">
                <a:off x="743196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612" name="Oval 52"/>
              <p:cNvSpPr>
                <a:spLocks noChangeArrowheads="1"/>
              </p:cNvSpPr>
              <p:nvPr userDrawn="1"/>
            </p:nvSpPr>
            <p:spPr bwMode="auto">
              <a:xfrm rot="5400000">
                <a:off x="743355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615" name="Oval 55"/>
              <p:cNvSpPr>
                <a:spLocks noChangeArrowheads="1"/>
              </p:cNvSpPr>
              <p:nvPr userDrawn="1"/>
            </p:nvSpPr>
            <p:spPr bwMode="auto">
              <a:xfrm rot="5400000">
                <a:off x="755261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616" name="Oval 56"/>
              <p:cNvSpPr>
                <a:spLocks noChangeArrowheads="1"/>
              </p:cNvSpPr>
              <p:nvPr userDrawn="1"/>
            </p:nvSpPr>
            <p:spPr bwMode="auto">
              <a:xfrm rot="5400000">
                <a:off x="755420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617" name="Oval 57"/>
              <p:cNvSpPr>
                <a:spLocks noChangeArrowheads="1"/>
              </p:cNvSpPr>
              <p:nvPr userDrawn="1"/>
            </p:nvSpPr>
            <p:spPr bwMode="auto">
              <a:xfrm rot="5400000">
                <a:off x="755261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618" name="Oval 58"/>
              <p:cNvSpPr>
                <a:spLocks noChangeArrowheads="1"/>
              </p:cNvSpPr>
              <p:nvPr userDrawn="1"/>
            </p:nvSpPr>
            <p:spPr bwMode="auto">
              <a:xfrm rot="5400000">
                <a:off x="755261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619" name="Oval 59"/>
              <p:cNvSpPr>
                <a:spLocks noChangeArrowheads="1"/>
              </p:cNvSpPr>
              <p:nvPr userDrawn="1"/>
            </p:nvSpPr>
            <p:spPr bwMode="auto">
              <a:xfrm rot="5400000">
                <a:off x="755261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620" name="Oval 60"/>
              <p:cNvSpPr>
                <a:spLocks noChangeArrowheads="1"/>
              </p:cNvSpPr>
              <p:nvPr userDrawn="1"/>
            </p:nvSpPr>
            <p:spPr bwMode="auto">
              <a:xfrm rot="5400000">
                <a:off x="755420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623" name="Oval 63"/>
              <p:cNvSpPr>
                <a:spLocks noChangeArrowheads="1"/>
              </p:cNvSpPr>
              <p:nvPr userDrawn="1"/>
            </p:nvSpPr>
            <p:spPr bwMode="auto">
              <a:xfrm rot="5400000">
                <a:off x="7676444"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624" name="Oval 64"/>
              <p:cNvSpPr>
                <a:spLocks noChangeArrowheads="1"/>
              </p:cNvSpPr>
              <p:nvPr userDrawn="1"/>
            </p:nvSpPr>
            <p:spPr bwMode="auto">
              <a:xfrm rot="5400000">
                <a:off x="7678031"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625" name="Oval 65"/>
              <p:cNvSpPr>
                <a:spLocks noChangeArrowheads="1"/>
              </p:cNvSpPr>
              <p:nvPr userDrawn="1"/>
            </p:nvSpPr>
            <p:spPr bwMode="auto">
              <a:xfrm rot="5400000">
                <a:off x="7676444"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626" name="Oval 66"/>
              <p:cNvSpPr>
                <a:spLocks noChangeArrowheads="1"/>
              </p:cNvSpPr>
              <p:nvPr userDrawn="1"/>
            </p:nvSpPr>
            <p:spPr bwMode="auto">
              <a:xfrm rot="5400000">
                <a:off x="7676444"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627" name="Oval 67"/>
              <p:cNvSpPr>
                <a:spLocks noChangeArrowheads="1"/>
              </p:cNvSpPr>
              <p:nvPr userDrawn="1"/>
            </p:nvSpPr>
            <p:spPr bwMode="auto">
              <a:xfrm rot="5400000">
                <a:off x="7676444"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628" name="Oval 68"/>
              <p:cNvSpPr>
                <a:spLocks noChangeArrowheads="1"/>
              </p:cNvSpPr>
              <p:nvPr userDrawn="1"/>
            </p:nvSpPr>
            <p:spPr bwMode="auto">
              <a:xfrm rot="5400000">
                <a:off x="7678031"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631" name="Oval 71"/>
              <p:cNvSpPr>
                <a:spLocks noChangeArrowheads="1"/>
              </p:cNvSpPr>
              <p:nvPr userDrawn="1"/>
            </p:nvSpPr>
            <p:spPr bwMode="auto">
              <a:xfrm rot="5400000">
                <a:off x="7799475"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632" name="Oval 72"/>
              <p:cNvSpPr>
                <a:spLocks noChangeArrowheads="1"/>
              </p:cNvSpPr>
              <p:nvPr userDrawn="1"/>
            </p:nvSpPr>
            <p:spPr bwMode="auto">
              <a:xfrm rot="5400000">
                <a:off x="7801062"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633" name="Oval 73"/>
              <p:cNvSpPr>
                <a:spLocks noChangeArrowheads="1"/>
              </p:cNvSpPr>
              <p:nvPr userDrawn="1"/>
            </p:nvSpPr>
            <p:spPr bwMode="auto">
              <a:xfrm rot="5400000">
                <a:off x="7799475"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634" name="Oval 74"/>
              <p:cNvSpPr>
                <a:spLocks noChangeArrowheads="1"/>
              </p:cNvSpPr>
              <p:nvPr userDrawn="1"/>
            </p:nvSpPr>
            <p:spPr bwMode="auto">
              <a:xfrm rot="5400000">
                <a:off x="7799475"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635" name="Oval 75"/>
              <p:cNvSpPr>
                <a:spLocks noChangeArrowheads="1"/>
              </p:cNvSpPr>
              <p:nvPr userDrawn="1"/>
            </p:nvSpPr>
            <p:spPr bwMode="auto">
              <a:xfrm rot="5400000">
                <a:off x="7799475"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636" name="Oval 76"/>
              <p:cNvSpPr>
                <a:spLocks noChangeArrowheads="1"/>
              </p:cNvSpPr>
              <p:nvPr userDrawn="1"/>
            </p:nvSpPr>
            <p:spPr bwMode="auto">
              <a:xfrm rot="5400000">
                <a:off x="7801062"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639" name="Oval 79"/>
              <p:cNvSpPr>
                <a:spLocks noChangeArrowheads="1"/>
              </p:cNvSpPr>
              <p:nvPr userDrawn="1"/>
            </p:nvSpPr>
            <p:spPr bwMode="auto">
              <a:xfrm rot="5400000">
                <a:off x="792250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640" name="Oval 80"/>
              <p:cNvSpPr>
                <a:spLocks noChangeArrowheads="1"/>
              </p:cNvSpPr>
              <p:nvPr userDrawn="1"/>
            </p:nvSpPr>
            <p:spPr bwMode="auto">
              <a:xfrm rot="5400000">
                <a:off x="792409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641" name="Oval 81"/>
              <p:cNvSpPr>
                <a:spLocks noChangeArrowheads="1"/>
              </p:cNvSpPr>
              <p:nvPr userDrawn="1"/>
            </p:nvSpPr>
            <p:spPr bwMode="auto">
              <a:xfrm rot="5400000">
                <a:off x="792250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642" name="Oval 82"/>
              <p:cNvSpPr>
                <a:spLocks noChangeArrowheads="1"/>
              </p:cNvSpPr>
              <p:nvPr userDrawn="1"/>
            </p:nvSpPr>
            <p:spPr bwMode="auto">
              <a:xfrm rot="5400000">
                <a:off x="792250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643" name="Oval 83"/>
              <p:cNvSpPr>
                <a:spLocks noChangeArrowheads="1"/>
              </p:cNvSpPr>
              <p:nvPr userDrawn="1"/>
            </p:nvSpPr>
            <p:spPr bwMode="auto">
              <a:xfrm rot="5400000">
                <a:off x="792250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644" name="Oval 84"/>
              <p:cNvSpPr>
                <a:spLocks noChangeArrowheads="1"/>
              </p:cNvSpPr>
              <p:nvPr userDrawn="1"/>
            </p:nvSpPr>
            <p:spPr bwMode="auto">
              <a:xfrm rot="5400000">
                <a:off x="792409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647" name="Oval 87"/>
              <p:cNvSpPr>
                <a:spLocks noChangeArrowheads="1"/>
              </p:cNvSpPr>
              <p:nvPr userDrawn="1"/>
            </p:nvSpPr>
            <p:spPr bwMode="auto">
              <a:xfrm rot="5400000">
                <a:off x="8045537"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648" name="Oval 88"/>
              <p:cNvSpPr>
                <a:spLocks noChangeArrowheads="1"/>
              </p:cNvSpPr>
              <p:nvPr userDrawn="1"/>
            </p:nvSpPr>
            <p:spPr bwMode="auto">
              <a:xfrm rot="5400000">
                <a:off x="8047125"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649" name="Oval 89"/>
              <p:cNvSpPr>
                <a:spLocks noChangeArrowheads="1"/>
              </p:cNvSpPr>
              <p:nvPr userDrawn="1"/>
            </p:nvSpPr>
            <p:spPr bwMode="auto">
              <a:xfrm rot="5400000">
                <a:off x="8045537"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650" name="Oval 90"/>
              <p:cNvSpPr>
                <a:spLocks noChangeArrowheads="1"/>
              </p:cNvSpPr>
              <p:nvPr userDrawn="1"/>
            </p:nvSpPr>
            <p:spPr bwMode="auto">
              <a:xfrm rot="5400000">
                <a:off x="8045537"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651" name="Oval 91"/>
              <p:cNvSpPr>
                <a:spLocks noChangeArrowheads="1"/>
              </p:cNvSpPr>
              <p:nvPr userDrawn="1"/>
            </p:nvSpPr>
            <p:spPr bwMode="auto">
              <a:xfrm rot="5400000">
                <a:off x="8045537"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652" name="Oval 92"/>
              <p:cNvSpPr>
                <a:spLocks noChangeArrowheads="1"/>
              </p:cNvSpPr>
              <p:nvPr userDrawn="1"/>
            </p:nvSpPr>
            <p:spPr bwMode="auto">
              <a:xfrm rot="5400000">
                <a:off x="8047125"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655" name="Oval 95"/>
              <p:cNvSpPr>
                <a:spLocks noChangeArrowheads="1"/>
              </p:cNvSpPr>
              <p:nvPr userDrawn="1"/>
            </p:nvSpPr>
            <p:spPr bwMode="auto">
              <a:xfrm rot="5400000">
                <a:off x="816856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656" name="Oval 96"/>
              <p:cNvSpPr>
                <a:spLocks noChangeArrowheads="1"/>
              </p:cNvSpPr>
              <p:nvPr userDrawn="1"/>
            </p:nvSpPr>
            <p:spPr bwMode="auto">
              <a:xfrm rot="5400000">
                <a:off x="817015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657" name="Oval 97"/>
              <p:cNvSpPr>
                <a:spLocks noChangeArrowheads="1"/>
              </p:cNvSpPr>
              <p:nvPr userDrawn="1"/>
            </p:nvSpPr>
            <p:spPr bwMode="auto">
              <a:xfrm rot="5400000">
                <a:off x="816856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658" name="Oval 98"/>
              <p:cNvSpPr>
                <a:spLocks noChangeArrowheads="1"/>
              </p:cNvSpPr>
              <p:nvPr userDrawn="1"/>
            </p:nvSpPr>
            <p:spPr bwMode="auto">
              <a:xfrm rot="5400000">
                <a:off x="816856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659" name="Oval 99"/>
              <p:cNvSpPr>
                <a:spLocks noChangeArrowheads="1"/>
              </p:cNvSpPr>
              <p:nvPr userDrawn="1"/>
            </p:nvSpPr>
            <p:spPr bwMode="auto">
              <a:xfrm rot="5400000">
                <a:off x="816856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660" name="Oval 100"/>
              <p:cNvSpPr>
                <a:spLocks noChangeArrowheads="1"/>
              </p:cNvSpPr>
              <p:nvPr userDrawn="1"/>
            </p:nvSpPr>
            <p:spPr bwMode="auto">
              <a:xfrm rot="5400000">
                <a:off x="817015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663" name="Oval 103"/>
              <p:cNvSpPr>
                <a:spLocks noChangeArrowheads="1"/>
              </p:cNvSpPr>
              <p:nvPr userDrawn="1"/>
            </p:nvSpPr>
            <p:spPr bwMode="auto">
              <a:xfrm rot="5400000">
                <a:off x="8290806"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664" name="Oval 104"/>
              <p:cNvSpPr>
                <a:spLocks noChangeArrowheads="1"/>
              </p:cNvSpPr>
              <p:nvPr userDrawn="1"/>
            </p:nvSpPr>
            <p:spPr bwMode="auto">
              <a:xfrm rot="5400000">
                <a:off x="8292394"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665" name="Oval 105"/>
              <p:cNvSpPr>
                <a:spLocks noChangeArrowheads="1"/>
              </p:cNvSpPr>
              <p:nvPr userDrawn="1"/>
            </p:nvSpPr>
            <p:spPr bwMode="auto">
              <a:xfrm rot="5400000">
                <a:off x="8290806"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666" name="Oval 106"/>
              <p:cNvSpPr>
                <a:spLocks noChangeArrowheads="1"/>
              </p:cNvSpPr>
              <p:nvPr userDrawn="1"/>
            </p:nvSpPr>
            <p:spPr bwMode="auto">
              <a:xfrm rot="5400000">
                <a:off x="8290806"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667" name="Oval 107"/>
              <p:cNvSpPr>
                <a:spLocks noChangeArrowheads="1"/>
              </p:cNvSpPr>
              <p:nvPr userDrawn="1"/>
            </p:nvSpPr>
            <p:spPr bwMode="auto">
              <a:xfrm rot="5400000">
                <a:off x="8290806"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668" name="Oval 108"/>
              <p:cNvSpPr>
                <a:spLocks noChangeArrowheads="1"/>
              </p:cNvSpPr>
              <p:nvPr userDrawn="1"/>
            </p:nvSpPr>
            <p:spPr bwMode="auto">
              <a:xfrm rot="5400000">
                <a:off x="8292394"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671" name="Oval 111"/>
              <p:cNvSpPr>
                <a:spLocks noChangeArrowheads="1"/>
              </p:cNvSpPr>
              <p:nvPr userDrawn="1"/>
            </p:nvSpPr>
            <p:spPr bwMode="auto">
              <a:xfrm rot="5400000">
                <a:off x="8413044"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672" name="Oval 112"/>
              <p:cNvSpPr>
                <a:spLocks noChangeArrowheads="1"/>
              </p:cNvSpPr>
              <p:nvPr userDrawn="1"/>
            </p:nvSpPr>
            <p:spPr bwMode="auto">
              <a:xfrm rot="5400000">
                <a:off x="8414631"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673" name="Oval 113"/>
              <p:cNvSpPr>
                <a:spLocks noChangeArrowheads="1"/>
              </p:cNvSpPr>
              <p:nvPr userDrawn="1"/>
            </p:nvSpPr>
            <p:spPr bwMode="auto">
              <a:xfrm rot="5400000">
                <a:off x="8413044"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674" name="Oval 114"/>
              <p:cNvSpPr>
                <a:spLocks noChangeArrowheads="1"/>
              </p:cNvSpPr>
              <p:nvPr userDrawn="1"/>
            </p:nvSpPr>
            <p:spPr bwMode="auto">
              <a:xfrm rot="5400000">
                <a:off x="8413044"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675" name="Oval 115"/>
              <p:cNvSpPr>
                <a:spLocks noChangeArrowheads="1"/>
              </p:cNvSpPr>
              <p:nvPr userDrawn="1"/>
            </p:nvSpPr>
            <p:spPr bwMode="auto">
              <a:xfrm rot="5400000">
                <a:off x="8413044"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676" name="Oval 116"/>
              <p:cNvSpPr>
                <a:spLocks noChangeArrowheads="1"/>
              </p:cNvSpPr>
              <p:nvPr userDrawn="1"/>
            </p:nvSpPr>
            <p:spPr bwMode="auto">
              <a:xfrm rot="5400000">
                <a:off x="8414631"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679" name="Oval 119"/>
              <p:cNvSpPr>
                <a:spLocks noChangeArrowheads="1"/>
              </p:cNvSpPr>
              <p:nvPr userDrawn="1"/>
            </p:nvSpPr>
            <p:spPr bwMode="auto">
              <a:xfrm rot="5400000">
                <a:off x="853845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680" name="Oval 120"/>
              <p:cNvSpPr>
                <a:spLocks noChangeArrowheads="1"/>
              </p:cNvSpPr>
              <p:nvPr userDrawn="1"/>
            </p:nvSpPr>
            <p:spPr bwMode="auto">
              <a:xfrm rot="5400000">
                <a:off x="854004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681" name="Oval 121"/>
              <p:cNvSpPr>
                <a:spLocks noChangeArrowheads="1"/>
              </p:cNvSpPr>
              <p:nvPr userDrawn="1"/>
            </p:nvSpPr>
            <p:spPr bwMode="auto">
              <a:xfrm rot="5400000">
                <a:off x="853845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682" name="Oval 122"/>
              <p:cNvSpPr>
                <a:spLocks noChangeArrowheads="1"/>
              </p:cNvSpPr>
              <p:nvPr userDrawn="1"/>
            </p:nvSpPr>
            <p:spPr bwMode="auto">
              <a:xfrm rot="5400000">
                <a:off x="853845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683" name="Oval 123"/>
              <p:cNvSpPr>
                <a:spLocks noChangeArrowheads="1"/>
              </p:cNvSpPr>
              <p:nvPr userDrawn="1"/>
            </p:nvSpPr>
            <p:spPr bwMode="auto">
              <a:xfrm rot="5400000">
                <a:off x="853845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684" name="Oval 124"/>
              <p:cNvSpPr>
                <a:spLocks noChangeArrowheads="1"/>
              </p:cNvSpPr>
              <p:nvPr userDrawn="1"/>
            </p:nvSpPr>
            <p:spPr bwMode="auto">
              <a:xfrm rot="5400000">
                <a:off x="854004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687" name="Oval 127"/>
              <p:cNvSpPr>
                <a:spLocks noChangeArrowheads="1"/>
              </p:cNvSpPr>
              <p:nvPr userDrawn="1"/>
            </p:nvSpPr>
            <p:spPr bwMode="auto">
              <a:xfrm rot="5400000">
                <a:off x="865910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688" name="Oval 128"/>
              <p:cNvSpPr>
                <a:spLocks noChangeArrowheads="1"/>
              </p:cNvSpPr>
              <p:nvPr userDrawn="1"/>
            </p:nvSpPr>
            <p:spPr bwMode="auto">
              <a:xfrm rot="5400000">
                <a:off x="866069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689" name="Oval 129"/>
              <p:cNvSpPr>
                <a:spLocks noChangeArrowheads="1"/>
              </p:cNvSpPr>
              <p:nvPr userDrawn="1"/>
            </p:nvSpPr>
            <p:spPr bwMode="auto">
              <a:xfrm rot="5400000">
                <a:off x="865910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690" name="Oval 130"/>
              <p:cNvSpPr>
                <a:spLocks noChangeArrowheads="1"/>
              </p:cNvSpPr>
              <p:nvPr userDrawn="1"/>
            </p:nvSpPr>
            <p:spPr bwMode="auto">
              <a:xfrm rot="5400000">
                <a:off x="865910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691" name="Oval 131"/>
              <p:cNvSpPr>
                <a:spLocks noChangeArrowheads="1"/>
              </p:cNvSpPr>
              <p:nvPr userDrawn="1"/>
            </p:nvSpPr>
            <p:spPr bwMode="auto">
              <a:xfrm rot="5400000">
                <a:off x="865910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692" name="Oval 132"/>
              <p:cNvSpPr>
                <a:spLocks noChangeArrowheads="1"/>
              </p:cNvSpPr>
              <p:nvPr userDrawn="1"/>
            </p:nvSpPr>
            <p:spPr bwMode="auto">
              <a:xfrm rot="5400000">
                <a:off x="866069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695" name="Oval 135"/>
              <p:cNvSpPr>
                <a:spLocks noChangeArrowheads="1"/>
              </p:cNvSpPr>
              <p:nvPr userDrawn="1"/>
            </p:nvSpPr>
            <p:spPr bwMode="auto">
              <a:xfrm rot="5400000">
                <a:off x="8783725" y="680243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696" name="Oval 136"/>
              <p:cNvSpPr>
                <a:spLocks noChangeArrowheads="1"/>
              </p:cNvSpPr>
              <p:nvPr userDrawn="1"/>
            </p:nvSpPr>
            <p:spPr bwMode="auto">
              <a:xfrm rot="5400000">
                <a:off x="8785312" y="6700837"/>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697" name="Oval 137"/>
              <p:cNvSpPr>
                <a:spLocks noChangeArrowheads="1"/>
              </p:cNvSpPr>
              <p:nvPr userDrawn="1"/>
            </p:nvSpPr>
            <p:spPr bwMode="auto">
              <a:xfrm rot="5400000">
                <a:off x="8783725" y="6600825"/>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698" name="Oval 138"/>
              <p:cNvSpPr>
                <a:spLocks noChangeArrowheads="1"/>
              </p:cNvSpPr>
              <p:nvPr userDrawn="1"/>
            </p:nvSpPr>
            <p:spPr bwMode="auto">
              <a:xfrm rot="5400000">
                <a:off x="8783725" y="6502400"/>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699" name="Oval 139"/>
              <p:cNvSpPr>
                <a:spLocks noChangeArrowheads="1"/>
              </p:cNvSpPr>
              <p:nvPr userDrawn="1"/>
            </p:nvSpPr>
            <p:spPr bwMode="auto">
              <a:xfrm rot="5400000">
                <a:off x="8783725" y="640238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700" name="Oval 140"/>
              <p:cNvSpPr>
                <a:spLocks noChangeArrowheads="1"/>
              </p:cNvSpPr>
              <p:nvPr userDrawn="1"/>
            </p:nvSpPr>
            <p:spPr bwMode="auto">
              <a:xfrm rot="5400000">
                <a:off x="8785312" y="6302375"/>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703" name="Oval 143"/>
              <p:cNvSpPr>
                <a:spLocks noChangeArrowheads="1"/>
              </p:cNvSpPr>
              <p:nvPr userDrawn="1"/>
            </p:nvSpPr>
            <p:spPr bwMode="auto">
              <a:xfrm rot="5400000">
                <a:off x="890516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704" name="Oval 144"/>
              <p:cNvSpPr>
                <a:spLocks noChangeArrowheads="1"/>
              </p:cNvSpPr>
              <p:nvPr userDrawn="1"/>
            </p:nvSpPr>
            <p:spPr bwMode="auto">
              <a:xfrm rot="5400000">
                <a:off x="890675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705" name="Oval 145"/>
              <p:cNvSpPr>
                <a:spLocks noChangeArrowheads="1"/>
              </p:cNvSpPr>
              <p:nvPr userDrawn="1"/>
            </p:nvSpPr>
            <p:spPr bwMode="auto">
              <a:xfrm rot="5400000">
                <a:off x="890516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706" name="Oval 146"/>
              <p:cNvSpPr>
                <a:spLocks noChangeArrowheads="1"/>
              </p:cNvSpPr>
              <p:nvPr userDrawn="1"/>
            </p:nvSpPr>
            <p:spPr bwMode="auto">
              <a:xfrm rot="5400000">
                <a:off x="890516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707" name="Oval 147"/>
              <p:cNvSpPr>
                <a:spLocks noChangeArrowheads="1"/>
              </p:cNvSpPr>
              <p:nvPr userDrawn="1"/>
            </p:nvSpPr>
            <p:spPr bwMode="auto">
              <a:xfrm rot="5400000">
                <a:off x="890516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708" name="Oval 148"/>
              <p:cNvSpPr>
                <a:spLocks noChangeArrowheads="1"/>
              </p:cNvSpPr>
              <p:nvPr userDrawn="1"/>
            </p:nvSpPr>
            <p:spPr bwMode="auto">
              <a:xfrm rot="5400000">
                <a:off x="890675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711" name="Oval 151"/>
              <p:cNvSpPr>
                <a:spLocks noChangeArrowheads="1"/>
              </p:cNvSpPr>
              <p:nvPr userDrawn="1"/>
            </p:nvSpPr>
            <p:spPr bwMode="auto">
              <a:xfrm rot="5400000">
                <a:off x="9028994"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712" name="Oval 152"/>
              <p:cNvSpPr>
                <a:spLocks noChangeArrowheads="1"/>
              </p:cNvSpPr>
              <p:nvPr userDrawn="1"/>
            </p:nvSpPr>
            <p:spPr bwMode="auto">
              <a:xfrm rot="5400000">
                <a:off x="9030581"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713" name="Oval 153"/>
              <p:cNvSpPr>
                <a:spLocks noChangeArrowheads="1"/>
              </p:cNvSpPr>
              <p:nvPr userDrawn="1"/>
            </p:nvSpPr>
            <p:spPr bwMode="auto">
              <a:xfrm rot="5400000">
                <a:off x="9028994"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714" name="Oval 154"/>
              <p:cNvSpPr>
                <a:spLocks noChangeArrowheads="1"/>
              </p:cNvSpPr>
              <p:nvPr userDrawn="1"/>
            </p:nvSpPr>
            <p:spPr bwMode="auto">
              <a:xfrm rot="5400000">
                <a:off x="9028994"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715" name="Oval 155"/>
              <p:cNvSpPr>
                <a:spLocks noChangeArrowheads="1"/>
              </p:cNvSpPr>
              <p:nvPr userDrawn="1"/>
            </p:nvSpPr>
            <p:spPr bwMode="auto">
              <a:xfrm rot="5400000">
                <a:off x="9028994"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716" name="Oval 156"/>
              <p:cNvSpPr>
                <a:spLocks noChangeArrowheads="1"/>
              </p:cNvSpPr>
              <p:nvPr userDrawn="1"/>
            </p:nvSpPr>
            <p:spPr bwMode="auto">
              <a:xfrm rot="5400000">
                <a:off x="9030581"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719" name="Oval 159"/>
              <p:cNvSpPr>
                <a:spLocks noChangeArrowheads="1"/>
              </p:cNvSpPr>
              <p:nvPr userDrawn="1"/>
            </p:nvSpPr>
            <p:spPr bwMode="auto">
              <a:xfrm rot="5400000">
                <a:off x="9152025"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720" name="Oval 160"/>
              <p:cNvSpPr>
                <a:spLocks noChangeArrowheads="1"/>
              </p:cNvSpPr>
              <p:nvPr userDrawn="1"/>
            </p:nvSpPr>
            <p:spPr bwMode="auto">
              <a:xfrm rot="5400000">
                <a:off x="9153612"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721" name="Oval 161"/>
              <p:cNvSpPr>
                <a:spLocks noChangeArrowheads="1"/>
              </p:cNvSpPr>
              <p:nvPr userDrawn="1"/>
            </p:nvSpPr>
            <p:spPr bwMode="auto">
              <a:xfrm rot="5400000">
                <a:off x="9152025"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722" name="Oval 162"/>
              <p:cNvSpPr>
                <a:spLocks noChangeArrowheads="1"/>
              </p:cNvSpPr>
              <p:nvPr userDrawn="1"/>
            </p:nvSpPr>
            <p:spPr bwMode="auto">
              <a:xfrm rot="5400000">
                <a:off x="9152025"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723" name="Oval 163"/>
              <p:cNvSpPr>
                <a:spLocks noChangeArrowheads="1"/>
              </p:cNvSpPr>
              <p:nvPr userDrawn="1"/>
            </p:nvSpPr>
            <p:spPr bwMode="auto">
              <a:xfrm rot="5400000">
                <a:off x="9152025"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724" name="Oval 164"/>
              <p:cNvSpPr>
                <a:spLocks noChangeArrowheads="1"/>
              </p:cNvSpPr>
              <p:nvPr userDrawn="1"/>
            </p:nvSpPr>
            <p:spPr bwMode="auto">
              <a:xfrm rot="5400000">
                <a:off x="9153612"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727" name="Oval 167"/>
              <p:cNvSpPr>
                <a:spLocks noChangeArrowheads="1"/>
              </p:cNvSpPr>
              <p:nvPr userDrawn="1"/>
            </p:nvSpPr>
            <p:spPr bwMode="auto">
              <a:xfrm rot="5400000">
                <a:off x="927505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728" name="Oval 168"/>
              <p:cNvSpPr>
                <a:spLocks noChangeArrowheads="1"/>
              </p:cNvSpPr>
              <p:nvPr userDrawn="1"/>
            </p:nvSpPr>
            <p:spPr bwMode="auto">
              <a:xfrm rot="5400000">
                <a:off x="927664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729" name="Oval 169"/>
              <p:cNvSpPr>
                <a:spLocks noChangeArrowheads="1"/>
              </p:cNvSpPr>
              <p:nvPr userDrawn="1"/>
            </p:nvSpPr>
            <p:spPr bwMode="auto">
              <a:xfrm rot="5400000">
                <a:off x="927505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730" name="Oval 170"/>
              <p:cNvSpPr>
                <a:spLocks noChangeArrowheads="1"/>
              </p:cNvSpPr>
              <p:nvPr userDrawn="1"/>
            </p:nvSpPr>
            <p:spPr bwMode="auto">
              <a:xfrm rot="5400000">
                <a:off x="927505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731" name="Oval 171"/>
              <p:cNvSpPr>
                <a:spLocks noChangeArrowheads="1"/>
              </p:cNvSpPr>
              <p:nvPr userDrawn="1"/>
            </p:nvSpPr>
            <p:spPr bwMode="auto">
              <a:xfrm rot="5400000">
                <a:off x="927505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732" name="Oval 172"/>
              <p:cNvSpPr>
                <a:spLocks noChangeArrowheads="1"/>
              </p:cNvSpPr>
              <p:nvPr userDrawn="1"/>
            </p:nvSpPr>
            <p:spPr bwMode="auto">
              <a:xfrm rot="5400000">
                <a:off x="927664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735" name="Oval 175"/>
              <p:cNvSpPr>
                <a:spLocks noChangeArrowheads="1"/>
              </p:cNvSpPr>
              <p:nvPr userDrawn="1"/>
            </p:nvSpPr>
            <p:spPr bwMode="auto">
              <a:xfrm rot="5400000">
                <a:off x="9398087"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736" name="Oval 176"/>
              <p:cNvSpPr>
                <a:spLocks noChangeArrowheads="1"/>
              </p:cNvSpPr>
              <p:nvPr userDrawn="1"/>
            </p:nvSpPr>
            <p:spPr bwMode="auto">
              <a:xfrm rot="5400000">
                <a:off x="9399675"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737" name="Oval 177"/>
              <p:cNvSpPr>
                <a:spLocks noChangeArrowheads="1"/>
              </p:cNvSpPr>
              <p:nvPr userDrawn="1"/>
            </p:nvSpPr>
            <p:spPr bwMode="auto">
              <a:xfrm rot="5400000">
                <a:off x="9398087"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738" name="Oval 178"/>
              <p:cNvSpPr>
                <a:spLocks noChangeArrowheads="1"/>
              </p:cNvSpPr>
              <p:nvPr userDrawn="1"/>
            </p:nvSpPr>
            <p:spPr bwMode="auto">
              <a:xfrm rot="5400000">
                <a:off x="9398087"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739" name="Oval 179"/>
              <p:cNvSpPr>
                <a:spLocks noChangeArrowheads="1"/>
              </p:cNvSpPr>
              <p:nvPr userDrawn="1"/>
            </p:nvSpPr>
            <p:spPr bwMode="auto">
              <a:xfrm rot="5400000">
                <a:off x="9398087"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740" name="Oval 180"/>
              <p:cNvSpPr>
                <a:spLocks noChangeArrowheads="1"/>
              </p:cNvSpPr>
              <p:nvPr userDrawn="1"/>
            </p:nvSpPr>
            <p:spPr bwMode="auto">
              <a:xfrm rot="5400000">
                <a:off x="9399675"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743" name="Oval 183"/>
              <p:cNvSpPr>
                <a:spLocks noChangeArrowheads="1"/>
              </p:cNvSpPr>
              <p:nvPr userDrawn="1"/>
            </p:nvSpPr>
            <p:spPr bwMode="auto">
              <a:xfrm rot="5400000">
                <a:off x="9520325" y="680243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744" name="Oval 184"/>
              <p:cNvSpPr>
                <a:spLocks noChangeArrowheads="1"/>
              </p:cNvSpPr>
              <p:nvPr userDrawn="1"/>
            </p:nvSpPr>
            <p:spPr bwMode="auto">
              <a:xfrm rot="5400000">
                <a:off x="9521912" y="6700837"/>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745" name="Oval 185"/>
              <p:cNvSpPr>
                <a:spLocks noChangeArrowheads="1"/>
              </p:cNvSpPr>
              <p:nvPr userDrawn="1"/>
            </p:nvSpPr>
            <p:spPr bwMode="auto">
              <a:xfrm rot="5400000">
                <a:off x="9520325" y="6600825"/>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746" name="Oval 186"/>
              <p:cNvSpPr>
                <a:spLocks noChangeArrowheads="1"/>
              </p:cNvSpPr>
              <p:nvPr userDrawn="1"/>
            </p:nvSpPr>
            <p:spPr bwMode="auto">
              <a:xfrm rot="5400000">
                <a:off x="9520325" y="6502400"/>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747" name="Oval 187"/>
              <p:cNvSpPr>
                <a:spLocks noChangeArrowheads="1"/>
              </p:cNvSpPr>
              <p:nvPr userDrawn="1"/>
            </p:nvSpPr>
            <p:spPr bwMode="auto">
              <a:xfrm rot="5400000">
                <a:off x="9520325" y="640238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748" name="Oval 188"/>
              <p:cNvSpPr>
                <a:spLocks noChangeArrowheads="1"/>
              </p:cNvSpPr>
              <p:nvPr userDrawn="1"/>
            </p:nvSpPr>
            <p:spPr bwMode="auto">
              <a:xfrm rot="5400000">
                <a:off x="9521912" y="6302375"/>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559" name="Oval 288"/>
              <p:cNvSpPr>
                <a:spLocks noChangeArrowheads="1"/>
              </p:cNvSpPr>
              <p:nvPr userDrawn="1"/>
            </p:nvSpPr>
            <p:spPr bwMode="auto">
              <a:xfrm rot="5400000">
                <a:off x="9643356"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560" name="Oval 289"/>
              <p:cNvSpPr>
                <a:spLocks noChangeArrowheads="1"/>
              </p:cNvSpPr>
              <p:nvPr userDrawn="1"/>
            </p:nvSpPr>
            <p:spPr bwMode="auto">
              <a:xfrm rot="5400000">
                <a:off x="9644943"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561" name="Oval 290"/>
              <p:cNvSpPr>
                <a:spLocks noChangeArrowheads="1"/>
              </p:cNvSpPr>
              <p:nvPr userDrawn="1"/>
            </p:nvSpPr>
            <p:spPr bwMode="auto">
              <a:xfrm rot="5400000">
                <a:off x="9643356"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562" name="Oval 291"/>
              <p:cNvSpPr>
                <a:spLocks noChangeArrowheads="1"/>
              </p:cNvSpPr>
              <p:nvPr userDrawn="1"/>
            </p:nvSpPr>
            <p:spPr bwMode="auto">
              <a:xfrm rot="5400000">
                <a:off x="9643356"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563" name="Oval 292"/>
              <p:cNvSpPr>
                <a:spLocks noChangeArrowheads="1"/>
              </p:cNvSpPr>
              <p:nvPr userDrawn="1"/>
            </p:nvSpPr>
            <p:spPr bwMode="auto">
              <a:xfrm rot="5400000">
                <a:off x="9643356"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564" name="Oval 293"/>
              <p:cNvSpPr>
                <a:spLocks noChangeArrowheads="1"/>
              </p:cNvSpPr>
              <p:nvPr userDrawn="1"/>
            </p:nvSpPr>
            <p:spPr bwMode="auto">
              <a:xfrm rot="5400000">
                <a:off x="9644943"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grpSp>
        <p:sp>
          <p:nvSpPr>
            <p:cNvPr id="875" name="Oval 151"/>
            <p:cNvSpPr>
              <a:spLocks noChangeArrowheads="1"/>
            </p:cNvSpPr>
            <p:nvPr userDrawn="1"/>
          </p:nvSpPr>
          <p:spPr bwMode="auto">
            <a:xfrm rot="5400000">
              <a:off x="6072150"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876" name="Oval 152"/>
            <p:cNvSpPr>
              <a:spLocks noChangeArrowheads="1"/>
            </p:cNvSpPr>
            <p:nvPr userDrawn="1"/>
          </p:nvSpPr>
          <p:spPr bwMode="auto">
            <a:xfrm rot="5400000">
              <a:off x="6073737"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877" name="Oval 153"/>
            <p:cNvSpPr>
              <a:spLocks noChangeArrowheads="1"/>
            </p:cNvSpPr>
            <p:nvPr userDrawn="1"/>
          </p:nvSpPr>
          <p:spPr bwMode="auto">
            <a:xfrm rot="5400000">
              <a:off x="6072150"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878" name="Oval 154"/>
            <p:cNvSpPr>
              <a:spLocks noChangeArrowheads="1"/>
            </p:cNvSpPr>
            <p:nvPr userDrawn="1"/>
          </p:nvSpPr>
          <p:spPr bwMode="auto">
            <a:xfrm rot="5400000">
              <a:off x="6072150"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879" name="Oval 155"/>
            <p:cNvSpPr>
              <a:spLocks noChangeArrowheads="1"/>
            </p:cNvSpPr>
            <p:nvPr userDrawn="1"/>
          </p:nvSpPr>
          <p:spPr bwMode="auto">
            <a:xfrm rot="5400000">
              <a:off x="6072150"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880" name="Oval 156"/>
            <p:cNvSpPr>
              <a:spLocks noChangeArrowheads="1"/>
            </p:cNvSpPr>
            <p:nvPr userDrawn="1"/>
          </p:nvSpPr>
          <p:spPr bwMode="auto">
            <a:xfrm rot="5400000">
              <a:off x="6073737"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881" name="Oval 159"/>
            <p:cNvSpPr>
              <a:spLocks noChangeArrowheads="1"/>
            </p:cNvSpPr>
            <p:nvPr userDrawn="1"/>
          </p:nvSpPr>
          <p:spPr bwMode="auto">
            <a:xfrm rot="5400000">
              <a:off x="6195181"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882" name="Oval 160"/>
            <p:cNvSpPr>
              <a:spLocks noChangeArrowheads="1"/>
            </p:cNvSpPr>
            <p:nvPr userDrawn="1"/>
          </p:nvSpPr>
          <p:spPr bwMode="auto">
            <a:xfrm rot="5400000">
              <a:off x="6196768"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883" name="Oval 161"/>
            <p:cNvSpPr>
              <a:spLocks noChangeArrowheads="1"/>
            </p:cNvSpPr>
            <p:nvPr userDrawn="1"/>
          </p:nvSpPr>
          <p:spPr bwMode="auto">
            <a:xfrm rot="5400000">
              <a:off x="6195181"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884" name="Oval 162"/>
            <p:cNvSpPr>
              <a:spLocks noChangeArrowheads="1"/>
            </p:cNvSpPr>
            <p:nvPr userDrawn="1"/>
          </p:nvSpPr>
          <p:spPr bwMode="auto">
            <a:xfrm rot="5400000">
              <a:off x="6195181"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885" name="Oval 163"/>
            <p:cNvSpPr>
              <a:spLocks noChangeArrowheads="1"/>
            </p:cNvSpPr>
            <p:nvPr userDrawn="1"/>
          </p:nvSpPr>
          <p:spPr bwMode="auto">
            <a:xfrm rot="5400000">
              <a:off x="6195181"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886" name="Oval 164"/>
            <p:cNvSpPr>
              <a:spLocks noChangeArrowheads="1"/>
            </p:cNvSpPr>
            <p:nvPr userDrawn="1"/>
          </p:nvSpPr>
          <p:spPr bwMode="auto">
            <a:xfrm rot="5400000">
              <a:off x="6196768"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887" name="Oval 167"/>
            <p:cNvSpPr>
              <a:spLocks noChangeArrowheads="1"/>
            </p:cNvSpPr>
            <p:nvPr userDrawn="1"/>
          </p:nvSpPr>
          <p:spPr bwMode="auto">
            <a:xfrm rot="5400000">
              <a:off x="6318212"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888" name="Oval 168"/>
            <p:cNvSpPr>
              <a:spLocks noChangeArrowheads="1"/>
            </p:cNvSpPr>
            <p:nvPr userDrawn="1"/>
          </p:nvSpPr>
          <p:spPr bwMode="auto">
            <a:xfrm rot="5400000">
              <a:off x="6319800"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889" name="Oval 169"/>
            <p:cNvSpPr>
              <a:spLocks noChangeArrowheads="1"/>
            </p:cNvSpPr>
            <p:nvPr userDrawn="1"/>
          </p:nvSpPr>
          <p:spPr bwMode="auto">
            <a:xfrm rot="5400000">
              <a:off x="6318212"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890" name="Oval 170"/>
            <p:cNvSpPr>
              <a:spLocks noChangeArrowheads="1"/>
            </p:cNvSpPr>
            <p:nvPr userDrawn="1"/>
          </p:nvSpPr>
          <p:spPr bwMode="auto">
            <a:xfrm rot="5400000">
              <a:off x="6318212"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891" name="Oval 171"/>
            <p:cNvSpPr>
              <a:spLocks noChangeArrowheads="1"/>
            </p:cNvSpPr>
            <p:nvPr userDrawn="1"/>
          </p:nvSpPr>
          <p:spPr bwMode="auto">
            <a:xfrm rot="5400000">
              <a:off x="6318212"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892" name="Oval 172"/>
            <p:cNvSpPr>
              <a:spLocks noChangeArrowheads="1"/>
            </p:cNvSpPr>
            <p:nvPr userDrawn="1"/>
          </p:nvSpPr>
          <p:spPr bwMode="auto">
            <a:xfrm rot="5400000">
              <a:off x="6319800"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893" name="Oval 175"/>
            <p:cNvSpPr>
              <a:spLocks noChangeArrowheads="1"/>
            </p:cNvSpPr>
            <p:nvPr userDrawn="1"/>
          </p:nvSpPr>
          <p:spPr bwMode="auto">
            <a:xfrm rot="5400000">
              <a:off x="6441243"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894" name="Oval 176"/>
            <p:cNvSpPr>
              <a:spLocks noChangeArrowheads="1"/>
            </p:cNvSpPr>
            <p:nvPr userDrawn="1"/>
          </p:nvSpPr>
          <p:spPr bwMode="auto">
            <a:xfrm rot="5400000">
              <a:off x="6442831"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895" name="Oval 177"/>
            <p:cNvSpPr>
              <a:spLocks noChangeArrowheads="1"/>
            </p:cNvSpPr>
            <p:nvPr userDrawn="1"/>
          </p:nvSpPr>
          <p:spPr bwMode="auto">
            <a:xfrm rot="5400000">
              <a:off x="6441243"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896" name="Oval 178"/>
            <p:cNvSpPr>
              <a:spLocks noChangeArrowheads="1"/>
            </p:cNvSpPr>
            <p:nvPr userDrawn="1"/>
          </p:nvSpPr>
          <p:spPr bwMode="auto">
            <a:xfrm rot="5400000">
              <a:off x="6441243"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897" name="Oval 179"/>
            <p:cNvSpPr>
              <a:spLocks noChangeArrowheads="1"/>
            </p:cNvSpPr>
            <p:nvPr userDrawn="1"/>
          </p:nvSpPr>
          <p:spPr bwMode="auto">
            <a:xfrm rot="5400000">
              <a:off x="6441243"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898" name="Oval 180"/>
            <p:cNvSpPr>
              <a:spLocks noChangeArrowheads="1"/>
            </p:cNvSpPr>
            <p:nvPr userDrawn="1"/>
          </p:nvSpPr>
          <p:spPr bwMode="auto">
            <a:xfrm rot="5400000">
              <a:off x="6442831"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899" name="Oval 183"/>
            <p:cNvSpPr>
              <a:spLocks noChangeArrowheads="1"/>
            </p:cNvSpPr>
            <p:nvPr userDrawn="1"/>
          </p:nvSpPr>
          <p:spPr bwMode="auto">
            <a:xfrm rot="5400000">
              <a:off x="6563481" y="680243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900" name="Oval 184"/>
            <p:cNvSpPr>
              <a:spLocks noChangeArrowheads="1"/>
            </p:cNvSpPr>
            <p:nvPr userDrawn="1"/>
          </p:nvSpPr>
          <p:spPr bwMode="auto">
            <a:xfrm rot="5400000">
              <a:off x="6565068" y="6700837"/>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901" name="Oval 185"/>
            <p:cNvSpPr>
              <a:spLocks noChangeArrowheads="1"/>
            </p:cNvSpPr>
            <p:nvPr userDrawn="1"/>
          </p:nvSpPr>
          <p:spPr bwMode="auto">
            <a:xfrm rot="5400000">
              <a:off x="6563481" y="6600825"/>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902" name="Oval 186"/>
            <p:cNvSpPr>
              <a:spLocks noChangeArrowheads="1"/>
            </p:cNvSpPr>
            <p:nvPr userDrawn="1"/>
          </p:nvSpPr>
          <p:spPr bwMode="auto">
            <a:xfrm rot="5400000">
              <a:off x="6563481" y="6502400"/>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903" name="Oval 187"/>
            <p:cNvSpPr>
              <a:spLocks noChangeArrowheads="1"/>
            </p:cNvSpPr>
            <p:nvPr userDrawn="1"/>
          </p:nvSpPr>
          <p:spPr bwMode="auto">
            <a:xfrm rot="5400000">
              <a:off x="6563481" y="640238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904" name="Oval 188"/>
            <p:cNvSpPr>
              <a:spLocks noChangeArrowheads="1"/>
            </p:cNvSpPr>
            <p:nvPr userDrawn="1"/>
          </p:nvSpPr>
          <p:spPr bwMode="auto">
            <a:xfrm rot="5400000">
              <a:off x="6565068" y="6302375"/>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905" name="Oval 288"/>
            <p:cNvSpPr>
              <a:spLocks noChangeArrowheads="1"/>
            </p:cNvSpPr>
            <p:nvPr userDrawn="1"/>
          </p:nvSpPr>
          <p:spPr bwMode="auto">
            <a:xfrm rot="5400000">
              <a:off x="6686512"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906" name="Oval 289"/>
            <p:cNvSpPr>
              <a:spLocks noChangeArrowheads="1"/>
            </p:cNvSpPr>
            <p:nvPr userDrawn="1"/>
          </p:nvSpPr>
          <p:spPr bwMode="auto">
            <a:xfrm rot="5400000">
              <a:off x="6688099"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907" name="Oval 290"/>
            <p:cNvSpPr>
              <a:spLocks noChangeArrowheads="1"/>
            </p:cNvSpPr>
            <p:nvPr userDrawn="1"/>
          </p:nvSpPr>
          <p:spPr bwMode="auto">
            <a:xfrm rot="5400000">
              <a:off x="6686512"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908" name="Oval 291"/>
            <p:cNvSpPr>
              <a:spLocks noChangeArrowheads="1"/>
            </p:cNvSpPr>
            <p:nvPr userDrawn="1"/>
          </p:nvSpPr>
          <p:spPr bwMode="auto">
            <a:xfrm rot="5400000">
              <a:off x="6686512"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909" name="Oval 292"/>
            <p:cNvSpPr>
              <a:spLocks noChangeArrowheads="1"/>
            </p:cNvSpPr>
            <p:nvPr userDrawn="1"/>
          </p:nvSpPr>
          <p:spPr bwMode="auto">
            <a:xfrm rot="5400000">
              <a:off x="6686512"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910" name="Oval 293"/>
            <p:cNvSpPr>
              <a:spLocks noChangeArrowheads="1"/>
            </p:cNvSpPr>
            <p:nvPr userDrawn="1"/>
          </p:nvSpPr>
          <p:spPr bwMode="auto">
            <a:xfrm rot="5400000">
              <a:off x="6688099"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grpSp>
    </p:spTree>
    <p:extLst>
      <p:ext uri="{BB962C8B-B14F-4D97-AF65-F5344CB8AC3E}">
        <p14:creationId xmlns:p14="http://schemas.microsoft.com/office/powerpoint/2010/main" val="2142088052"/>
      </p:ext>
    </p:extLst>
  </p:cSld>
  <p:clrMapOvr>
    <a:masterClrMapping/>
  </p:clrMapOvr>
  <p:extLst>
    <p:ext uri="{DCECCB84-F9BA-43D5-87BE-67443E8EF086}">
      <p15:sldGuideLst xmlns:p15="http://schemas.microsoft.com/office/powerpoint/2012/main">
        <p15:guide id="4" orient="horz" pos="4269" userDrawn="1">
          <p15:clr>
            <a:srgbClr val="FBAE40"/>
          </p15:clr>
        </p15:guide>
        <p15:guide id="5" orient="horz" pos="777"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1 column_Long title">
    <p:spTree>
      <p:nvGrpSpPr>
        <p:cNvPr id="1" name=""/>
        <p:cNvGrpSpPr/>
        <p:nvPr/>
      </p:nvGrpSpPr>
      <p:grpSpPr>
        <a:xfrm>
          <a:off x="0" y="0"/>
          <a:ext cx="0" cy="0"/>
          <a:chOff x="0" y="0"/>
          <a:chExt cx="0" cy="0"/>
        </a:xfrm>
      </p:grpSpPr>
      <p:sp>
        <p:nvSpPr>
          <p:cNvPr id="9" name="Segnaposto testo 10"/>
          <p:cNvSpPr>
            <a:spLocks noGrp="1"/>
          </p:cNvSpPr>
          <p:nvPr>
            <p:ph type="body" sz="quarter" idx="10" hasCustomPrompt="1"/>
          </p:nvPr>
        </p:nvSpPr>
        <p:spPr>
          <a:xfrm>
            <a:off x="550863" y="404813"/>
            <a:ext cx="11090275" cy="775597"/>
          </a:xfrm>
          <a:prstGeom prst="rect">
            <a:avLst/>
          </a:prstGeom>
          <a:noFill/>
        </p:spPr>
        <p:txBody>
          <a:bodyPr wrap="square" lIns="0" tIns="0" rIns="0" bIns="0" rtlCol="0" anchor="t" anchorCtr="0">
            <a:spAutoFit/>
          </a:bodyPr>
          <a:lstStyle>
            <a:lvl1pPr marL="0" indent="0">
              <a:buNone/>
              <a:defRPr lang="it-IT" sz="2800" b="1" baseline="0" dirty="0" smtClean="0">
                <a:solidFill>
                  <a:schemeClr val="accent1"/>
                </a:solidFill>
                <a:latin typeface="Arial" panose="020B0604020202020204" pitchFamily="34" charset="0"/>
                <a:cs typeface="Arial" panose="020B0604020202020204" pitchFamily="34" charset="0"/>
              </a:defRPr>
            </a:lvl1pPr>
            <a:lvl2pPr>
              <a:defRPr lang="it-IT" dirty="0" smtClean="0"/>
            </a:lvl2pPr>
            <a:lvl3pPr>
              <a:defRPr lang="it-IT" sz="2400" dirty="0" smtClean="0"/>
            </a:lvl3pPr>
            <a:lvl4pPr>
              <a:defRPr lang="it-IT" sz="2400" dirty="0" smtClean="0"/>
            </a:lvl4pPr>
            <a:lvl5pPr>
              <a:defRPr lang="it-IT" sz="2400" dirty="0"/>
            </a:lvl5pPr>
          </a:lstStyle>
          <a:p>
            <a:pPr marL="0" lvl="0" defTabSz="609508"/>
            <a:r>
              <a:rPr lang="it-IT" dirty="0"/>
              <a:t>Title                                                                                                  (</a:t>
            </a:r>
            <a:r>
              <a:rPr lang="it-IT" dirty="0" err="1"/>
              <a:t>Arial</a:t>
            </a:r>
            <a:r>
              <a:rPr lang="it-IT" dirty="0"/>
              <a:t> / 28 </a:t>
            </a:r>
            <a:r>
              <a:rPr lang="it-IT" dirty="0" err="1"/>
              <a:t>pt</a:t>
            </a:r>
            <a:r>
              <a:rPr lang="it-IT" dirty="0"/>
              <a:t>)</a:t>
            </a:r>
          </a:p>
        </p:txBody>
      </p:sp>
      <p:sp>
        <p:nvSpPr>
          <p:cNvPr id="11" name="Segnaposto testo 10"/>
          <p:cNvSpPr>
            <a:spLocks noGrp="1"/>
          </p:cNvSpPr>
          <p:nvPr>
            <p:ph type="body" sz="quarter" idx="11" hasCustomPrompt="1"/>
          </p:nvPr>
        </p:nvSpPr>
        <p:spPr>
          <a:xfrm>
            <a:off x="550863" y="1300544"/>
            <a:ext cx="11090275" cy="221599"/>
          </a:xfrm>
          <a:prstGeom prst="rect">
            <a:avLst/>
          </a:prstGeom>
          <a:noFill/>
        </p:spPr>
        <p:txBody>
          <a:bodyPr wrap="square" lIns="0" tIns="0" rIns="0" bIns="0" rtlCol="0">
            <a:spAutoFit/>
          </a:bodyPr>
          <a:lstStyle>
            <a:lvl1pPr marL="0" indent="0" defTabSz="609508">
              <a:buNone/>
              <a:defRPr lang="it-IT" sz="1600" baseline="0" dirty="0" smtClean="0">
                <a:solidFill>
                  <a:schemeClr val="accent2"/>
                </a:solidFill>
                <a:latin typeface="Arial" panose="020B0604020202020204" pitchFamily="34" charset="0"/>
                <a:cs typeface="Arial" panose="020B0604020202020204" pitchFamily="34" charset="0"/>
              </a:defRPr>
            </a:lvl1pPr>
            <a:lvl2pPr>
              <a:defRPr lang="it-IT" dirty="0" smtClean="0"/>
            </a:lvl2pPr>
            <a:lvl3pPr>
              <a:defRPr lang="it-IT" sz="2400" dirty="0" smtClean="0"/>
            </a:lvl3pPr>
            <a:lvl4pPr>
              <a:defRPr lang="it-IT" sz="2400" dirty="0" smtClean="0"/>
            </a:lvl4pPr>
            <a:lvl5pPr>
              <a:defRPr lang="it-IT" sz="2400" dirty="0"/>
            </a:lvl5pPr>
          </a:lstStyle>
          <a:p>
            <a:pPr marL="0" lvl="0" defTabSz="609508"/>
            <a:r>
              <a:rPr lang="it-IT" dirty="0" err="1"/>
              <a:t>Highlights</a:t>
            </a:r>
            <a:r>
              <a:rPr lang="it-IT" dirty="0"/>
              <a:t> (</a:t>
            </a:r>
            <a:r>
              <a:rPr lang="it-IT" dirty="0" err="1"/>
              <a:t>Arial</a:t>
            </a:r>
            <a:r>
              <a:rPr lang="it-IT" dirty="0"/>
              <a:t> / 16 </a:t>
            </a:r>
            <a:r>
              <a:rPr lang="it-IT" dirty="0" err="1"/>
              <a:t>pt</a:t>
            </a:r>
            <a:r>
              <a:rPr lang="it-IT" dirty="0"/>
              <a:t>)</a:t>
            </a:r>
          </a:p>
        </p:txBody>
      </p:sp>
      <p:sp>
        <p:nvSpPr>
          <p:cNvPr id="12" name="Segnaposto testo 10"/>
          <p:cNvSpPr>
            <a:spLocks noGrp="1"/>
          </p:cNvSpPr>
          <p:nvPr>
            <p:ph type="body" sz="quarter" idx="12" hasCustomPrompt="1"/>
          </p:nvPr>
        </p:nvSpPr>
        <p:spPr>
          <a:xfrm>
            <a:off x="550863" y="2001409"/>
            <a:ext cx="11090275" cy="945900"/>
          </a:xfrm>
          <a:prstGeom prst="rect">
            <a:avLst/>
          </a:prstGeom>
          <a:noFill/>
        </p:spPr>
        <p:txBody>
          <a:bodyPr wrap="square" lIns="0" tIns="0" rIns="0" bIns="0" rtlCol="0">
            <a:spAutoFit/>
          </a:bodyPr>
          <a:lstStyle>
            <a:lvl1pPr marL="207900" marR="0" indent="-207900" algn="l" defTabSz="609508" rtl="0" eaLnBrk="1" fontAlgn="auto" latinLnBrk="0" hangingPunct="1">
              <a:lnSpc>
                <a:spcPct val="100000"/>
              </a:lnSpc>
              <a:spcBef>
                <a:spcPts val="1000"/>
              </a:spcBef>
              <a:spcAft>
                <a:spcPts val="0"/>
              </a:spcAft>
              <a:buClr>
                <a:schemeClr val="accent1"/>
              </a:buClr>
              <a:buSzTx/>
              <a:buFont typeface="Arial" panose="020B0604020202020204" pitchFamily="34" charset="0"/>
              <a:buChar char="•"/>
              <a:tabLst/>
              <a:defRPr lang="it-IT" sz="1600" kern="1200" dirty="0" smtClean="0">
                <a:solidFill>
                  <a:schemeClr val="bg2">
                    <a:lumMod val="25000"/>
                  </a:schemeClr>
                </a:solidFill>
                <a:latin typeface="+mj-lt"/>
                <a:ea typeface="+mn-ea"/>
                <a:cs typeface="Arial" panose="020B0604020202020204" pitchFamily="34" charset="0"/>
              </a:defRPr>
            </a:lvl1pPr>
            <a:lvl2pPr>
              <a:lnSpc>
                <a:spcPct val="100000"/>
              </a:lnSpc>
              <a:buClr>
                <a:schemeClr val="accent1"/>
              </a:buClr>
              <a:defRPr lang="it-IT" sz="1600" dirty="0" smtClean="0">
                <a:latin typeface="+mj-lt"/>
              </a:defRPr>
            </a:lvl2pPr>
            <a:lvl3pPr>
              <a:lnSpc>
                <a:spcPct val="100000"/>
              </a:lnSpc>
              <a:buClr>
                <a:schemeClr val="accent1"/>
              </a:buClr>
              <a:defRPr lang="it-IT" sz="1600" dirty="0" smtClean="0">
                <a:latin typeface="+mj-lt"/>
              </a:defRPr>
            </a:lvl3pPr>
            <a:lvl4pPr>
              <a:defRPr lang="it-IT" sz="2400" dirty="0" smtClean="0"/>
            </a:lvl4pPr>
            <a:lvl5pPr>
              <a:defRPr lang="it-IT" sz="2400" dirty="0"/>
            </a:lvl5pPr>
          </a:lstStyle>
          <a:p>
            <a:pPr marL="0" lvl="0" defTabSz="609508"/>
            <a:r>
              <a:rPr lang="it-IT" dirty="0"/>
              <a:t>Text (</a:t>
            </a:r>
            <a:r>
              <a:rPr lang="it-IT" dirty="0" err="1"/>
              <a:t>Arial</a:t>
            </a:r>
            <a:r>
              <a:rPr lang="it-IT" dirty="0"/>
              <a:t> / 16 </a:t>
            </a:r>
            <a:r>
              <a:rPr lang="it-IT" dirty="0" err="1"/>
              <a:t>pt</a:t>
            </a:r>
            <a:r>
              <a:rPr lang="it-IT" dirty="0"/>
              <a:t>)</a:t>
            </a:r>
          </a:p>
          <a:p>
            <a:pPr marL="477797" marR="0" lvl="1" indent="-207900" algn="l" defTabSz="609508" rtl="0" eaLnBrk="1" fontAlgn="auto" latinLnBrk="0" hangingPunct="1">
              <a:lnSpc>
                <a:spcPct val="90000"/>
              </a:lnSpc>
              <a:spcBef>
                <a:spcPts val="1000"/>
              </a:spcBef>
              <a:spcAft>
                <a:spcPts val="0"/>
              </a:spcAft>
              <a:buClr>
                <a:schemeClr val="accent1"/>
              </a:buClr>
              <a:buSzTx/>
              <a:buFont typeface="Arial" panose="020B0604020202020204" pitchFamily="34" charset="0"/>
              <a:buChar char="•"/>
              <a:tabLst/>
              <a:defRPr/>
            </a:pPr>
            <a:r>
              <a:rPr lang="it-IT" dirty="0"/>
              <a:t>Text (</a:t>
            </a:r>
            <a:r>
              <a:rPr lang="it-IT" dirty="0" err="1"/>
              <a:t>Arial</a:t>
            </a:r>
            <a:r>
              <a:rPr lang="it-IT" dirty="0"/>
              <a:t> / 16 </a:t>
            </a:r>
            <a:r>
              <a:rPr lang="it-IT" dirty="0" err="1"/>
              <a:t>pt</a:t>
            </a:r>
            <a:r>
              <a:rPr lang="it-IT" dirty="0"/>
              <a:t>)</a:t>
            </a:r>
          </a:p>
          <a:p>
            <a:pPr marL="934927" marR="0" lvl="2" indent="-207900" algn="l" defTabSz="609508" rtl="0" eaLnBrk="1" fontAlgn="auto" latinLnBrk="0" hangingPunct="1">
              <a:lnSpc>
                <a:spcPct val="90000"/>
              </a:lnSpc>
              <a:spcBef>
                <a:spcPts val="1000"/>
              </a:spcBef>
              <a:spcAft>
                <a:spcPts val="0"/>
              </a:spcAft>
              <a:buClr>
                <a:schemeClr val="accent1"/>
              </a:buClr>
              <a:buSzTx/>
              <a:buFont typeface="Arial" panose="020B0604020202020204" pitchFamily="34" charset="0"/>
              <a:buChar char="•"/>
              <a:tabLst/>
              <a:defRPr/>
            </a:pPr>
            <a:r>
              <a:rPr lang="it-IT" dirty="0"/>
              <a:t>Text (</a:t>
            </a:r>
            <a:r>
              <a:rPr lang="it-IT" dirty="0" err="1"/>
              <a:t>Arial</a:t>
            </a:r>
            <a:r>
              <a:rPr lang="it-IT" dirty="0"/>
              <a:t> / 16 </a:t>
            </a:r>
            <a:r>
              <a:rPr lang="it-IT" dirty="0" err="1"/>
              <a:t>pt</a:t>
            </a:r>
            <a:r>
              <a:rPr lang="it-IT" dirty="0"/>
              <a:t>)</a:t>
            </a:r>
          </a:p>
        </p:txBody>
      </p:sp>
      <p:sp>
        <p:nvSpPr>
          <p:cNvPr id="2" name="Rettangolo 1"/>
          <p:cNvSpPr/>
          <p:nvPr userDrawn="1"/>
        </p:nvSpPr>
        <p:spPr>
          <a:xfrm>
            <a:off x="550863" y="1603911"/>
            <a:ext cx="855748" cy="45719"/>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3" name="Segnaposto data 3"/>
          <p:cNvSpPr>
            <a:spLocks noGrp="1"/>
          </p:cNvSpPr>
          <p:nvPr>
            <p:ph type="dt" sz="half" idx="2"/>
          </p:nvPr>
        </p:nvSpPr>
        <p:spPr>
          <a:xfrm>
            <a:off x="677593" y="6662346"/>
            <a:ext cx="2743200" cy="172637"/>
          </a:xfrm>
          <a:prstGeom prst="rect">
            <a:avLst/>
          </a:prstGeom>
        </p:spPr>
        <p:txBody>
          <a:bodyPr lIns="0" tIns="0" rIns="0" bIns="0"/>
          <a:lstStyle>
            <a:lvl1pPr>
              <a:defRPr lang="it-IT" sz="909" kern="1200" cap="all" baseline="0" smtClean="0">
                <a:solidFill>
                  <a:schemeClr val="accent1"/>
                </a:solidFill>
                <a:latin typeface="Arial" panose="020B0604020202020204" pitchFamily="34" charset="0"/>
                <a:ea typeface="+mn-ea"/>
                <a:cs typeface="Arial" panose="020B0604020202020204" pitchFamily="34" charset="0"/>
              </a:defRPr>
            </a:lvl1pPr>
          </a:lstStyle>
          <a:p>
            <a:fld id="{7A4AF16A-B0B8-4637-BCC3-1D6538DB946A}" type="datetime4">
              <a:rPr lang="it-IT" smtClean="0"/>
              <a:t>18 settembre 2023</a:t>
            </a:fld>
            <a:endParaRPr lang="it-IT" dirty="0"/>
          </a:p>
        </p:txBody>
      </p:sp>
      <p:grpSp>
        <p:nvGrpSpPr>
          <p:cNvPr id="172" name="Gruppo 171"/>
          <p:cNvGrpSpPr/>
          <p:nvPr userDrawn="1"/>
        </p:nvGrpSpPr>
        <p:grpSpPr>
          <a:xfrm>
            <a:off x="54168" y="25602"/>
            <a:ext cx="422839" cy="1466852"/>
            <a:chOff x="-12795" y="18778"/>
            <a:chExt cx="422839" cy="1466852"/>
          </a:xfrm>
        </p:grpSpPr>
        <p:sp>
          <p:nvSpPr>
            <p:cNvPr id="174" name="Oval 90"/>
            <p:cNvSpPr>
              <a:spLocks noChangeArrowheads="1"/>
            </p:cNvSpPr>
            <p:nvPr/>
          </p:nvSpPr>
          <p:spPr bwMode="auto">
            <a:xfrm rot="5400000">
              <a:off x="109212" y="16397"/>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75" name="Oval 91"/>
            <p:cNvSpPr>
              <a:spLocks noChangeArrowheads="1"/>
            </p:cNvSpPr>
            <p:nvPr/>
          </p:nvSpPr>
          <p:spPr bwMode="auto">
            <a:xfrm rot="5400000">
              <a:off x="236212" y="17984"/>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76" name="Oval 92"/>
            <p:cNvSpPr>
              <a:spLocks noChangeArrowheads="1"/>
            </p:cNvSpPr>
            <p:nvPr/>
          </p:nvSpPr>
          <p:spPr bwMode="auto">
            <a:xfrm rot="5400000">
              <a:off x="364800" y="17984"/>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77" name="Oval 98"/>
            <p:cNvSpPr>
              <a:spLocks noChangeArrowheads="1"/>
            </p:cNvSpPr>
            <p:nvPr/>
          </p:nvSpPr>
          <p:spPr bwMode="auto">
            <a:xfrm rot="5400000">
              <a:off x="108418" y="174353"/>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78" name="Oval 99"/>
            <p:cNvSpPr>
              <a:spLocks noChangeArrowheads="1"/>
            </p:cNvSpPr>
            <p:nvPr/>
          </p:nvSpPr>
          <p:spPr bwMode="auto">
            <a:xfrm rot="5400000">
              <a:off x="235418" y="1759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79" name="Oval 100"/>
            <p:cNvSpPr>
              <a:spLocks noChangeArrowheads="1"/>
            </p:cNvSpPr>
            <p:nvPr/>
          </p:nvSpPr>
          <p:spPr bwMode="auto">
            <a:xfrm rot="5400000">
              <a:off x="364006" y="1759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0" name="Oval 106"/>
            <p:cNvSpPr>
              <a:spLocks noChangeArrowheads="1"/>
            </p:cNvSpPr>
            <p:nvPr/>
          </p:nvSpPr>
          <p:spPr bwMode="auto">
            <a:xfrm rot="5400000">
              <a:off x="108418" y="333103"/>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1" name="Oval 107"/>
            <p:cNvSpPr>
              <a:spLocks noChangeArrowheads="1"/>
            </p:cNvSpPr>
            <p:nvPr/>
          </p:nvSpPr>
          <p:spPr bwMode="auto">
            <a:xfrm rot="5400000">
              <a:off x="235418" y="33469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2" name="Oval 108"/>
            <p:cNvSpPr>
              <a:spLocks noChangeArrowheads="1"/>
            </p:cNvSpPr>
            <p:nvPr/>
          </p:nvSpPr>
          <p:spPr bwMode="auto">
            <a:xfrm rot="5400000">
              <a:off x="364006" y="33469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3" name="Oval 114"/>
            <p:cNvSpPr>
              <a:spLocks noChangeArrowheads="1"/>
            </p:cNvSpPr>
            <p:nvPr/>
          </p:nvSpPr>
          <p:spPr bwMode="auto">
            <a:xfrm rot="5400000">
              <a:off x="108418" y="491853"/>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4" name="Oval 115"/>
            <p:cNvSpPr>
              <a:spLocks noChangeArrowheads="1"/>
            </p:cNvSpPr>
            <p:nvPr/>
          </p:nvSpPr>
          <p:spPr bwMode="auto">
            <a:xfrm rot="5400000">
              <a:off x="235418" y="4934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5" name="Oval 116"/>
            <p:cNvSpPr>
              <a:spLocks noChangeArrowheads="1"/>
            </p:cNvSpPr>
            <p:nvPr/>
          </p:nvSpPr>
          <p:spPr bwMode="auto">
            <a:xfrm rot="5400000">
              <a:off x="364006" y="4934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6" name="Oval 122"/>
            <p:cNvSpPr>
              <a:spLocks noChangeArrowheads="1"/>
            </p:cNvSpPr>
            <p:nvPr/>
          </p:nvSpPr>
          <p:spPr bwMode="auto">
            <a:xfrm rot="5400000">
              <a:off x="106831" y="64742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7" name="Oval 123"/>
            <p:cNvSpPr>
              <a:spLocks noChangeArrowheads="1"/>
            </p:cNvSpPr>
            <p:nvPr/>
          </p:nvSpPr>
          <p:spPr bwMode="auto">
            <a:xfrm rot="5400000">
              <a:off x="233831" y="649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8" name="Oval 124"/>
            <p:cNvSpPr>
              <a:spLocks noChangeArrowheads="1"/>
            </p:cNvSpPr>
            <p:nvPr/>
          </p:nvSpPr>
          <p:spPr bwMode="auto">
            <a:xfrm rot="5400000">
              <a:off x="362418" y="649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9" name="Oval 130"/>
            <p:cNvSpPr>
              <a:spLocks noChangeArrowheads="1"/>
            </p:cNvSpPr>
            <p:nvPr/>
          </p:nvSpPr>
          <p:spPr bwMode="auto">
            <a:xfrm rot="5400000">
              <a:off x="106831" y="80617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0" name="Oval 131"/>
            <p:cNvSpPr>
              <a:spLocks noChangeArrowheads="1"/>
            </p:cNvSpPr>
            <p:nvPr/>
          </p:nvSpPr>
          <p:spPr bwMode="auto">
            <a:xfrm rot="5400000">
              <a:off x="233831" y="8077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1" name="Oval 132"/>
            <p:cNvSpPr>
              <a:spLocks noChangeArrowheads="1"/>
            </p:cNvSpPr>
            <p:nvPr/>
          </p:nvSpPr>
          <p:spPr bwMode="auto">
            <a:xfrm rot="5400000">
              <a:off x="362418" y="8077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2" name="Oval 138"/>
            <p:cNvSpPr>
              <a:spLocks noChangeArrowheads="1"/>
            </p:cNvSpPr>
            <p:nvPr/>
          </p:nvSpPr>
          <p:spPr bwMode="auto">
            <a:xfrm rot="5400000">
              <a:off x="106831" y="96492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3" name="Oval 139"/>
            <p:cNvSpPr>
              <a:spLocks noChangeArrowheads="1"/>
            </p:cNvSpPr>
            <p:nvPr/>
          </p:nvSpPr>
          <p:spPr bwMode="auto">
            <a:xfrm rot="5400000">
              <a:off x="233831" y="9665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4" name="Oval 140"/>
            <p:cNvSpPr>
              <a:spLocks noChangeArrowheads="1"/>
            </p:cNvSpPr>
            <p:nvPr/>
          </p:nvSpPr>
          <p:spPr bwMode="auto">
            <a:xfrm rot="5400000">
              <a:off x="362418" y="9665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5" name="Oval 146"/>
            <p:cNvSpPr>
              <a:spLocks noChangeArrowheads="1"/>
            </p:cNvSpPr>
            <p:nvPr/>
          </p:nvSpPr>
          <p:spPr bwMode="auto">
            <a:xfrm rot="5400000">
              <a:off x="106831" y="112367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6" name="Oval 147"/>
            <p:cNvSpPr>
              <a:spLocks noChangeArrowheads="1"/>
            </p:cNvSpPr>
            <p:nvPr/>
          </p:nvSpPr>
          <p:spPr bwMode="auto">
            <a:xfrm rot="5400000">
              <a:off x="233831" y="11252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7" name="Oval 148"/>
            <p:cNvSpPr>
              <a:spLocks noChangeArrowheads="1"/>
            </p:cNvSpPr>
            <p:nvPr/>
          </p:nvSpPr>
          <p:spPr bwMode="auto">
            <a:xfrm rot="5400000">
              <a:off x="362418" y="11252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363" name="Oval 154"/>
            <p:cNvSpPr>
              <a:spLocks noChangeArrowheads="1"/>
            </p:cNvSpPr>
            <p:nvPr/>
          </p:nvSpPr>
          <p:spPr bwMode="auto">
            <a:xfrm rot="5400000">
              <a:off x="106831" y="128242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364" name="Oval 155"/>
            <p:cNvSpPr>
              <a:spLocks noChangeArrowheads="1"/>
            </p:cNvSpPr>
            <p:nvPr/>
          </p:nvSpPr>
          <p:spPr bwMode="auto">
            <a:xfrm rot="5400000">
              <a:off x="233831" y="1284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365" name="Oval 156"/>
            <p:cNvSpPr>
              <a:spLocks noChangeArrowheads="1"/>
            </p:cNvSpPr>
            <p:nvPr/>
          </p:nvSpPr>
          <p:spPr bwMode="auto">
            <a:xfrm rot="5400000">
              <a:off x="362418" y="1284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366" name="Oval 162"/>
            <p:cNvSpPr>
              <a:spLocks noChangeArrowheads="1"/>
            </p:cNvSpPr>
            <p:nvPr/>
          </p:nvSpPr>
          <p:spPr bwMode="auto">
            <a:xfrm rot="5400000">
              <a:off x="109212" y="1438797"/>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367" name="Oval 163"/>
            <p:cNvSpPr>
              <a:spLocks noChangeArrowheads="1"/>
            </p:cNvSpPr>
            <p:nvPr/>
          </p:nvSpPr>
          <p:spPr bwMode="auto">
            <a:xfrm rot="5400000">
              <a:off x="236212" y="1440385"/>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368" name="Oval 164"/>
            <p:cNvSpPr>
              <a:spLocks noChangeArrowheads="1"/>
            </p:cNvSpPr>
            <p:nvPr/>
          </p:nvSpPr>
          <p:spPr bwMode="auto">
            <a:xfrm rot="5400000">
              <a:off x="364800" y="1440385"/>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369" name="Oval 90"/>
            <p:cNvSpPr>
              <a:spLocks noChangeArrowheads="1"/>
            </p:cNvSpPr>
            <p:nvPr userDrawn="1"/>
          </p:nvSpPr>
          <p:spPr bwMode="auto">
            <a:xfrm rot="5400000">
              <a:off x="-10413" y="16398"/>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370" name="Oval 98"/>
            <p:cNvSpPr>
              <a:spLocks noChangeArrowheads="1"/>
            </p:cNvSpPr>
            <p:nvPr userDrawn="1"/>
          </p:nvSpPr>
          <p:spPr bwMode="auto">
            <a:xfrm rot="5400000">
              <a:off x="-11207" y="174354"/>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371" name="Oval 106"/>
            <p:cNvSpPr>
              <a:spLocks noChangeArrowheads="1"/>
            </p:cNvSpPr>
            <p:nvPr userDrawn="1"/>
          </p:nvSpPr>
          <p:spPr bwMode="auto">
            <a:xfrm rot="5400000">
              <a:off x="-11207" y="333104"/>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372" name="Oval 114"/>
            <p:cNvSpPr>
              <a:spLocks noChangeArrowheads="1"/>
            </p:cNvSpPr>
            <p:nvPr userDrawn="1"/>
          </p:nvSpPr>
          <p:spPr bwMode="auto">
            <a:xfrm rot="5400000">
              <a:off x="-11207" y="491854"/>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373" name="Oval 122"/>
            <p:cNvSpPr>
              <a:spLocks noChangeArrowheads="1"/>
            </p:cNvSpPr>
            <p:nvPr userDrawn="1"/>
          </p:nvSpPr>
          <p:spPr bwMode="auto">
            <a:xfrm rot="5400000">
              <a:off x="-12794" y="64742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374" name="Oval 130"/>
            <p:cNvSpPr>
              <a:spLocks noChangeArrowheads="1"/>
            </p:cNvSpPr>
            <p:nvPr userDrawn="1"/>
          </p:nvSpPr>
          <p:spPr bwMode="auto">
            <a:xfrm rot="5400000">
              <a:off x="-12794" y="80617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375" name="Oval 138"/>
            <p:cNvSpPr>
              <a:spLocks noChangeArrowheads="1"/>
            </p:cNvSpPr>
            <p:nvPr userDrawn="1"/>
          </p:nvSpPr>
          <p:spPr bwMode="auto">
            <a:xfrm rot="5400000">
              <a:off x="-12794" y="96492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376" name="Oval 146"/>
            <p:cNvSpPr>
              <a:spLocks noChangeArrowheads="1"/>
            </p:cNvSpPr>
            <p:nvPr userDrawn="1"/>
          </p:nvSpPr>
          <p:spPr bwMode="auto">
            <a:xfrm rot="5400000">
              <a:off x="-12794" y="112367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377" name="Oval 154"/>
            <p:cNvSpPr>
              <a:spLocks noChangeArrowheads="1"/>
            </p:cNvSpPr>
            <p:nvPr userDrawn="1"/>
          </p:nvSpPr>
          <p:spPr bwMode="auto">
            <a:xfrm rot="5400000">
              <a:off x="-12794" y="128242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378" name="Oval 162"/>
            <p:cNvSpPr>
              <a:spLocks noChangeArrowheads="1"/>
            </p:cNvSpPr>
            <p:nvPr userDrawn="1"/>
          </p:nvSpPr>
          <p:spPr bwMode="auto">
            <a:xfrm rot="5400000">
              <a:off x="-10413" y="1438798"/>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grpSp>
      <p:grpSp>
        <p:nvGrpSpPr>
          <p:cNvPr id="379" name="Gruppo 378"/>
          <p:cNvGrpSpPr/>
          <p:nvPr userDrawn="1"/>
        </p:nvGrpSpPr>
        <p:grpSpPr>
          <a:xfrm>
            <a:off x="6106334" y="6303168"/>
            <a:ext cx="3607718" cy="536576"/>
            <a:chOff x="6072150" y="6303168"/>
            <a:chExt cx="3607718" cy="536576"/>
          </a:xfrm>
        </p:grpSpPr>
        <p:grpSp>
          <p:nvGrpSpPr>
            <p:cNvPr id="380" name="Gruppo 379"/>
            <p:cNvGrpSpPr/>
            <p:nvPr userDrawn="1"/>
          </p:nvGrpSpPr>
          <p:grpSpPr>
            <a:xfrm>
              <a:off x="6816019" y="6303168"/>
              <a:ext cx="2863849" cy="536576"/>
              <a:chOff x="6816019" y="6303168"/>
              <a:chExt cx="2863849" cy="536576"/>
            </a:xfrm>
          </p:grpSpPr>
          <p:sp>
            <p:nvSpPr>
              <p:cNvPr id="417" name="Oval 7"/>
              <p:cNvSpPr>
                <a:spLocks noChangeArrowheads="1"/>
              </p:cNvSpPr>
              <p:nvPr userDrawn="1"/>
            </p:nvSpPr>
            <p:spPr bwMode="auto">
              <a:xfrm rot="5400000">
                <a:off x="681601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18" name="Oval 8"/>
              <p:cNvSpPr>
                <a:spLocks noChangeArrowheads="1"/>
              </p:cNvSpPr>
              <p:nvPr userDrawn="1"/>
            </p:nvSpPr>
            <p:spPr bwMode="auto">
              <a:xfrm rot="5400000">
                <a:off x="681760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19" name="Oval 9"/>
              <p:cNvSpPr>
                <a:spLocks noChangeArrowheads="1"/>
              </p:cNvSpPr>
              <p:nvPr userDrawn="1"/>
            </p:nvSpPr>
            <p:spPr bwMode="auto">
              <a:xfrm rot="5400000">
                <a:off x="681601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20" name="Oval 10"/>
              <p:cNvSpPr>
                <a:spLocks noChangeArrowheads="1"/>
              </p:cNvSpPr>
              <p:nvPr userDrawn="1"/>
            </p:nvSpPr>
            <p:spPr bwMode="auto">
              <a:xfrm rot="5400000">
                <a:off x="681601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21" name="Oval 11"/>
              <p:cNvSpPr>
                <a:spLocks noChangeArrowheads="1"/>
              </p:cNvSpPr>
              <p:nvPr userDrawn="1"/>
            </p:nvSpPr>
            <p:spPr bwMode="auto">
              <a:xfrm rot="5400000">
                <a:off x="681601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22" name="Oval 12"/>
              <p:cNvSpPr>
                <a:spLocks noChangeArrowheads="1"/>
              </p:cNvSpPr>
              <p:nvPr userDrawn="1"/>
            </p:nvSpPr>
            <p:spPr bwMode="auto">
              <a:xfrm rot="5400000">
                <a:off x="681760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23" name="Oval 15"/>
              <p:cNvSpPr>
                <a:spLocks noChangeArrowheads="1"/>
              </p:cNvSpPr>
              <p:nvPr userDrawn="1"/>
            </p:nvSpPr>
            <p:spPr bwMode="auto">
              <a:xfrm rot="5400000">
                <a:off x="6938256"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24" name="Oval 16"/>
              <p:cNvSpPr>
                <a:spLocks noChangeArrowheads="1"/>
              </p:cNvSpPr>
              <p:nvPr userDrawn="1"/>
            </p:nvSpPr>
            <p:spPr bwMode="auto">
              <a:xfrm rot="5400000">
                <a:off x="6939844"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25" name="Oval 17"/>
              <p:cNvSpPr>
                <a:spLocks noChangeArrowheads="1"/>
              </p:cNvSpPr>
              <p:nvPr userDrawn="1"/>
            </p:nvSpPr>
            <p:spPr bwMode="auto">
              <a:xfrm rot="5400000">
                <a:off x="6938256"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26" name="Oval 18"/>
              <p:cNvSpPr>
                <a:spLocks noChangeArrowheads="1"/>
              </p:cNvSpPr>
              <p:nvPr userDrawn="1"/>
            </p:nvSpPr>
            <p:spPr bwMode="auto">
              <a:xfrm rot="5400000">
                <a:off x="6938256"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27" name="Oval 19"/>
              <p:cNvSpPr>
                <a:spLocks noChangeArrowheads="1"/>
              </p:cNvSpPr>
              <p:nvPr userDrawn="1"/>
            </p:nvSpPr>
            <p:spPr bwMode="auto">
              <a:xfrm rot="5400000">
                <a:off x="6938256"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28" name="Oval 20"/>
              <p:cNvSpPr>
                <a:spLocks noChangeArrowheads="1"/>
              </p:cNvSpPr>
              <p:nvPr userDrawn="1"/>
            </p:nvSpPr>
            <p:spPr bwMode="auto">
              <a:xfrm rot="5400000">
                <a:off x="6939844"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29" name="Oval 23"/>
              <p:cNvSpPr>
                <a:spLocks noChangeArrowheads="1"/>
              </p:cNvSpPr>
              <p:nvPr userDrawn="1"/>
            </p:nvSpPr>
            <p:spPr bwMode="auto">
              <a:xfrm rot="5400000">
                <a:off x="7061287" y="680243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30" name="Oval 24"/>
              <p:cNvSpPr>
                <a:spLocks noChangeArrowheads="1"/>
              </p:cNvSpPr>
              <p:nvPr userDrawn="1"/>
            </p:nvSpPr>
            <p:spPr bwMode="auto">
              <a:xfrm rot="5400000">
                <a:off x="7062875" y="6700837"/>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31" name="Oval 25"/>
              <p:cNvSpPr>
                <a:spLocks noChangeArrowheads="1"/>
              </p:cNvSpPr>
              <p:nvPr userDrawn="1"/>
            </p:nvSpPr>
            <p:spPr bwMode="auto">
              <a:xfrm rot="5400000">
                <a:off x="7061287" y="6600825"/>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32" name="Oval 26"/>
              <p:cNvSpPr>
                <a:spLocks noChangeArrowheads="1"/>
              </p:cNvSpPr>
              <p:nvPr userDrawn="1"/>
            </p:nvSpPr>
            <p:spPr bwMode="auto">
              <a:xfrm rot="5400000">
                <a:off x="7061287" y="6502400"/>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33" name="Oval 27"/>
              <p:cNvSpPr>
                <a:spLocks noChangeArrowheads="1"/>
              </p:cNvSpPr>
              <p:nvPr userDrawn="1"/>
            </p:nvSpPr>
            <p:spPr bwMode="auto">
              <a:xfrm rot="5400000">
                <a:off x="7061287" y="640238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34" name="Oval 28"/>
              <p:cNvSpPr>
                <a:spLocks noChangeArrowheads="1"/>
              </p:cNvSpPr>
              <p:nvPr userDrawn="1"/>
            </p:nvSpPr>
            <p:spPr bwMode="auto">
              <a:xfrm rot="5400000">
                <a:off x="7062875" y="6302375"/>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35" name="Oval 31"/>
              <p:cNvSpPr>
                <a:spLocks noChangeArrowheads="1"/>
              </p:cNvSpPr>
              <p:nvPr userDrawn="1"/>
            </p:nvSpPr>
            <p:spPr bwMode="auto">
              <a:xfrm rot="5400000">
                <a:off x="7184319"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36" name="Oval 32"/>
              <p:cNvSpPr>
                <a:spLocks noChangeArrowheads="1"/>
              </p:cNvSpPr>
              <p:nvPr userDrawn="1"/>
            </p:nvSpPr>
            <p:spPr bwMode="auto">
              <a:xfrm rot="5400000">
                <a:off x="7185906"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37" name="Oval 33"/>
              <p:cNvSpPr>
                <a:spLocks noChangeArrowheads="1"/>
              </p:cNvSpPr>
              <p:nvPr userDrawn="1"/>
            </p:nvSpPr>
            <p:spPr bwMode="auto">
              <a:xfrm rot="5400000">
                <a:off x="7184319"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38" name="Oval 34"/>
              <p:cNvSpPr>
                <a:spLocks noChangeArrowheads="1"/>
              </p:cNvSpPr>
              <p:nvPr userDrawn="1"/>
            </p:nvSpPr>
            <p:spPr bwMode="auto">
              <a:xfrm rot="5400000">
                <a:off x="7184319"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39" name="Oval 35"/>
              <p:cNvSpPr>
                <a:spLocks noChangeArrowheads="1"/>
              </p:cNvSpPr>
              <p:nvPr userDrawn="1"/>
            </p:nvSpPr>
            <p:spPr bwMode="auto">
              <a:xfrm rot="5400000">
                <a:off x="7184319"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40" name="Oval 36"/>
              <p:cNvSpPr>
                <a:spLocks noChangeArrowheads="1"/>
              </p:cNvSpPr>
              <p:nvPr userDrawn="1"/>
            </p:nvSpPr>
            <p:spPr bwMode="auto">
              <a:xfrm rot="5400000">
                <a:off x="7185906"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41" name="Oval 39"/>
              <p:cNvSpPr>
                <a:spLocks noChangeArrowheads="1"/>
              </p:cNvSpPr>
              <p:nvPr userDrawn="1"/>
            </p:nvSpPr>
            <p:spPr bwMode="auto">
              <a:xfrm rot="5400000">
                <a:off x="730655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42" name="Oval 40"/>
              <p:cNvSpPr>
                <a:spLocks noChangeArrowheads="1"/>
              </p:cNvSpPr>
              <p:nvPr userDrawn="1"/>
            </p:nvSpPr>
            <p:spPr bwMode="auto">
              <a:xfrm rot="5400000">
                <a:off x="730814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43" name="Oval 41"/>
              <p:cNvSpPr>
                <a:spLocks noChangeArrowheads="1"/>
              </p:cNvSpPr>
              <p:nvPr userDrawn="1"/>
            </p:nvSpPr>
            <p:spPr bwMode="auto">
              <a:xfrm rot="5400000">
                <a:off x="730655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44" name="Oval 42"/>
              <p:cNvSpPr>
                <a:spLocks noChangeArrowheads="1"/>
              </p:cNvSpPr>
              <p:nvPr userDrawn="1"/>
            </p:nvSpPr>
            <p:spPr bwMode="auto">
              <a:xfrm rot="5400000">
                <a:off x="730655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45" name="Oval 43"/>
              <p:cNvSpPr>
                <a:spLocks noChangeArrowheads="1"/>
              </p:cNvSpPr>
              <p:nvPr userDrawn="1"/>
            </p:nvSpPr>
            <p:spPr bwMode="auto">
              <a:xfrm rot="5400000">
                <a:off x="730655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46" name="Oval 44"/>
              <p:cNvSpPr>
                <a:spLocks noChangeArrowheads="1"/>
              </p:cNvSpPr>
              <p:nvPr userDrawn="1"/>
            </p:nvSpPr>
            <p:spPr bwMode="auto">
              <a:xfrm rot="5400000">
                <a:off x="730814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47" name="Oval 47"/>
              <p:cNvSpPr>
                <a:spLocks noChangeArrowheads="1"/>
              </p:cNvSpPr>
              <p:nvPr userDrawn="1"/>
            </p:nvSpPr>
            <p:spPr bwMode="auto">
              <a:xfrm rot="5400000">
                <a:off x="743196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48" name="Oval 48"/>
              <p:cNvSpPr>
                <a:spLocks noChangeArrowheads="1"/>
              </p:cNvSpPr>
              <p:nvPr userDrawn="1"/>
            </p:nvSpPr>
            <p:spPr bwMode="auto">
              <a:xfrm rot="5400000">
                <a:off x="743355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49" name="Oval 49"/>
              <p:cNvSpPr>
                <a:spLocks noChangeArrowheads="1"/>
              </p:cNvSpPr>
              <p:nvPr userDrawn="1"/>
            </p:nvSpPr>
            <p:spPr bwMode="auto">
              <a:xfrm rot="5400000">
                <a:off x="743196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50" name="Oval 50"/>
              <p:cNvSpPr>
                <a:spLocks noChangeArrowheads="1"/>
              </p:cNvSpPr>
              <p:nvPr userDrawn="1"/>
            </p:nvSpPr>
            <p:spPr bwMode="auto">
              <a:xfrm rot="5400000">
                <a:off x="743196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51" name="Oval 51"/>
              <p:cNvSpPr>
                <a:spLocks noChangeArrowheads="1"/>
              </p:cNvSpPr>
              <p:nvPr userDrawn="1"/>
            </p:nvSpPr>
            <p:spPr bwMode="auto">
              <a:xfrm rot="5400000">
                <a:off x="743196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52" name="Oval 52"/>
              <p:cNvSpPr>
                <a:spLocks noChangeArrowheads="1"/>
              </p:cNvSpPr>
              <p:nvPr userDrawn="1"/>
            </p:nvSpPr>
            <p:spPr bwMode="auto">
              <a:xfrm rot="5400000">
                <a:off x="743355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53" name="Oval 55"/>
              <p:cNvSpPr>
                <a:spLocks noChangeArrowheads="1"/>
              </p:cNvSpPr>
              <p:nvPr userDrawn="1"/>
            </p:nvSpPr>
            <p:spPr bwMode="auto">
              <a:xfrm rot="5400000">
                <a:off x="755261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54" name="Oval 56"/>
              <p:cNvSpPr>
                <a:spLocks noChangeArrowheads="1"/>
              </p:cNvSpPr>
              <p:nvPr userDrawn="1"/>
            </p:nvSpPr>
            <p:spPr bwMode="auto">
              <a:xfrm rot="5400000">
                <a:off x="755420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55" name="Oval 57"/>
              <p:cNvSpPr>
                <a:spLocks noChangeArrowheads="1"/>
              </p:cNvSpPr>
              <p:nvPr userDrawn="1"/>
            </p:nvSpPr>
            <p:spPr bwMode="auto">
              <a:xfrm rot="5400000">
                <a:off x="755261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56" name="Oval 58"/>
              <p:cNvSpPr>
                <a:spLocks noChangeArrowheads="1"/>
              </p:cNvSpPr>
              <p:nvPr userDrawn="1"/>
            </p:nvSpPr>
            <p:spPr bwMode="auto">
              <a:xfrm rot="5400000">
                <a:off x="755261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57" name="Oval 59"/>
              <p:cNvSpPr>
                <a:spLocks noChangeArrowheads="1"/>
              </p:cNvSpPr>
              <p:nvPr userDrawn="1"/>
            </p:nvSpPr>
            <p:spPr bwMode="auto">
              <a:xfrm rot="5400000">
                <a:off x="755261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58" name="Oval 60"/>
              <p:cNvSpPr>
                <a:spLocks noChangeArrowheads="1"/>
              </p:cNvSpPr>
              <p:nvPr userDrawn="1"/>
            </p:nvSpPr>
            <p:spPr bwMode="auto">
              <a:xfrm rot="5400000">
                <a:off x="755420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59" name="Oval 63"/>
              <p:cNvSpPr>
                <a:spLocks noChangeArrowheads="1"/>
              </p:cNvSpPr>
              <p:nvPr userDrawn="1"/>
            </p:nvSpPr>
            <p:spPr bwMode="auto">
              <a:xfrm rot="5400000">
                <a:off x="7676444"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60" name="Oval 64"/>
              <p:cNvSpPr>
                <a:spLocks noChangeArrowheads="1"/>
              </p:cNvSpPr>
              <p:nvPr userDrawn="1"/>
            </p:nvSpPr>
            <p:spPr bwMode="auto">
              <a:xfrm rot="5400000">
                <a:off x="7678031"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61" name="Oval 65"/>
              <p:cNvSpPr>
                <a:spLocks noChangeArrowheads="1"/>
              </p:cNvSpPr>
              <p:nvPr userDrawn="1"/>
            </p:nvSpPr>
            <p:spPr bwMode="auto">
              <a:xfrm rot="5400000">
                <a:off x="7676444"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62" name="Oval 66"/>
              <p:cNvSpPr>
                <a:spLocks noChangeArrowheads="1"/>
              </p:cNvSpPr>
              <p:nvPr userDrawn="1"/>
            </p:nvSpPr>
            <p:spPr bwMode="auto">
              <a:xfrm rot="5400000">
                <a:off x="7676444"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63" name="Oval 67"/>
              <p:cNvSpPr>
                <a:spLocks noChangeArrowheads="1"/>
              </p:cNvSpPr>
              <p:nvPr userDrawn="1"/>
            </p:nvSpPr>
            <p:spPr bwMode="auto">
              <a:xfrm rot="5400000">
                <a:off x="7676444"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64" name="Oval 68"/>
              <p:cNvSpPr>
                <a:spLocks noChangeArrowheads="1"/>
              </p:cNvSpPr>
              <p:nvPr userDrawn="1"/>
            </p:nvSpPr>
            <p:spPr bwMode="auto">
              <a:xfrm rot="5400000">
                <a:off x="7678031"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65" name="Oval 71"/>
              <p:cNvSpPr>
                <a:spLocks noChangeArrowheads="1"/>
              </p:cNvSpPr>
              <p:nvPr userDrawn="1"/>
            </p:nvSpPr>
            <p:spPr bwMode="auto">
              <a:xfrm rot="5400000">
                <a:off x="7799475"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66" name="Oval 72"/>
              <p:cNvSpPr>
                <a:spLocks noChangeArrowheads="1"/>
              </p:cNvSpPr>
              <p:nvPr userDrawn="1"/>
            </p:nvSpPr>
            <p:spPr bwMode="auto">
              <a:xfrm rot="5400000">
                <a:off x="7801062"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67" name="Oval 73"/>
              <p:cNvSpPr>
                <a:spLocks noChangeArrowheads="1"/>
              </p:cNvSpPr>
              <p:nvPr userDrawn="1"/>
            </p:nvSpPr>
            <p:spPr bwMode="auto">
              <a:xfrm rot="5400000">
                <a:off x="7799475"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68" name="Oval 74"/>
              <p:cNvSpPr>
                <a:spLocks noChangeArrowheads="1"/>
              </p:cNvSpPr>
              <p:nvPr userDrawn="1"/>
            </p:nvSpPr>
            <p:spPr bwMode="auto">
              <a:xfrm rot="5400000">
                <a:off x="7799475"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69" name="Oval 75"/>
              <p:cNvSpPr>
                <a:spLocks noChangeArrowheads="1"/>
              </p:cNvSpPr>
              <p:nvPr userDrawn="1"/>
            </p:nvSpPr>
            <p:spPr bwMode="auto">
              <a:xfrm rot="5400000">
                <a:off x="7799475"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70" name="Oval 76"/>
              <p:cNvSpPr>
                <a:spLocks noChangeArrowheads="1"/>
              </p:cNvSpPr>
              <p:nvPr userDrawn="1"/>
            </p:nvSpPr>
            <p:spPr bwMode="auto">
              <a:xfrm rot="5400000">
                <a:off x="7801062"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71" name="Oval 79"/>
              <p:cNvSpPr>
                <a:spLocks noChangeArrowheads="1"/>
              </p:cNvSpPr>
              <p:nvPr userDrawn="1"/>
            </p:nvSpPr>
            <p:spPr bwMode="auto">
              <a:xfrm rot="5400000">
                <a:off x="792250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72" name="Oval 80"/>
              <p:cNvSpPr>
                <a:spLocks noChangeArrowheads="1"/>
              </p:cNvSpPr>
              <p:nvPr userDrawn="1"/>
            </p:nvSpPr>
            <p:spPr bwMode="auto">
              <a:xfrm rot="5400000">
                <a:off x="792409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73" name="Oval 81"/>
              <p:cNvSpPr>
                <a:spLocks noChangeArrowheads="1"/>
              </p:cNvSpPr>
              <p:nvPr userDrawn="1"/>
            </p:nvSpPr>
            <p:spPr bwMode="auto">
              <a:xfrm rot="5400000">
                <a:off x="792250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74" name="Oval 82"/>
              <p:cNvSpPr>
                <a:spLocks noChangeArrowheads="1"/>
              </p:cNvSpPr>
              <p:nvPr userDrawn="1"/>
            </p:nvSpPr>
            <p:spPr bwMode="auto">
              <a:xfrm rot="5400000">
                <a:off x="792250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75" name="Oval 83"/>
              <p:cNvSpPr>
                <a:spLocks noChangeArrowheads="1"/>
              </p:cNvSpPr>
              <p:nvPr userDrawn="1"/>
            </p:nvSpPr>
            <p:spPr bwMode="auto">
              <a:xfrm rot="5400000">
                <a:off x="792250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76" name="Oval 84"/>
              <p:cNvSpPr>
                <a:spLocks noChangeArrowheads="1"/>
              </p:cNvSpPr>
              <p:nvPr userDrawn="1"/>
            </p:nvSpPr>
            <p:spPr bwMode="auto">
              <a:xfrm rot="5400000">
                <a:off x="792409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77" name="Oval 87"/>
              <p:cNvSpPr>
                <a:spLocks noChangeArrowheads="1"/>
              </p:cNvSpPr>
              <p:nvPr userDrawn="1"/>
            </p:nvSpPr>
            <p:spPr bwMode="auto">
              <a:xfrm rot="5400000">
                <a:off x="8045537"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78" name="Oval 88"/>
              <p:cNvSpPr>
                <a:spLocks noChangeArrowheads="1"/>
              </p:cNvSpPr>
              <p:nvPr userDrawn="1"/>
            </p:nvSpPr>
            <p:spPr bwMode="auto">
              <a:xfrm rot="5400000">
                <a:off x="8047125"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79" name="Oval 89"/>
              <p:cNvSpPr>
                <a:spLocks noChangeArrowheads="1"/>
              </p:cNvSpPr>
              <p:nvPr userDrawn="1"/>
            </p:nvSpPr>
            <p:spPr bwMode="auto">
              <a:xfrm rot="5400000">
                <a:off x="8045537"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80" name="Oval 90"/>
              <p:cNvSpPr>
                <a:spLocks noChangeArrowheads="1"/>
              </p:cNvSpPr>
              <p:nvPr userDrawn="1"/>
            </p:nvSpPr>
            <p:spPr bwMode="auto">
              <a:xfrm rot="5400000">
                <a:off x="8045537"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81" name="Oval 91"/>
              <p:cNvSpPr>
                <a:spLocks noChangeArrowheads="1"/>
              </p:cNvSpPr>
              <p:nvPr userDrawn="1"/>
            </p:nvSpPr>
            <p:spPr bwMode="auto">
              <a:xfrm rot="5400000">
                <a:off x="8045537"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82" name="Oval 92"/>
              <p:cNvSpPr>
                <a:spLocks noChangeArrowheads="1"/>
              </p:cNvSpPr>
              <p:nvPr userDrawn="1"/>
            </p:nvSpPr>
            <p:spPr bwMode="auto">
              <a:xfrm rot="5400000">
                <a:off x="8047125"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83" name="Oval 95"/>
              <p:cNvSpPr>
                <a:spLocks noChangeArrowheads="1"/>
              </p:cNvSpPr>
              <p:nvPr userDrawn="1"/>
            </p:nvSpPr>
            <p:spPr bwMode="auto">
              <a:xfrm rot="5400000">
                <a:off x="816856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84" name="Oval 96"/>
              <p:cNvSpPr>
                <a:spLocks noChangeArrowheads="1"/>
              </p:cNvSpPr>
              <p:nvPr userDrawn="1"/>
            </p:nvSpPr>
            <p:spPr bwMode="auto">
              <a:xfrm rot="5400000">
                <a:off x="817015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85" name="Oval 97"/>
              <p:cNvSpPr>
                <a:spLocks noChangeArrowheads="1"/>
              </p:cNvSpPr>
              <p:nvPr userDrawn="1"/>
            </p:nvSpPr>
            <p:spPr bwMode="auto">
              <a:xfrm rot="5400000">
                <a:off x="816856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86" name="Oval 98"/>
              <p:cNvSpPr>
                <a:spLocks noChangeArrowheads="1"/>
              </p:cNvSpPr>
              <p:nvPr userDrawn="1"/>
            </p:nvSpPr>
            <p:spPr bwMode="auto">
              <a:xfrm rot="5400000">
                <a:off x="816856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87" name="Oval 99"/>
              <p:cNvSpPr>
                <a:spLocks noChangeArrowheads="1"/>
              </p:cNvSpPr>
              <p:nvPr userDrawn="1"/>
            </p:nvSpPr>
            <p:spPr bwMode="auto">
              <a:xfrm rot="5400000">
                <a:off x="816856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88" name="Oval 100"/>
              <p:cNvSpPr>
                <a:spLocks noChangeArrowheads="1"/>
              </p:cNvSpPr>
              <p:nvPr userDrawn="1"/>
            </p:nvSpPr>
            <p:spPr bwMode="auto">
              <a:xfrm rot="5400000">
                <a:off x="817015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89" name="Oval 103"/>
              <p:cNvSpPr>
                <a:spLocks noChangeArrowheads="1"/>
              </p:cNvSpPr>
              <p:nvPr userDrawn="1"/>
            </p:nvSpPr>
            <p:spPr bwMode="auto">
              <a:xfrm rot="5400000">
                <a:off x="8290806"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90" name="Oval 104"/>
              <p:cNvSpPr>
                <a:spLocks noChangeArrowheads="1"/>
              </p:cNvSpPr>
              <p:nvPr userDrawn="1"/>
            </p:nvSpPr>
            <p:spPr bwMode="auto">
              <a:xfrm rot="5400000">
                <a:off x="8292394"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91" name="Oval 105"/>
              <p:cNvSpPr>
                <a:spLocks noChangeArrowheads="1"/>
              </p:cNvSpPr>
              <p:nvPr userDrawn="1"/>
            </p:nvSpPr>
            <p:spPr bwMode="auto">
              <a:xfrm rot="5400000">
                <a:off x="8290806"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92" name="Oval 106"/>
              <p:cNvSpPr>
                <a:spLocks noChangeArrowheads="1"/>
              </p:cNvSpPr>
              <p:nvPr userDrawn="1"/>
            </p:nvSpPr>
            <p:spPr bwMode="auto">
              <a:xfrm rot="5400000">
                <a:off x="8290806"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93" name="Oval 107"/>
              <p:cNvSpPr>
                <a:spLocks noChangeArrowheads="1"/>
              </p:cNvSpPr>
              <p:nvPr userDrawn="1"/>
            </p:nvSpPr>
            <p:spPr bwMode="auto">
              <a:xfrm rot="5400000">
                <a:off x="8290806"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94" name="Oval 108"/>
              <p:cNvSpPr>
                <a:spLocks noChangeArrowheads="1"/>
              </p:cNvSpPr>
              <p:nvPr userDrawn="1"/>
            </p:nvSpPr>
            <p:spPr bwMode="auto">
              <a:xfrm rot="5400000">
                <a:off x="8292394"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95" name="Oval 111"/>
              <p:cNvSpPr>
                <a:spLocks noChangeArrowheads="1"/>
              </p:cNvSpPr>
              <p:nvPr userDrawn="1"/>
            </p:nvSpPr>
            <p:spPr bwMode="auto">
              <a:xfrm rot="5400000">
                <a:off x="8413044"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96" name="Oval 112"/>
              <p:cNvSpPr>
                <a:spLocks noChangeArrowheads="1"/>
              </p:cNvSpPr>
              <p:nvPr userDrawn="1"/>
            </p:nvSpPr>
            <p:spPr bwMode="auto">
              <a:xfrm rot="5400000">
                <a:off x="8414631"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97" name="Oval 113"/>
              <p:cNvSpPr>
                <a:spLocks noChangeArrowheads="1"/>
              </p:cNvSpPr>
              <p:nvPr userDrawn="1"/>
            </p:nvSpPr>
            <p:spPr bwMode="auto">
              <a:xfrm rot="5400000">
                <a:off x="8413044"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98" name="Oval 114"/>
              <p:cNvSpPr>
                <a:spLocks noChangeArrowheads="1"/>
              </p:cNvSpPr>
              <p:nvPr userDrawn="1"/>
            </p:nvSpPr>
            <p:spPr bwMode="auto">
              <a:xfrm rot="5400000">
                <a:off x="8413044"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99" name="Oval 115"/>
              <p:cNvSpPr>
                <a:spLocks noChangeArrowheads="1"/>
              </p:cNvSpPr>
              <p:nvPr userDrawn="1"/>
            </p:nvSpPr>
            <p:spPr bwMode="auto">
              <a:xfrm rot="5400000">
                <a:off x="8413044"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500" name="Oval 116"/>
              <p:cNvSpPr>
                <a:spLocks noChangeArrowheads="1"/>
              </p:cNvSpPr>
              <p:nvPr userDrawn="1"/>
            </p:nvSpPr>
            <p:spPr bwMode="auto">
              <a:xfrm rot="5400000">
                <a:off x="8414631"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501" name="Oval 119"/>
              <p:cNvSpPr>
                <a:spLocks noChangeArrowheads="1"/>
              </p:cNvSpPr>
              <p:nvPr userDrawn="1"/>
            </p:nvSpPr>
            <p:spPr bwMode="auto">
              <a:xfrm rot="5400000">
                <a:off x="853845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502" name="Oval 120"/>
              <p:cNvSpPr>
                <a:spLocks noChangeArrowheads="1"/>
              </p:cNvSpPr>
              <p:nvPr userDrawn="1"/>
            </p:nvSpPr>
            <p:spPr bwMode="auto">
              <a:xfrm rot="5400000">
                <a:off x="854004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503" name="Oval 121"/>
              <p:cNvSpPr>
                <a:spLocks noChangeArrowheads="1"/>
              </p:cNvSpPr>
              <p:nvPr userDrawn="1"/>
            </p:nvSpPr>
            <p:spPr bwMode="auto">
              <a:xfrm rot="5400000">
                <a:off x="853845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504" name="Oval 122"/>
              <p:cNvSpPr>
                <a:spLocks noChangeArrowheads="1"/>
              </p:cNvSpPr>
              <p:nvPr userDrawn="1"/>
            </p:nvSpPr>
            <p:spPr bwMode="auto">
              <a:xfrm rot="5400000">
                <a:off x="853845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505" name="Oval 123"/>
              <p:cNvSpPr>
                <a:spLocks noChangeArrowheads="1"/>
              </p:cNvSpPr>
              <p:nvPr userDrawn="1"/>
            </p:nvSpPr>
            <p:spPr bwMode="auto">
              <a:xfrm rot="5400000">
                <a:off x="853845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506" name="Oval 124"/>
              <p:cNvSpPr>
                <a:spLocks noChangeArrowheads="1"/>
              </p:cNvSpPr>
              <p:nvPr userDrawn="1"/>
            </p:nvSpPr>
            <p:spPr bwMode="auto">
              <a:xfrm rot="5400000">
                <a:off x="854004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507" name="Oval 127"/>
              <p:cNvSpPr>
                <a:spLocks noChangeArrowheads="1"/>
              </p:cNvSpPr>
              <p:nvPr userDrawn="1"/>
            </p:nvSpPr>
            <p:spPr bwMode="auto">
              <a:xfrm rot="5400000">
                <a:off x="865910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508" name="Oval 128"/>
              <p:cNvSpPr>
                <a:spLocks noChangeArrowheads="1"/>
              </p:cNvSpPr>
              <p:nvPr userDrawn="1"/>
            </p:nvSpPr>
            <p:spPr bwMode="auto">
              <a:xfrm rot="5400000">
                <a:off x="866069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509" name="Oval 129"/>
              <p:cNvSpPr>
                <a:spLocks noChangeArrowheads="1"/>
              </p:cNvSpPr>
              <p:nvPr userDrawn="1"/>
            </p:nvSpPr>
            <p:spPr bwMode="auto">
              <a:xfrm rot="5400000">
                <a:off x="865910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510" name="Oval 130"/>
              <p:cNvSpPr>
                <a:spLocks noChangeArrowheads="1"/>
              </p:cNvSpPr>
              <p:nvPr userDrawn="1"/>
            </p:nvSpPr>
            <p:spPr bwMode="auto">
              <a:xfrm rot="5400000">
                <a:off x="865910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511" name="Oval 131"/>
              <p:cNvSpPr>
                <a:spLocks noChangeArrowheads="1"/>
              </p:cNvSpPr>
              <p:nvPr userDrawn="1"/>
            </p:nvSpPr>
            <p:spPr bwMode="auto">
              <a:xfrm rot="5400000">
                <a:off x="865910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512" name="Oval 132"/>
              <p:cNvSpPr>
                <a:spLocks noChangeArrowheads="1"/>
              </p:cNvSpPr>
              <p:nvPr userDrawn="1"/>
            </p:nvSpPr>
            <p:spPr bwMode="auto">
              <a:xfrm rot="5400000">
                <a:off x="866069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513" name="Oval 135"/>
              <p:cNvSpPr>
                <a:spLocks noChangeArrowheads="1"/>
              </p:cNvSpPr>
              <p:nvPr userDrawn="1"/>
            </p:nvSpPr>
            <p:spPr bwMode="auto">
              <a:xfrm rot="5400000">
                <a:off x="8783725" y="680243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514" name="Oval 136"/>
              <p:cNvSpPr>
                <a:spLocks noChangeArrowheads="1"/>
              </p:cNvSpPr>
              <p:nvPr userDrawn="1"/>
            </p:nvSpPr>
            <p:spPr bwMode="auto">
              <a:xfrm rot="5400000">
                <a:off x="8785312" y="6700837"/>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515" name="Oval 137"/>
              <p:cNvSpPr>
                <a:spLocks noChangeArrowheads="1"/>
              </p:cNvSpPr>
              <p:nvPr userDrawn="1"/>
            </p:nvSpPr>
            <p:spPr bwMode="auto">
              <a:xfrm rot="5400000">
                <a:off x="8783725" y="6600825"/>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516" name="Oval 138"/>
              <p:cNvSpPr>
                <a:spLocks noChangeArrowheads="1"/>
              </p:cNvSpPr>
              <p:nvPr userDrawn="1"/>
            </p:nvSpPr>
            <p:spPr bwMode="auto">
              <a:xfrm rot="5400000">
                <a:off x="8783725" y="6502400"/>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517" name="Oval 139"/>
              <p:cNvSpPr>
                <a:spLocks noChangeArrowheads="1"/>
              </p:cNvSpPr>
              <p:nvPr userDrawn="1"/>
            </p:nvSpPr>
            <p:spPr bwMode="auto">
              <a:xfrm rot="5400000">
                <a:off x="8783725" y="640238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518" name="Oval 140"/>
              <p:cNvSpPr>
                <a:spLocks noChangeArrowheads="1"/>
              </p:cNvSpPr>
              <p:nvPr userDrawn="1"/>
            </p:nvSpPr>
            <p:spPr bwMode="auto">
              <a:xfrm rot="5400000">
                <a:off x="8785312" y="6302375"/>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519" name="Oval 143"/>
              <p:cNvSpPr>
                <a:spLocks noChangeArrowheads="1"/>
              </p:cNvSpPr>
              <p:nvPr userDrawn="1"/>
            </p:nvSpPr>
            <p:spPr bwMode="auto">
              <a:xfrm rot="5400000">
                <a:off x="890516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520" name="Oval 144"/>
              <p:cNvSpPr>
                <a:spLocks noChangeArrowheads="1"/>
              </p:cNvSpPr>
              <p:nvPr userDrawn="1"/>
            </p:nvSpPr>
            <p:spPr bwMode="auto">
              <a:xfrm rot="5400000">
                <a:off x="890675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521" name="Oval 145"/>
              <p:cNvSpPr>
                <a:spLocks noChangeArrowheads="1"/>
              </p:cNvSpPr>
              <p:nvPr userDrawn="1"/>
            </p:nvSpPr>
            <p:spPr bwMode="auto">
              <a:xfrm rot="5400000">
                <a:off x="890516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522" name="Oval 146"/>
              <p:cNvSpPr>
                <a:spLocks noChangeArrowheads="1"/>
              </p:cNvSpPr>
              <p:nvPr userDrawn="1"/>
            </p:nvSpPr>
            <p:spPr bwMode="auto">
              <a:xfrm rot="5400000">
                <a:off x="890516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523" name="Oval 147"/>
              <p:cNvSpPr>
                <a:spLocks noChangeArrowheads="1"/>
              </p:cNvSpPr>
              <p:nvPr userDrawn="1"/>
            </p:nvSpPr>
            <p:spPr bwMode="auto">
              <a:xfrm rot="5400000">
                <a:off x="890516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524" name="Oval 148"/>
              <p:cNvSpPr>
                <a:spLocks noChangeArrowheads="1"/>
              </p:cNvSpPr>
              <p:nvPr userDrawn="1"/>
            </p:nvSpPr>
            <p:spPr bwMode="auto">
              <a:xfrm rot="5400000">
                <a:off x="890675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525" name="Oval 151"/>
              <p:cNvSpPr>
                <a:spLocks noChangeArrowheads="1"/>
              </p:cNvSpPr>
              <p:nvPr userDrawn="1"/>
            </p:nvSpPr>
            <p:spPr bwMode="auto">
              <a:xfrm rot="5400000">
                <a:off x="9028994"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526" name="Oval 152"/>
              <p:cNvSpPr>
                <a:spLocks noChangeArrowheads="1"/>
              </p:cNvSpPr>
              <p:nvPr userDrawn="1"/>
            </p:nvSpPr>
            <p:spPr bwMode="auto">
              <a:xfrm rot="5400000">
                <a:off x="9030581"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527" name="Oval 153"/>
              <p:cNvSpPr>
                <a:spLocks noChangeArrowheads="1"/>
              </p:cNvSpPr>
              <p:nvPr userDrawn="1"/>
            </p:nvSpPr>
            <p:spPr bwMode="auto">
              <a:xfrm rot="5400000">
                <a:off x="9028994"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528" name="Oval 154"/>
              <p:cNvSpPr>
                <a:spLocks noChangeArrowheads="1"/>
              </p:cNvSpPr>
              <p:nvPr userDrawn="1"/>
            </p:nvSpPr>
            <p:spPr bwMode="auto">
              <a:xfrm rot="5400000">
                <a:off x="9028994"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529" name="Oval 155"/>
              <p:cNvSpPr>
                <a:spLocks noChangeArrowheads="1"/>
              </p:cNvSpPr>
              <p:nvPr userDrawn="1"/>
            </p:nvSpPr>
            <p:spPr bwMode="auto">
              <a:xfrm rot="5400000">
                <a:off x="9028994"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530" name="Oval 156"/>
              <p:cNvSpPr>
                <a:spLocks noChangeArrowheads="1"/>
              </p:cNvSpPr>
              <p:nvPr userDrawn="1"/>
            </p:nvSpPr>
            <p:spPr bwMode="auto">
              <a:xfrm rot="5400000">
                <a:off x="9030581"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531" name="Oval 159"/>
              <p:cNvSpPr>
                <a:spLocks noChangeArrowheads="1"/>
              </p:cNvSpPr>
              <p:nvPr userDrawn="1"/>
            </p:nvSpPr>
            <p:spPr bwMode="auto">
              <a:xfrm rot="5400000">
                <a:off x="9152025"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532" name="Oval 160"/>
              <p:cNvSpPr>
                <a:spLocks noChangeArrowheads="1"/>
              </p:cNvSpPr>
              <p:nvPr userDrawn="1"/>
            </p:nvSpPr>
            <p:spPr bwMode="auto">
              <a:xfrm rot="5400000">
                <a:off x="9153612"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533" name="Oval 161"/>
              <p:cNvSpPr>
                <a:spLocks noChangeArrowheads="1"/>
              </p:cNvSpPr>
              <p:nvPr userDrawn="1"/>
            </p:nvSpPr>
            <p:spPr bwMode="auto">
              <a:xfrm rot="5400000">
                <a:off x="9152025"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534" name="Oval 162"/>
              <p:cNvSpPr>
                <a:spLocks noChangeArrowheads="1"/>
              </p:cNvSpPr>
              <p:nvPr userDrawn="1"/>
            </p:nvSpPr>
            <p:spPr bwMode="auto">
              <a:xfrm rot="5400000">
                <a:off x="9152025"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535" name="Oval 163"/>
              <p:cNvSpPr>
                <a:spLocks noChangeArrowheads="1"/>
              </p:cNvSpPr>
              <p:nvPr userDrawn="1"/>
            </p:nvSpPr>
            <p:spPr bwMode="auto">
              <a:xfrm rot="5400000">
                <a:off x="9152025"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536" name="Oval 164"/>
              <p:cNvSpPr>
                <a:spLocks noChangeArrowheads="1"/>
              </p:cNvSpPr>
              <p:nvPr userDrawn="1"/>
            </p:nvSpPr>
            <p:spPr bwMode="auto">
              <a:xfrm rot="5400000">
                <a:off x="9153612"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537" name="Oval 167"/>
              <p:cNvSpPr>
                <a:spLocks noChangeArrowheads="1"/>
              </p:cNvSpPr>
              <p:nvPr userDrawn="1"/>
            </p:nvSpPr>
            <p:spPr bwMode="auto">
              <a:xfrm rot="5400000">
                <a:off x="927505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538" name="Oval 168"/>
              <p:cNvSpPr>
                <a:spLocks noChangeArrowheads="1"/>
              </p:cNvSpPr>
              <p:nvPr userDrawn="1"/>
            </p:nvSpPr>
            <p:spPr bwMode="auto">
              <a:xfrm rot="5400000">
                <a:off x="927664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539" name="Oval 169"/>
              <p:cNvSpPr>
                <a:spLocks noChangeArrowheads="1"/>
              </p:cNvSpPr>
              <p:nvPr userDrawn="1"/>
            </p:nvSpPr>
            <p:spPr bwMode="auto">
              <a:xfrm rot="5400000">
                <a:off x="927505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540" name="Oval 170"/>
              <p:cNvSpPr>
                <a:spLocks noChangeArrowheads="1"/>
              </p:cNvSpPr>
              <p:nvPr userDrawn="1"/>
            </p:nvSpPr>
            <p:spPr bwMode="auto">
              <a:xfrm rot="5400000">
                <a:off x="927505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541" name="Oval 171"/>
              <p:cNvSpPr>
                <a:spLocks noChangeArrowheads="1"/>
              </p:cNvSpPr>
              <p:nvPr userDrawn="1"/>
            </p:nvSpPr>
            <p:spPr bwMode="auto">
              <a:xfrm rot="5400000">
                <a:off x="927505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542" name="Oval 172"/>
              <p:cNvSpPr>
                <a:spLocks noChangeArrowheads="1"/>
              </p:cNvSpPr>
              <p:nvPr userDrawn="1"/>
            </p:nvSpPr>
            <p:spPr bwMode="auto">
              <a:xfrm rot="5400000">
                <a:off x="927664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543" name="Oval 175"/>
              <p:cNvSpPr>
                <a:spLocks noChangeArrowheads="1"/>
              </p:cNvSpPr>
              <p:nvPr userDrawn="1"/>
            </p:nvSpPr>
            <p:spPr bwMode="auto">
              <a:xfrm rot="5400000">
                <a:off x="9398087"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544" name="Oval 176"/>
              <p:cNvSpPr>
                <a:spLocks noChangeArrowheads="1"/>
              </p:cNvSpPr>
              <p:nvPr userDrawn="1"/>
            </p:nvSpPr>
            <p:spPr bwMode="auto">
              <a:xfrm rot="5400000">
                <a:off x="9399675"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545" name="Oval 177"/>
              <p:cNvSpPr>
                <a:spLocks noChangeArrowheads="1"/>
              </p:cNvSpPr>
              <p:nvPr userDrawn="1"/>
            </p:nvSpPr>
            <p:spPr bwMode="auto">
              <a:xfrm rot="5400000">
                <a:off x="9398087"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546" name="Oval 178"/>
              <p:cNvSpPr>
                <a:spLocks noChangeArrowheads="1"/>
              </p:cNvSpPr>
              <p:nvPr userDrawn="1"/>
            </p:nvSpPr>
            <p:spPr bwMode="auto">
              <a:xfrm rot="5400000">
                <a:off x="9398087"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547" name="Oval 179"/>
              <p:cNvSpPr>
                <a:spLocks noChangeArrowheads="1"/>
              </p:cNvSpPr>
              <p:nvPr userDrawn="1"/>
            </p:nvSpPr>
            <p:spPr bwMode="auto">
              <a:xfrm rot="5400000">
                <a:off x="9398087"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548" name="Oval 180"/>
              <p:cNvSpPr>
                <a:spLocks noChangeArrowheads="1"/>
              </p:cNvSpPr>
              <p:nvPr userDrawn="1"/>
            </p:nvSpPr>
            <p:spPr bwMode="auto">
              <a:xfrm rot="5400000">
                <a:off x="9399675"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549" name="Oval 183"/>
              <p:cNvSpPr>
                <a:spLocks noChangeArrowheads="1"/>
              </p:cNvSpPr>
              <p:nvPr userDrawn="1"/>
            </p:nvSpPr>
            <p:spPr bwMode="auto">
              <a:xfrm rot="5400000">
                <a:off x="9520325" y="680243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550" name="Oval 184"/>
              <p:cNvSpPr>
                <a:spLocks noChangeArrowheads="1"/>
              </p:cNvSpPr>
              <p:nvPr userDrawn="1"/>
            </p:nvSpPr>
            <p:spPr bwMode="auto">
              <a:xfrm rot="5400000">
                <a:off x="9521912" y="6700837"/>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551" name="Oval 185"/>
              <p:cNvSpPr>
                <a:spLocks noChangeArrowheads="1"/>
              </p:cNvSpPr>
              <p:nvPr userDrawn="1"/>
            </p:nvSpPr>
            <p:spPr bwMode="auto">
              <a:xfrm rot="5400000">
                <a:off x="9520325" y="6600825"/>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552" name="Oval 186"/>
              <p:cNvSpPr>
                <a:spLocks noChangeArrowheads="1"/>
              </p:cNvSpPr>
              <p:nvPr userDrawn="1"/>
            </p:nvSpPr>
            <p:spPr bwMode="auto">
              <a:xfrm rot="5400000">
                <a:off x="9520325" y="6502400"/>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553" name="Oval 187"/>
              <p:cNvSpPr>
                <a:spLocks noChangeArrowheads="1"/>
              </p:cNvSpPr>
              <p:nvPr userDrawn="1"/>
            </p:nvSpPr>
            <p:spPr bwMode="auto">
              <a:xfrm rot="5400000">
                <a:off x="9520325" y="640238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554" name="Oval 188"/>
              <p:cNvSpPr>
                <a:spLocks noChangeArrowheads="1"/>
              </p:cNvSpPr>
              <p:nvPr userDrawn="1"/>
            </p:nvSpPr>
            <p:spPr bwMode="auto">
              <a:xfrm rot="5400000">
                <a:off x="9521912" y="6302375"/>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555" name="Oval 288"/>
              <p:cNvSpPr>
                <a:spLocks noChangeArrowheads="1"/>
              </p:cNvSpPr>
              <p:nvPr userDrawn="1"/>
            </p:nvSpPr>
            <p:spPr bwMode="auto">
              <a:xfrm rot="5400000">
                <a:off x="9643356"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556" name="Oval 289"/>
              <p:cNvSpPr>
                <a:spLocks noChangeArrowheads="1"/>
              </p:cNvSpPr>
              <p:nvPr userDrawn="1"/>
            </p:nvSpPr>
            <p:spPr bwMode="auto">
              <a:xfrm rot="5400000">
                <a:off x="9644943"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557" name="Oval 290"/>
              <p:cNvSpPr>
                <a:spLocks noChangeArrowheads="1"/>
              </p:cNvSpPr>
              <p:nvPr userDrawn="1"/>
            </p:nvSpPr>
            <p:spPr bwMode="auto">
              <a:xfrm rot="5400000">
                <a:off x="9643356"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558" name="Oval 291"/>
              <p:cNvSpPr>
                <a:spLocks noChangeArrowheads="1"/>
              </p:cNvSpPr>
              <p:nvPr userDrawn="1"/>
            </p:nvSpPr>
            <p:spPr bwMode="auto">
              <a:xfrm rot="5400000">
                <a:off x="9643356"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559" name="Oval 292"/>
              <p:cNvSpPr>
                <a:spLocks noChangeArrowheads="1"/>
              </p:cNvSpPr>
              <p:nvPr userDrawn="1"/>
            </p:nvSpPr>
            <p:spPr bwMode="auto">
              <a:xfrm rot="5400000">
                <a:off x="9643356"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560" name="Oval 293"/>
              <p:cNvSpPr>
                <a:spLocks noChangeArrowheads="1"/>
              </p:cNvSpPr>
              <p:nvPr userDrawn="1"/>
            </p:nvSpPr>
            <p:spPr bwMode="auto">
              <a:xfrm rot="5400000">
                <a:off x="9644943"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grpSp>
        <p:sp>
          <p:nvSpPr>
            <p:cNvPr id="381" name="Oval 151"/>
            <p:cNvSpPr>
              <a:spLocks noChangeArrowheads="1"/>
            </p:cNvSpPr>
            <p:nvPr userDrawn="1"/>
          </p:nvSpPr>
          <p:spPr bwMode="auto">
            <a:xfrm rot="5400000">
              <a:off x="6072150"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2" name="Oval 152"/>
            <p:cNvSpPr>
              <a:spLocks noChangeArrowheads="1"/>
            </p:cNvSpPr>
            <p:nvPr userDrawn="1"/>
          </p:nvSpPr>
          <p:spPr bwMode="auto">
            <a:xfrm rot="5400000">
              <a:off x="6073737"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3" name="Oval 153"/>
            <p:cNvSpPr>
              <a:spLocks noChangeArrowheads="1"/>
            </p:cNvSpPr>
            <p:nvPr userDrawn="1"/>
          </p:nvSpPr>
          <p:spPr bwMode="auto">
            <a:xfrm rot="5400000">
              <a:off x="6072150"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4" name="Oval 154"/>
            <p:cNvSpPr>
              <a:spLocks noChangeArrowheads="1"/>
            </p:cNvSpPr>
            <p:nvPr userDrawn="1"/>
          </p:nvSpPr>
          <p:spPr bwMode="auto">
            <a:xfrm rot="5400000">
              <a:off x="6072150"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5" name="Oval 155"/>
            <p:cNvSpPr>
              <a:spLocks noChangeArrowheads="1"/>
            </p:cNvSpPr>
            <p:nvPr userDrawn="1"/>
          </p:nvSpPr>
          <p:spPr bwMode="auto">
            <a:xfrm rot="5400000">
              <a:off x="6072150"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6" name="Oval 156"/>
            <p:cNvSpPr>
              <a:spLocks noChangeArrowheads="1"/>
            </p:cNvSpPr>
            <p:nvPr userDrawn="1"/>
          </p:nvSpPr>
          <p:spPr bwMode="auto">
            <a:xfrm rot="5400000">
              <a:off x="6073737"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7" name="Oval 159"/>
            <p:cNvSpPr>
              <a:spLocks noChangeArrowheads="1"/>
            </p:cNvSpPr>
            <p:nvPr userDrawn="1"/>
          </p:nvSpPr>
          <p:spPr bwMode="auto">
            <a:xfrm rot="5400000">
              <a:off x="6195181"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8" name="Oval 160"/>
            <p:cNvSpPr>
              <a:spLocks noChangeArrowheads="1"/>
            </p:cNvSpPr>
            <p:nvPr userDrawn="1"/>
          </p:nvSpPr>
          <p:spPr bwMode="auto">
            <a:xfrm rot="5400000">
              <a:off x="6196768"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9" name="Oval 161"/>
            <p:cNvSpPr>
              <a:spLocks noChangeArrowheads="1"/>
            </p:cNvSpPr>
            <p:nvPr userDrawn="1"/>
          </p:nvSpPr>
          <p:spPr bwMode="auto">
            <a:xfrm rot="5400000">
              <a:off x="6195181"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0" name="Oval 162"/>
            <p:cNvSpPr>
              <a:spLocks noChangeArrowheads="1"/>
            </p:cNvSpPr>
            <p:nvPr userDrawn="1"/>
          </p:nvSpPr>
          <p:spPr bwMode="auto">
            <a:xfrm rot="5400000">
              <a:off x="6195181"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1" name="Oval 163"/>
            <p:cNvSpPr>
              <a:spLocks noChangeArrowheads="1"/>
            </p:cNvSpPr>
            <p:nvPr userDrawn="1"/>
          </p:nvSpPr>
          <p:spPr bwMode="auto">
            <a:xfrm rot="5400000">
              <a:off x="6195181"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2" name="Oval 164"/>
            <p:cNvSpPr>
              <a:spLocks noChangeArrowheads="1"/>
            </p:cNvSpPr>
            <p:nvPr userDrawn="1"/>
          </p:nvSpPr>
          <p:spPr bwMode="auto">
            <a:xfrm rot="5400000">
              <a:off x="6196768"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3" name="Oval 167"/>
            <p:cNvSpPr>
              <a:spLocks noChangeArrowheads="1"/>
            </p:cNvSpPr>
            <p:nvPr userDrawn="1"/>
          </p:nvSpPr>
          <p:spPr bwMode="auto">
            <a:xfrm rot="5400000">
              <a:off x="6318212"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4" name="Oval 168"/>
            <p:cNvSpPr>
              <a:spLocks noChangeArrowheads="1"/>
            </p:cNvSpPr>
            <p:nvPr userDrawn="1"/>
          </p:nvSpPr>
          <p:spPr bwMode="auto">
            <a:xfrm rot="5400000">
              <a:off x="6319800"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5" name="Oval 169"/>
            <p:cNvSpPr>
              <a:spLocks noChangeArrowheads="1"/>
            </p:cNvSpPr>
            <p:nvPr userDrawn="1"/>
          </p:nvSpPr>
          <p:spPr bwMode="auto">
            <a:xfrm rot="5400000">
              <a:off x="6318212"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6" name="Oval 170"/>
            <p:cNvSpPr>
              <a:spLocks noChangeArrowheads="1"/>
            </p:cNvSpPr>
            <p:nvPr userDrawn="1"/>
          </p:nvSpPr>
          <p:spPr bwMode="auto">
            <a:xfrm rot="5400000">
              <a:off x="6318212"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7" name="Oval 171"/>
            <p:cNvSpPr>
              <a:spLocks noChangeArrowheads="1"/>
            </p:cNvSpPr>
            <p:nvPr userDrawn="1"/>
          </p:nvSpPr>
          <p:spPr bwMode="auto">
            <a:xfrm rot="5400000">
              <a:off x="6318212"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8" name="Oval 172"/>
            <p:cNvSpPr>
              <a:spLocks noChangeArrowheads="1"/>
            </p:cNvSpPr>
            <p:nvPr userDrawn="1"/>
          </p:nvSpPr>
          <p:spPr bwMode="auto">
            <a:xfrm rot="5400000">
              <a:off x="6319800"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9" name="Oval 175"/>
            <p:cNvSpPr>
              <a:spLocks noChangeArrowheads="1"/>
            </p:cNvSpPr>
            <p:nvPr userDrawn="1"/>
          </p:nvSpPr>
          <p:spPr bwMode="auto">
            <a:xfrm rot="5400000">
              <a:off x="6441243"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00" name="Oval 176"/>
            <p:cNvSpPr>
              <a:spLocks noChangeArrowheads="1"/>
            </p:cNvSpPr>
            <p:nvPr userDrawn="1"/>
          </p:nvSpPr>
          <p:spPr bwMode="auto">
            <a:xfrm rot="5400000">
              <a:off x="6442831"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01" name="Oval 177"/>
            <p:cNvSpPr>
              <a:spLocks noChangeArrowheads="1"/>
            </p:cNvSpPr>
            <p:nvPr userDrawn="1"/>
          </p:nvSpPr>
          <p:spPr bwMode="auto">
            <a:xfrm rot="5400000">
              <a:off x="6441243"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02" name="Oval 178"/>
            <p:cNvSpPr>
              <a:spLocks noChangeArrowheads="1"/>
            </p:cNvSpPr>
            <p:nvPr userDrawn="1"/>
          </p:nvSpPr>
          <p:spPr bwMode="auto">
            <a:xfrm rot="5400000">
              <a:off x="6441243"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03" name="Oval 179"/>
            <p:cNvSpPr>
              <a:spLocks noChangeArrowheads="1"/>
            </p:cNvSpPr>
            <p:nvPr userDrawn="1"/>
          </p:nvSpPr>
          <p:spPr bwMode="auto">
            <a:xfrm rot="5400000">
              <a:off x="6441243"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04" name="Oval 180"/>
            <p:cNvSpPr>
              <a:spLocks noChangeArrowheads="1"/>
            </p:cNvSpPr>
            <p:nvPr userDrawn="1"/>
          </p:nvSpPr>
          <p:spPr bwMode="auto">
            <a:xfrm rot="5400000">
              <a:off x="6442831"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05" name="Oval 183"/>
            <p:cNvSpPr>
              <a:spLocks noChangeArrowheads="1"/>
            </p:cNvSpPr>
            <p:nvPr userDrawn="1"/>
          </p:nvSpPr>
          <p:spPr bwMode="auto">
            <a:xfrm rot="5400000">
              <a:off x="6563481" y="680243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06" name="Oval 184"/>
            <p:cNvSpPr>
              <a:spLocks noChangeArrowheads="1"/>
            </p:cNvSpPr>
            <p:nvPr userDrawn="1"/>
          </p:nvSpPr>
          <p:spPr bwMode="auto">
            <a:xfrm rot="5400000">
              <a:off x="6565068" y="6700837"/>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07" name="Oval 185"/>
            <p:cNvSpPr>
              <a:spLocks noChangeArrowheads="1"/>
            </p:cNvSpPr>
            <p:nvPr userDrawn="1"/>
          </p:nvSpPr>
          <p:spPr bwMode="auto">
            <a:xfrm rot="5400000">
              <a:off x="6563481" y="6600825"/>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08" name="Oval 186"/>
            <p:cNvSpPr>
              <a:spLocks noChangeArrowheads="1"/>
            </p:cNvSpPr>
            <p:nvPr userDrawn="1"/>
          </p:nvSpPr>
          <p:spPr bwMode="auto">
            <a:xfrm rot="5400000">
              <a:off x="6563481" y="6502400"/>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09" name="Oval 187"/>
            <p:cNvSpPr>
              <a:spLocks noChangeArrowheads="1"/>
            </p:cNvSpPr>
            <p:nvPr userDrawn="1"/>
          </p:nvSpPr>
          <p:spPr bwMode="auto">
            <a:xfrm rot="5400000">
              <a:off x="6563481" y="640238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10" name="Oval 188"/>
            <p:cNvSpPr>
              <a:spLocks noChangeArrowheads="1"/>
            </p:cNvSpPr>
            <p:nvPr userDrawn="1"/>
          </p:nvSpPr>
          <p:spPr bwMode="auto">
            <a:xfrm rot="5400000">
              <a:off x="6565068" y="6302375"/>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11" name="Oval 288"/>
            <p:cNvSpPr>
              <a:spLocks noChangeArrowheads="1"/>
            </p:cNvSpPr>
            <p:nvPr userDrawn="1"/>
          </p:nvSpPr>
          <p:spPr bwMode="auto">
            <a:xfrm rot="5400000">
              <a:off x="6686512"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12" name="Oval 289"/>
            <p:cNvSpPr>
              <a:spLocks noChangeArrowheads="1"/>
            </p:cNvSpPr>
            <p:nvPr userDrawn="1"/>
          </p:nvSpPr>
          <p:spPr bwMode="auto">
            <a:xfrm rot="5400000">
              <a:off x="6688099"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13" name="Oval 290"/>
            <p:cNvSpPr>
              <a:spLocks noChangeArrowheads="1"/>
            </p:cNvSpPr>
            <p:nvPr userDrawn="1"/>
          </p:nvSpPr>
          <p:spPr bwMode="auto">
            <a:xfrm rot="5400000">
              <a:off x="6686512"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14" name="Oval 291"/>
            <p:cNvSpPr>
              <a:spLocks noChangeArrowheads="1"/>
            </p:cNvSpPr>
            <p:nvPr userDrawn="1"/>
          </p:nvSpPr>
          <p:spPr bwMode="auto">
            <a:xfrm rot="5400000">
              <a:off x="6686512"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15" name="Oval 292"/>
            <p:cNvSpPr>
              <a:spLocks noChangeArrowheads="1"/>
            </p:cNvSpPr>
            <p:nvPr userDrawn="1"/>
          </p:nvSpPr>
          <p:spPr bwMode="auto">
            <a:xfrm rot="5400000">
              <a:off x="6686512"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16" name="Oval 293"/>
            <p:cNvSpPr>
              <a:spLocks noChangeArrowheads="1"/>
            </p:cNvSpPr>
            <p:nvPr userDrawn="1"/>
          </p:nvSpPr>
          <p:spPr bwMode="auto">
            <a:xfrm rot="5400000">
              <a:off x="6688099"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grpSp>
      <p:grpSp>
        <p:nvGrpSpPr>
          <p:cNvPr id="561" name="Gruppo 560"/>
          <p:cNvGrpSpPr/>
          <p:nvPr userDrawn="1"/>
        </p:nvGrpSpPr>
        <p:grpSpPr>
          <a:xfrm>
            <a:off x="7939458" y="24483"/>
            <a:ext cx="3684588" cy="533128"/>
            <a:chOff x="7939458" y="46187"/>
            <a:chExt cx="3684588" cy="533128"/>
          </a:xfrm>
        </p:grpSpPr>
        <p:sp>
          <p:nvSpPr>
            <p:cNvPr id="562" name="Oval 191"/>
            <p:cNvSpPr>
              <a:spLocks noChangeArrowheads="1"/>
            </p:cNvSpPr>
            <p:nvPr/>
          </p:nvSpPr>
          <p:spPr bwMode="auto">
            <a:xfrm>
              <a:off x="7939458" y="46187"/>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63" name="Oval 193"/>
            <p:cNvSpPr>
              <a:spLocks noChangeArrowheads="1"/>
            </p:cNvSpPr>
            <p:nvPr/>
          </p:nvSpPr>
          <p:spPr bwMode="auto">
            <a:xfrm>
              <a:off x="8098208" y="46187"/>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64" name="Oval 195"/>
            <p:cNvSpPr>
              <a:spLocks noChangeArrowheads="1"/>
            </p:cNvSpPr>
            <p:nvPr/>
          </p:nvSpPr>
          <p:spPr bwMode="auto">
            <a:xfrm>
              <a:off x="8256958" y="46187"/>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65" name="Oval 197"/>
            <p:cNvSpPr>
              <a:spLocks noChangeArrowheads="1"/>
            </p:cNvSpPr>
            <p:nvPr/>
          </p:nvSpPr>
          <p:spPr bwMode="auto">
            <a:xfrm>
              <a:off x="8415708" y="46187"/>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66" name="Oval 199"/>
            <p:cNvSpPr>
              <a:spLocks noChangeArrowheads="1"/>
            </p:cNvSpPr>
            <p:nvPr/>
          </p:nvSpPr>
          <p:spPr bwMode="auto">
            <a:xfrm>
              <a:off x="8574458" y="46187"/>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67" name="Oval 201"/>
            <p:cNvSpPr>
              <a:spLocks noChangeArrowheads="1"/>
            </p:cNvSpPr>
            <p:nvPr/>
          </p:nvSpPr>
          <p:spPr bwMode="auto">
            <a:xfrm>
              <a:off x="8728446" y="46187"/>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68" name="Oval 203"/>
            <p:cNvSpPr>
              <a:spLocks noChangeArrowheads="1"/>
            </p:cNvSpPr>
            <p:nvPr/>
          </p:nvSpPr>
          <p:spPr bwMode="auto">
            <a:xfrm>
              <a:off x="8887196" y="46187"/>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69" name="Oval 206"/>
            <p:cNvSpPr>
              <a:spLocks noChangeArrowheads="1"/>
            </p:cNvSpPr>
            <p:nvPr/>
          </p:nvSpPr>
          <p:spPr bwMode="auto">
            <a:xfrm>
              <a:off x="90459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70" name="Oval 208"/>
            <p:cNvSpPr>
              <a:spLocks noChangeArrowheads="1"/>
            </p:cNvSpPr>
            <p:nvPr/>
          </p:nvSpPr>
          <p:spPr bwMode="auto">
            <a:xfrm>
              <a:off x="920469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71" name="Oval 210"/>
            <p:cNvSpPr>
              <a:spLocks noChangeArrowheads="1"/>
            </p:cNvSpPr>
            <p:nvPr/>
          </p:nvSpPr>
          <p:spPr bwMode="auto">
            <a:xfrm>
              <a:off x="93634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72" name="Oval 212"/>
            <p:cNvSpPr>
              <a:spLocks noChangeArrowheads="1"/>
            </p:cNvSpPr>
            <p:nvPr/>
          </p:nvSpPr>
          <p:spPr bwMode="auto">
            <a:xfrm>
              <a:off x="9522196" y="461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73" name="Oval 214"/>
            <p:cNvSpPr>
              <a:spLocks noChangeArrowheads="1"/>
            </p:cNvSpPr>
            <p:nvPr/>
          </p:nvSpPr>
          <p:spPr bwMode="auto">
            <a:xfrm>
              <a:off x="967935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74" name="Oval 216"/>
            <p:cNvSpPr>
              <a:spLocks noChangeArrowheads="1"/>
            </p:cNvSpPr>
            <p:nvPr/>
          </p:nvSpPr>
          <p:spPr bwMode="auto">
            <a:xfrm>
              <a:off x="983810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75" name="Oval 218"/>
            <p:cNvSpPr>
              <a:spLocks noChangeArrowheads="1"/>
            </p:cNvSpPr>
            <p:nvPr/>
          </p:nvSpPr>
          <p:spPr bwMode="auto">
            <a:xfrm>
              <a:off x="999685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76" name="Oval 220"/>
            <p:cNvSpPr>
              <a:spLocks noChangeArrowheads="1"/>
            </p:cNvSpPr>
            <p:nvPr/>
          </p:nvSpPr>
          <p:spPr bwMode="auto">
            <a:xfrm>
              <a:off x="101508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77" name="Oval 222"/>
            <p:cNvSpPr>
              <a:spLocks noChangeArrowheads="1"/>
            </p:cNvSpPr>
            <p:nvPr/>
          </p:nvSpPr>
          <p:spPr bwMode="auto">
            <a:xfrm>
              <a:off x="1030959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78" name="Oval 224"/>
            <p:cNvSpPr>
              <a:spLocks noChangeArrowheads="1"/>
            </p:cNvSpPr>
            <p:nvPr/>
          </p:nvSpPr>
          <p:spPr bwMode="auto">
            <a:xfrm>
              <a:off x="104683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79" name="Oval 226"/>
            <p:cNvSpPr>
              <a:spLocks noChangeArrowheads="1"/>
            </p:cNvSpPr>
            <p:nvPr/>
          </p:nvSpPr>
          <p:spPr bwMode="auto">
            <a:xfrm>
              <a:off x="1062709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80" name="Oval 228"/>
            <p:cNvSpPr>
              <a:spLocks noChangeArrowheads="1"/>
            </p:cNvSpPr>
            <p:nvPr/>
          </p:nvSpPr>
          <p:spPr bwMode="auto">
            <a:xfrm>
              <a:off x="107858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81" name="Oval 230"/>
            <p:cNvSpPr>
              <a:spLocks noChangeArrowheads="1"/>
            </p:cNvSpPr>
            <p:nvPr/>
          </p:nvSpPr>
          <p:spPr bwMode="auto">
            <a:xfrm>
              <a:off x="10944596" y="461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82" name="Oval 232"/>
            <p:cNvSpPr>
              <a:spLocks noChangeArrowheads="1"/>
            </p:cNvSpPr>
            <p:nvPr/>
          </p:nvSpPr>
          <p:spPr bwMode="auto">
            <a:xfrm>
              <a:off x="11103346" y="461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83" name="Oval 234"/>
            <p:cNvSpPr>
              <a:spLocks noChangeArrowheads="1"/>
            </p:cNvSpPr>
            <p:nvPr/>
          </p:nvSpPr>
          <p:spPr bwMode="auto">
            <a:xfrm>
              <a:off x="1126050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84" name="Oval 236"/>
            <p:cNvSpPr>
              <a:spLocks noChangeArrowheads="1"/>
            </p:cNvSpPr>
            <p:nvPr/>
          </p:nvSpPr>
          <p:spPr bwMode="auto">
            <a:xfrm>
              <a:off x="1141925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85" name="Oval 238"/>
            <p:cNvSpPr>
              <a:spLocks noChangeArrowheads="1"/>
            </p:cNvSpPr>
            <p:nvPr/>
          </p:nvSpPr>
          <p:spPr bwMode="auto">
            <a:xfrm>
              <a:off x="1157800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86" name="Oval 240"/>
            <p:cNvSpPr>
              <a:spLocks noChangeArrowheads="1"/>
            </p:cNvSpPr>
            <p:nvPr/>
          </p:nvSpPr>
          <p:spPr bwMode="auto">
            <a:xfrm>
              <a:off x="79394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87" name="Oval 241"/>
            <p:cNvSpPr>
              <a:spLocks noChangeArrowheads="1"/>
            </p:cNvSpPr>
            <p:nvPr/>
          </p:nvSpPr>
          <p:spPr bwMode="auto">
            <a:xfrm>
              <a:off x="79394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88" name="Oval 242"/>
            <p:cNvSpPr>
              <a:spLocks noChangeArrowheads="1"/>
            </p:cNvSpPr>
            <p:nvPr/>
          </p:nvSpPr>
          <p:spPr bwMode="auto">
            <a:xfrm>
              <a:off x="80982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89" name="Oval 243"/>
            <p:cNvSpPr>
              <a:spLocks noChangeArrowheads="1"/>
            </p:cNvSpPr>
            <p:nvPr/>
          </p:nvSpPr>
          <p:spPr bwMode="auto">
            <a:xfrm>
              <a:off x="80982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90" name="Oval 244"/>
            <p:cNvSpPr>
              <a:spLocks noChangeArrowheads="1"/>
            </p:cNvSpPr>
            <p:nvPr/>
          </p:nvSpPr>
          <p:spPr bwMode="auto">
            <a:xfrm>
              <a:off x="82569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91" name="Oval 245"/>
            <p:cNvSpPr>
              <a:spLocks noChangeArrowheads="1"/>
            </p:cNvSpPr>
            <p:nvPr/>
          </p:nvSpPr>
          <p:spPr bwMode="auto">
            <a:xfrm>
              <a:off x="82569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92" name="Oval 246"/>
            <p:cNvSpPr>
              <a:spLocks noChangeArrowheads="1"/>
            </p:cNvSpPr>
            <p:nvPr/>
          </p:nvSpPr>
          <p:spPr bwMode="auto">
            <a:xfrm>
              <a:off x="84157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93" name="Oval 247"/>
            <p:cNvSpPr>
              <a:spLocks noChangeArrowheads="1"/>
            </p:cNvSpPr>
            <p:nvPr/>
          </p:nvSpPr>
          <p:spPr bwMode="auto">
            <a:xfrm>
              <a:off x="84157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94" name="Oval 248"/>
            <p:cNvSpPr>
              <a:spLocks noChangeArrowheads="1"/>
            </p:cNvSpPr>
            <p:nvPr/>
          </p:nvSpPr>
          <p:spPr bwMode="auto">
            <a:xfrm>
              <a:off x="8574458" y="285900"/>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95" name="Oval 249"/>
            <p:cNvSpPr>
              <a:spLocks noChangeArrowheads="1"/>
            </p:cNvSpPr>
            <p:nvPr/>
          </p:nvSpPr>
          <p:spPr bwMode="auto">
            <a:xfrm>
              <a:off x="8574458" y="1604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96" name="Oval 250"/>
            <p:cNvSpPr>
              <a:spLocks noChangeArrowheads="1"/>
            </p:cNvSpPr>
            <p:nvPr/>
          </p:nvSpPr>
          <p:spPr bwMode="auto">
            <a:xfrm>
              <a:off x="87284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97" name="Oval 251"/>
            <p:cNvSpPr>
              <a:spLocks noChangeArrowheads="1"/>
            </p:cNvSpPr>
            <p:nvPr/>
          </p:nvSpPr>
          <p:spPr bwMode="auto">
            <a:xfrm>
              <a:off x="87284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98" name="Oval 252"/>
            <p:cNvSpPr>
              <a:spLocks noChangeArrowheads="1"/>
            </p:cNvSpPr>
            <p:nvPr/>
          </p:nvSpPr>
          <p:spPr bwMode="auto">
            <a:xfrm>
              <a:off x="888719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99" name="Oval 253"/>
            <p:cNvSpPr>
              <a:spLocks noChangeArrowheads="1"/>
            </p:cNvSpPr>
            <p:nvPr/>
          </p:nvSpPr>
          <p:spPr bwMode="auto">
            <a:xfrm>
              <a:off x="888719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600" name="Oval 254"/>
            <p:cNvSpPr>
              <a:spLocks noChangeArrowheads="1"/>
            </p:cNvSpPr>
            <p:nvPr/>
          </p:nvSpPr>
          <p:spPr bwMode="auto">
            <a:xfrm>
              <a:off x="90459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601" name="Oval 255"/>
            <p:cNvSpPr>
              <a:spLocks noChangeArrowheads="1"/>
            </p:cNvSpPr>
            <p:nvPr/>
          </p:nvSpPr>
          <p:spPr bwMode="auto">
            <a:xfrm>
              <a:off x="90459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602" name="Oval 256"/>
            <p:cNvSpPr>
              <a:spLocks noChangeArrowheads="1"/>
            </p:cNvSpPr>
            <p:nvPr/>
          </p:nvSpPr>
          <p:spPr bwMode="auto">
            <a:xfrm>
              <a:off x="920469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603" name="Oval 257"/>
            <p:cNvSpPr>
              <a:spLocks noChangeArrowheads="1"/>
            </p:cNvSpPr>
            <p:nvPr/>
          </p:nvSpPr>
          <p:spPr bwMode="auto">
            <a:xfrm>
              <a:off x="920469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604" name="Oval 258"/>
            <p:cNvSpPr>
              <a:spLocks noChangeArrowheads="1"/>
            </p:cNvSpPr>
            <p:nvPr/>
          </p:nvSpPr>
          <p:spPr bwMode="auto">
            <a:xfrm>
              <a:off x="93634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605" name="Oval 259"/>
            <p:cNvSpPr>
              <a:spLocks noChangeArrowheads="1"/>
            </p:cNvSpPr>
            <p:nvPr/>
          </p:nvSpPr>
          <p:spPr bwMode="auto">
            <a:xfrm>
              <a:off x="93634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606" name="Oval 260"/>
            <p:cNvSpPr>
              <a:spLocks noChangeArrowheads="1"/>
            </p:cNvSpPr>
            <p:nvPr/>
          </p:nvSpPr>
          <p:spPr bwMode="auto">
            <a:xfrm>
              <a:off x="9522196" y="285900"/>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607" name="Oval 261"/>
            <p:cNvSpPr>
              <a:spLocks noChangeArrowheads="1"/>
            </p:cNvSpPr>
            <p:nvPr/>
          </p:nvSpPr>
          <p:spPr bwMode="auto">
            <a:xfrm>
              <a:off x="9522196" y="1604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608" name="Oval 262"/>
            <p:cNvSpPr>
              <a:spLocks noChangeArrowheads="1"/>
            </p:cNvSpPr>
            <p:nvPr/>
          </p:nvSpPr>
          <p:spPr bwMode="auto">
            <a:xfrm>
              <a:off x="96793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609" name="Oval 263"/>
            <p:cNvSpPr>
              <a:spLocks noChangeArrowheads="1"/>
            </p:cNvSpPr>
            <p:nvPr/>
          </p:nvSpPr>
          <p:spPr bwMode="auto">
            <a:xfrm>
              <a:off x="96793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610" name="Oval 264"/>
            <p:cNvSpPr>
              <a:spLocks noChangeArrowheads="1"/>
            </p:cNvSpPr>
            <p:nvPr/>
          </p:nvSpPr>
          <p:spPr bwMode="auto">
            <a:xfrm>
              <a:off x="98381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611" name="Oval 265"/>
            <p:cNvSpPr>
              <a:spLocks noChangeArrowheads="1"/>
            </p:cNvSpPr>
            <p:nvPr/>
          </p:nvSpPr>
          <p:spPr bwMode="auto">
            <a:xfrm>
              <a:off x="98381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612" name="Oval 266"/>
            <p:cNvSpPr>
              <a:spLocks noChangeArrowheads="1"/>
            </p:cNvSpPr>
            <p:nvPr/>
          </p:nvSpPr>
          <p:spPr bwMode="auto">
            <a:xfrm>
              <a:off x="99968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613" name="Oval 267"/>
            <p:cNvSpPr>
              <a:spLocks noChangeArrowheads="1"/>
            </p:cNvSpPr>
            <p:nvPr/>
          </p:nvSpPr>
          <p:spPr bwMode="auto">
            <a:xfrm>
              <a:off x="99968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614" name="Oval 268"/>
            <p:cNvSpPr>
              <a:spLocks noChangeArrowheads="1"/>
            </p:cNvSpPr>
            <p:nvPr/>
          </p:nvSpPr>
          <p:spPr bwMode="auto">
            <a:xfrm>
              <a:off x="101508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615" name="Oval 269"/>
            <p:cNvSpPr>
              <a:spLocks noChangeArrowheads="1"/>
            </p:cNvSpPr>
            <p:nvPr/>
          </p:nvSpPr>
          <p:spPr bwMode="auto">
            <a:xfrm>
              <a:off x="101508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616" name="Oval 270"/>
            <p:cNvSpPr>
              <a:spLocks noChangeArrowheads="1"/>
            </p:cNvSpPr>
            <p:nvPr/>
          </p:nvSpPr>
          <p:spPr bwMode="auto">
            <a:xfrm>
              <a:off x="1030959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617" name="Oval 271"/>
            <p:cNvSpPr>
              <a:spLocks noChangeArrowheads="1"/>
            </p:cNvSpPr>
            <p:nvPr/>
          </p:nvSpPr>
          <p:spPr bwMode="auto">
            <a:xfrm>
              <a:off x="1030959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618" name="Oval 272"/>
            <p:cNvSpPr>
              <a:spLocks noChangeArrowheads="1"/>
            </p:cNvSpPr>
            <p:nvPr/>
          </p:nvSpPr>
          <p:spPr bwMode="auto">
            <a:xfrm>
              <a:off x="104683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619" name="Oval 273"/>
            <p:cNvSpPr>
              <a:spLocks noChangeArrowheads="1"/>
            </p:cNvSpPr>
            <p:nvPr/>
          </p:nvSpPr>
          <p:spPr bwMode="auto">
            <a:xfrm>
              <a:off x="104683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620" name="Oval 274"/>
            <p:cNvSpPr>
              <a:spLocks noChangeArrowheads="1"/>
            </p:cNvSpPr>
            <p:nvPr/>
          </p:nvSpPr>
          <p:spPr bwMode="auto">
            <a:xfrm>
              <a:off x="1062709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621" name="Oval 275"/>
            <p:cNvSpPr>
              <a:spLocks noChangeArrowheads="1"/>
            </p:cNvSpPr>
            <p:nvPr/>
          </p:nvSpPr>
          <p:spPr bwMode="auto">
            <a:xfrm>
              <a:off x="1062709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622" name="Oval 276"/>
            <p:cNvSpPr>
              <a:spLocks noChangeArrowheads="1"/>
            </p:cNvSpPr>
            <p:nvPr/>
          </p:nvSpPr>
          <p:spPr bwMode="auto">
            <a:xfrm>
              <a:off x="107858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623" name="Oval 277"/>
            <p:cNvSpPr>
              <a:spLocks noChangeArrowheads="1"/>
            </p:cNvSpPr>
            <p:nvPr/>
          </p:nvSpPr>
          <p:spPr bwMode="auto">
            <a:xfrm>
              <a:off x="107858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624" name="Oval 278"/>
            <p:cNvSpPr>
              <a:spLocks noChangeArrowheads="1"/>
            </p:cNvSpPr>
            <p:nvPr/>
          </p:nvSpPr>
          <p:spPr bwMode="auto">
            <a:xfrm>
              <a:off x="10944596" y="285900"/>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625" name="Oval 279"/>
            <p:cNvSpPr>
              <a:spLocks noChangeArrowheads="1"/>
            </p:cNvSpPr>
            <p:nvPr/>
          </p:nvSpPr>
          <p:spPr bwMode="auto">
            <a:xfrm>
              <a:off x="10944596" y="1604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626" name="Oval 280"/>
            <p:cNvSpPr>
              <a:spLocks noChangeArrowheads="1"/>
            </p:cNvSpPr>
            <p:nvPr/>
          </p:nvSpPr>
          <p:spPr bwMode="auto">
            <a:xfrm>
              <a:off x="11103346" y="285900"/>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627" name="Oval 281"/>
            <p:cNvSpPr>
              <a:spLocks noChangeArrowheads="1"/>
            </p:cNvSpPr>
            <p:nvPr/>
          </p:nvSpPr>
          <p:spPr bwMode="auto">
            <a:xfrm>
              <a:off x="11103346" y="1604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628" name="Oval 282"/>
            <p:cNvSpPr>
              <a:spLocks noChangeArrowheads="1"/>
            </p:cNvSpPr>
            <p:nvPr/>
          </p:nvSpPr>
          <p:spPr bwMode="auto">
            <a:xfrm>
              <a:off x="112605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629" name="Oval 283"/>
            <p:cNvSpPr>
              <a:spLocks noChangeArrowheads="1"/>
            </p:cNvSpPr>
            <p:nvPr/>
          </p:nvSpPr>
          <p:spPr bwMode="auto">
            <a:xfrm>
              <a:off x="112605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630" name="Oval 284"/>
            <p:cNvSpPr>
              <a:spLocks noChangeArrowheads="1"/>
            </p:cNvSpPr>
            <p:nvPr/>
          </p:nvSpPr>
          <p:spPr bwMode="auto">
            <a:xfrm>
              <a:off x="114192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631" name="Oval 285"/>
            <p:cNvSpPr>
              <a:spLocks noChangeArrowheads="1"/>
            </p:cNvSpPr>
            <p:nvPr/>
          </p:nvSpPr>
          <p:spPr bwMode="auto">
            <a:xfrm>
              <a:off x="114192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632" name="Oval 286"/>
            <p:cNvSpPr>
              <a:spLocks noChangeArrowheads="1"/>
            </p:cNvSpPr>
            <p:nvPr/>
          </p:nvSpPr>
          <p:spPr bwMode="auto">
            <a:xfrm>
              <a:off x="115780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633" name="Oval 287"/>
            <p:cNvSpPr>
              <a:spLocks noChangeArrowheads="1"/>
            </p:cNvSpPr>
            <p:nvPr/>
          </p:nvSpPr>
          <p:spPr bwMode="auto">
            <a:xfrm>
              <a:off x="115780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634" name="Oval 240"/>
            <p:cNvSpPr>
              <a:spLocks noChangeArrowheads="1"/>
            </p:cNvSpPr>
            <p:nvPr userDrawn="1"/>
          </p:nvSpPr>
          <p:spPr bwMode="auto">
            <a:xfrm>
              <a:off x="793945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635" name="Oval 241"/>
            <p:cNvSpPr>
              <a:spLocks noChangeArrowheads="1"/>
            </p:cNvSpPr>
            <p:nvPr userDrawn="1"/>
          </p:nvSpPr>
          <p:spPr bwMode="auto">
            <a:xfrm>
              <a:off x="793945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636" name="Oval 242"/>
            <p:cNvSpPr>
              <a:spLocks noChangeArrowheads="1"/>
            </p:cNvSpPr>
            <p:nvPr userDrawn="1"/>
          </p:nvSpPr>
          <p:spPr bwMode="auto">
            <a:xfrm>
              <a:off x="809820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637" name="Oval 243"/>
            <p:cNvSpPr>
              <a:spLocks noChangeArrowheads="1"/>
            </p:cNvSpPr>
            <p:nvPr userDrawn="1"/>
          </p:nvSpPr>
          <p:spPr bwMode="auto">
            <a:xfrm>
              <a:off x="809820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638" name="Oval 244"/>
            <p:cNvSpPr>
              <a:spLocks noChangeArrowheads="1"/>
            </p:cNvSpPr>
            <p:nvPr userDrawn="1"/>
          </p:nvSpPr>
          <p:spPr bwMode="auto">
            <a:xfrm>
              <a:off x="825695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639" name="Oval 245"/>
            <p:cNvSpPr>
              <a:spLocks noChangeArrowheads="1"/>
            </p:cNvSpPr>
            <p:nvPr userDrawn="1"/>
          </p:nvSpPr>
          <p:spPr bwMode="auto">
            <a:xfrm>
              <a:off x="825695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640" name="Oval 246"/>
            <p:cNvSpPr>
              <a:spLocks noChangeArrowheads="1"/>
            </p:cNvSpPr>
            <p:nvPr userDrawn="1"/>
          </p:nvSpPr>
          <p:spPr bwMode="auto">
            <a:xfrm>
              <a:off x="841570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641" name="Oval 247"/>
            <p:cNvSpPr>
              <a:spLocks noChangeArrowheads="1"/>
            </p:cNvSpPr>
            <p:nvPr userDrawn="1"/>
          </p:nvSpPr>
          <p:spPr bwMode="auto">
            <a:xfrm>
              <a:off x="841570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642" name="Oval 248"/>
            <p:cNvSpPr>
              <a:spLocks noChangeArrowheads="1"/>
            </p:cNvSpPr>
            <p:nvPr userDrawn="1"/>
          </p:nvSpPr>
          <p:spPr bwMode="auto">
            <a:xfrm>
              <a:off x="8574458" y="530102"/>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643" name="Oval 249"/>
            <p:cNvSpPr>
              <a:spLocks noChangeArrowheads="1"/>
            </p:cNvSpPr>
            <p:nvPr userDrawn="1"/>
          </p:nvSpPr>
          <p:spPr bwMode="auto">
            <a:xfrm>
              <a:off x="8574458" y="404690"/>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644" name="Oval 250"/>
            <p:cNvSpPr>
              <a:spLocks noChangeArrowheads="1"/>
            </p:cNvSpPr>
            <p:nvPr userDrawn="1"/>
          </p:nvSpPr>
          <p:spPr bwMode="auto">
            <a:xfrm>
              <a:off x="87284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645" name="Oval 251"/>
            <p:cNvSpPr>
              <a:spLocks noChangeArrowheads="1"/>
            </p:cNvSpPr>
            <p:nvPr userDrawn="1"/>
          </p:nvSpPr>
          <p:spPr bwMode="auto">
            <a:xfrm>
              <a:off x="87284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646" name="Oval 252"/>
            <p:cNvSpPr>
              <a:spLocks noChangeArrowheads="1"/>
            </p:cNvSpPr>
            <p:nvPr userDrawn="1"/>
          </p:nvSpPr>
          <p:spPr bwMode="auto">
            <a:xfrm>
              <a:off x="888719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647" name="Oval 253"/>
            <p:cNvSpPr>
              <a:spLocks noChangeArrowheads="1"/>
            </p:cNvSpPr>
            <p:nvPr userDrawn="1"/>
          </p:nvSpPr>
          <p:spPr bwMode="auto">
            <a:xfrm>
              <a:off x="888719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648" name="Oval 254"/>
            <p:cNvSpPr>
              <a:spLocks noChangeArrowheads="1"/>
            </p:cNvSpPr>
            <p:nvPr userDrawn="1"/>
          </p:nvSpPr>
          <p:spPr bwMode="auto">
            <a:xfrm>
              <a:off x="90459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649" name="Oval 255"/>
            <p:cNvSpPr>
              <a:spLocks noChangeArrowheads="1"/>
            </p:cNvSpPr>
            <p:nvPr userDrawn="1"/>
          </p:nvSpPr>
          <p:spPr bwMode="auto">
            <a:xfrm>
              <a:off x="90459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650" name="Oval 256"/>
            <p:cNvSpPr>
              <a:spLocks noChangeArrowheads="1"/>
            </p:cNvSpPr>
            <p:nvPr userDrawn="1"/>
          </p:nvSpPr>
          <p:spPr bwMode="auto">
            <a:xfrm>
              <a:off x="920469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651" name="Oval 257"/>
            <p:cNvSpPr>
              <a:spLocks noChangeArrowheads="1"/>
            </p:cNvSpPr>
            <p:nvPr userDrawn="1"/>
          </p:nvSpPr>
          <p:spPr bwMode="auto">
            <a:xfrm>
              <a:off x="920469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652" name="Oval 258"/>
            <p:cNvSpPr>
              <a:spLocks noChangeArrowheads="1"/>
            </p:cNvSpPr>
            <p:nvPr userDrawn="1"/>
          </p:nvSpPr>
          <p:spPr bwMode="auto">
            <a:xfrm>
              <a:off x="93634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653" name="Oval 259"/>
            <p:cNvSpPr>
              <a:spLocks noChangeArrowheads="1"/>
            </p:cNvSpPr>
            <p:nvPr userDrawn="1"/>
          </p:nvSpPr>
          <p:spPr bwMode="auto">
            <a:xfrm>
              <a:off x="93634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654" name="Oval 260"/>
            <p:cNvSpPr>
              <a:spLocks noChangeArrowheads="1"/>
            </p:cNvSpPr>
            <p:nvPr userDrawn="1"/>
          </p:nvSpPr>
          <p:spPr bwMode="auto">
            <a:xfrm>
              <a:off x="9522196" y="530102"/>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655" name="Oval 261"/>
            <p:cNvSpPr>
              <a:spLocks noChangeArrowheads="1"/>
            </p:cNvSpPr>
            <p:nvPr userDrawn="1"/>
          </p:nvSpPr>
          <p:spPr bwMode="auto">
            <a:xfrm>
              <a:off x="9522196" y="404690"/>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656" name="Oval 262"/>
            <p:cNvSpPr>
              <a:spLocks noChangeArrowheads="1"/>
            </p:cNvSpPr>
            <p:nvPr userDrawn="1"/>
          </p:nvSpPr>
          <p:spPr bwMode="auto">
            <a:xfrm>
              <a:off x="967935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657" name="Oval 263"/>
            <p:cNvSpPr>
              <a:spLocks noChangeArrowheads="1"/>
            </p:cNvSpPr>
            <p:nvPr userDrawn="1"/>
          </p:nvSpPr>
          <p:spPr bwMode="auto">
            <a:xfrm>
              <a:off x="967935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658" name="Oval 264"/>
            <p:cNvSpPr>
              <a:spLocks noChangeArrowheads="1"/>
            </p:cNvSpPr>
            <p:nvPr userDrawn="1"/>
          </p:nvSpPr>
          <p:spPr bwMode="auto">
            <a:xfrm>
              <a:off x="983810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659" name="Oval 265"/>
            <p:cNvSpPr>
              <a:spLocks noChangeArrowheads="1"/>
            </p:cNvSpPr>
            <p:nvPr userDrawn="1"/>
          </p:nvSpPr>
          <p:spPr bwMode="auto">
            <a:xfrm>
              <a:off x="983810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660" name="Oval 266"/>
            <p:cNvSpPr>
              <a:spLocks noChangeArrowheads="1"/>
            </p:cNvSpPr>
            <p:nvPr userDrawn="1"/>
          </p:nvSpPr>
          <p:spPr bwMode="auto">
            <a:xfrm>
              <a:off x="999685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661" name="Oval 267"/>
            <p:cNvSpPr>
              <a:spLocks noChangeArrowheads="1"/>
            </p:cNvSpPr>
            <p:nvPr userDrawn="1"/>
          </p:nvSpPr>
          <p:spPr bwMode="auto">
            <a:xfrm>
              <a:off x="999685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662" name="Oval 268"/>
            <p:cNvSpPr>
              <a:spLocks noChangeArrowheads="1"/>
            </p:cNvSpPr>
            <p:nvPr userDrawn="1"/>
          </p:nvSpPr>
          <p:spPr bwMode="auto">
            <a:xfrm>
              <a:off x="101508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663" name="Oval 269"/>
            <p:cNvSpPr>
              <a:spLocks noChangeArrowheads="1"/>
            </p:cNvSpPr>
            <p:nvPr userDrawn="1"/>
          </p:nvSpPr>
          <p:spPr bwMode="auto">
            <a:xfrm>
              <a:off x="101508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664" name="Oval 270"/>
            <p:cNvSpPr>
              <a:spLocks noChangeArrowheads="1"/>
            </p:cNvSpPr>
            <p:nvPr userDrawn="1"/>
          </p:nvSpPr>
          <p:spPr bwMode="auto">
            <a:xfrm>
              <a:off x="1030959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665" name="Oval 271"/>
            <p:cNvSpPr>
              <a:spLocks noChangeArrowheads="1"/>
            </p:cNvSpPr>
            <p:nvPr userDrawn="1"/>
          </p:nvSpPr>
          <p:spPr bwMode="auto">
            <a:xfrm>
              <a:off x="1030959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666" name="Oval 272"/>
            <p:cNvSpPr>
              <a:spLocks noChangeArrowheads="1"/>
            </p:cNvSpPr>
            <p:nvPr userDrawn="1"/>
          </p:nvSpPr>
          <p:spPr bwMode="auto">
            <a:xfrm>
              <a:off x="104683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667" name="Oval 273"/>
            <p:cNvSpPr>
              <a:spLocks noChangeArrowheads="1"/>
            </p:cNvSpPr>
            <p:nvPr userDrawn="1"/>
          </p:nvSpPr>
          <p:spPr bwMode="auto">
            <a:xfrm>
              <a:off x="104683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668" name="Oval 274"/>
            <p:cNvSpPr>
              <a:spLocks noChangeArrowheads="1"/>
            </p:cNvSpPr>
            <p:nvPr userDrawn="1"/>
          </p:nvSpPr>
          <p:spPr bwMode="auto">
            <a:xfrm>
              <a:off x="1062709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669" name="Oval 275"/>
            <p:cNvSpPr>
              <a:spLocks noChangeArrowheads="1"/>
            </p:cNvSpPr>
            <p:nvPr userDrawn="1"/>
          </p:nvSpPr>
          <p:spPr bwMode="auto">
            <a:xfrm>
              <a:off x="1062709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670" name="Oval 276"/>
            <p:cNvSpPr>
              <a:spLocks noChangeArrowheads="1"/>
            </p:cNvSpPr>
            <p:nvPr userDrawn="1"/>
          </p:nvSpPr>
          <p:spPr bwMode="auto">
            <a:xfrm>
              <a:off x="107858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671" name="Oval 277"/>
            <p:cNvSpPr>
              <a:spLocks noChangeArrowheads="1"/>
            </p:cNvSpPr>
            <p:nvPr userDrawn="1"/>
          </p:nvSpPr>
          <p:spPr bwMode="auto">
            <a:xfrm>
              <a:off x="107858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672" name="Oval 278"/>
            <p:cNvSpPr>
              <a:spLocks noChangeArrowheads="1"/>
            </p:cNvSpPr>
            <p:nvPr userDrawn="1"/>
          </p:nvSpPr>
          <p:spPr bwMode="auto">
            <a:xfrm>
              <a:off x="10944596" y="530102"/>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673" name="Oval 279"/>
            <p:cNvSpPr>
              <a:spLocks noChangeArrowheads="1"/>
            </p:cNvSpPr>
            <p:nvPr userDrawn="1"/>
          </p:nvSpPr>
          <p:spPr bwMode="auto">
            <a:xfrm>
              <a:off x="10944596" y="404690"/>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674" name="Oval 280"/>
            <p:cNvSpPr>
              <a:spLocks noChangeArrowheads="1"/>
            </p:cNvSpPr>
            <p:nvPr userDrawn="1"/>
          </p:nvSpPr>
          <p:spPr bwMode="auto">
            <a:xfrm>
              <a:off x="11103346" y="530102"/>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675" name="Oval 281"/>
            <p:cNvSpPr>
              <a:spLocks noChangeArrowheads="1"/>
            </p:cNvSpPr>
            <p:nvPr userDrawn="1"/>
          </p:nvSpPr>
          <p:spPr bwMode="auto">
            <a:xfrm>
              <a:off x="11103346" y="404690"/>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676" name="Oval 282"/>
            <p:cNvSpPr>
              <a:spLocks noChangeArrowheads="1"/>
            </p:cNvSpPr>
            <p:nvPr userDrawn="1"/>
          </p:nvSpPr>
          <p:spPr bwMode="auto">
            <a:xfrm>
              <a:off x="1126050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677" name="Oval 283"/>
            <p:cNvSpPr>
              <a:spLocks noChangeArrowheads="1"/>
            </p:cNvSpPr>
            <p:nvPr userDrawn="1"/>
          </p:nvSpPr>
          <p:spPr bwMode="auto">
            <a:xfrm>
              <a:off x="1126050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678" name="Oval 284"/>
            <p:cNvSpPr>
              <a:spLocks noChangeArrowheads="1"/>
            </p:cNvSpPr>
            <p:nvPr userDrawn="1"/>
          </p:nvSpPr>
          <p:spPr bwMode="auto">
            <a:xfrm>
              <a:off x="1141925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679" name="Oval 285"/>
            <p:cNvSpPr>
              <a:spLocks noChangeArrowheads="1"/>
            </p:cNvSpPr>
            <p:nvPr userDrawn="1"/>
          </p:nvSpPr>
          <p:spPr bwMode="auto">
            <a:xfrm>
              <a:off x="1141925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680" name="Oval 286"/>
            <p:cNvSpPr>
              <a:spLocks noChangeArrowheads="1"/>
            </p:cNvSpPr>
            <p:nvPr userDrawn="1"/>
          </p:nvSpPr>
          <p:spPr bwMode="auto">
            <a:xfrm>
              <a:off x="1157800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681" name="Oval 287"/>
            <p:cNvSpPr>
              <a:spLocks noChangeArrowheads="1"/>
            </p:cNvSpPr>
            <p:nvPr userDrawn="1"/>
          </p:nvSpPr>
          <p:spPr bwMode="auto">
            <a:xfrm>
              <a:off x="1157800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grpSp>
    </p:spTree>
    <p:extLst>
      <p:ext uri="{BB962C8B-B14F-4D97-AF65-F5344CB8AC3E}">
        <p14:creationId xmlns:p14="http://schemas.microsoft.com/office/powerpoint/2010/main" val="1662615314"/>
      </p:ext>
    </p:extLst>
  </p:cSld>
  <p:clrMapOvr>
    <a:masterClrMapping/>
  </p:clrMapOvr>
  <p:extLst>
    <p:ext uri="{DCECCB84-F9BA-43D5-87BE-67443E8EF086}">
      <p15:sldGuideLst xmlns:p15="http://schemas.microsoft.com/office/powerpoint/2012/main">
        <p15:guide id="4" orient="horz" pos="426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2 column">
    <p:spTree>
      <p:nvGrpSpPr>
        <p:cNvPr id="1" name=""/>
        <p:cNvGrpSpPr/>
        <p:nvPr/>
      </p:nvGrpSpPr>
      <p:grpSpPr>
        <a:xfrm>
          <a:off x="0" y="0"/>
          <a:ext cx="0" cy="0"/>
          <a:chOff x="0" y="0"/>
          <a:chExt cx="0" cy="0"/>
        </a:xfrm>
      </p:grpSpPr>
      <p:sp>
        <p:nvSpPr>
          <p:cNvPr id="6" name="Segnaposto testo 10"/>
          <p:cNvSpPr>
            <a:spLocks noGrp="1"/>
          </p:cNvSpPr>
          <p:nvPr>
            <p:ph type="body" sz="quarter" idx="10" hasCustomPrompt="1"/>
          </p:nvPr>
        </p:nvSpPr>
        <p:spPr>
          <a:xfrm>
            <a:off x="550863" y="404813"/>
            <a:ext cx="11090275" cy="387798"/>
          </a:xfrm>
          <a:prstGeom prst="rect">
            <a:avLst/>
          </a:prstGeom>
          <a:noFill/>
        </p:spPr>
        <p:txBody>
          <a:bodyPr wrap="square" lIns="0" tIns="0" rIns="0" bIns="0" rtlCol="0" anchor="t" anchorCtr="0">
            <a:spAutoFit/>
          </a:bodyPr>
          <a:lstStyle>
            <a:lvl1pPr marL="0" indent="0">
              <a:buNone/>
              <a:defRPr lang="it-IT" sz="2800" b="1" baseline="0" dirty="0" smtClean="0">
                <a:solidFill>
                  <a:schemeClr val="accent1"/>
                </a:solidFill>
                <a:latin typeface="Arial" panose="020B0604020202020204" pitchFamily="34" charset="0"/>
                <a:cs typeface="Arial" panose="020B0604020202020204" pitchFamily="34" charset="0"/>
              </a:defRPr>
            </a:lvl1pPr>
            <a:lvl2pPr>
              <a:defRPr lang="it-IT" dirty="0" smtClean="0"/>
            </a:lvl2pPr>
            <a:lvl3pPr>
              <a:defRPr lang="it-IT" sz="2400" dirty="0" smtClean="0"/>
            </a:lvl3pPr>
            <a:lvl4pPr>
              <a:defRPr lang="it-IT" sz="2400" dirty="0" smtClean="0"/>
            </a:lvl4pPr>
            <a:lvl5pPr>
              <a:defRPr lang="it-IT" sz="2400" dirty="0"/>
            </a:lvl5pPr>
          </a:lstStyle>
          <a:p>
            <a:pPr marL="0" lvl="0" defTabSz="609508"/>
            <a:r>
              <a:rPr lang="it-IT" dirty="0"/>
              <a:t>Title (</a:t>
            </a:r>
            <a:r>
              <a:rPr lang="it-IT" dirty="0" err="1"/>
              <a:t>Arial</a:t>
            </a:r>
            <a:r>
              <a:rPr lang="it-IT" dirty="0"/>
              <a:t> / 28 </a:t>
            </a:r>
            <a:r>
              <a:rPr lang="it-IT" dirty="0" err="1"/>
              <a:t>pt</a:t>
            </a:r>
            <a:r>
              <a:rPr lang="it-IT" dirty="0"/>
              <a:t>)</a:t>
            </a:r>
          </a:p>
        </p:txBody>
      </p:sp>
      <p:sp>
        <p:nvSpPr>
          <p:cNvPr id="7" name="Segnaposto testo 10"/>
          <p:cNvSpPr>
            <a:spLocks noGrp="1"/>
          </p:cNvSpPr>
          <p:nvPr>
            <p:ph type="body" sz="quarter" idx="11" hasCustomPrompt="1"/>
          </p:nvPr>
        </p:nvSpPr>
        <p:spPr>
          <a:xfrm>
            <a:off x="550863" y="881803"/>
            <a:ext cx="11090275" cy="221599"/>
          </a:xfrm>
          <a:prstGeom prst="rect">
            <a:avLst/>
          </a:prstGeom>
          <a:noFill/>
        </p:spPr>
        <p:txBody>
          <a:bodyPr wrap="square" lIns="0" tIns="0" rIns="0" bIns="0" rtlCol="0">
            <a:spAutoFit/>
          </a:bodyPr>
          <a:lstStyle>
            <a:lvl1pPr marL="0" indent="0" defTabSz="609508">
              <a:buNone/>
              <a:defRPr lang="it-IT" sz="1600" baseline="0" dirty="0" smtClean="0">
                <a:solidFill>
                  <a:schemeClr val="accent2"/>
                </a:solidFill>
                <a:latin typeface="Arial" panose="020B0604020202020204" pitchFamily="34" charset="0"/>
                <a:cs typeface="Arial" panose="020B0604020202020204" pitchFamily="34" charset="0"/>
              </a:defRPr>
            </a:lvl1pPr>
            <a:lvl2pPr>
              <a:defRPr lang="it-IT" dirty="0" smtClean="0"/>
            </a:lvl2pPr>
            <a:lvl3pPr>
              <a:defRPr lang="it-IT" sz="2400" dirty="0" smtClean="0"/>
            </a:lvl3pPr>
            <a:lvl4pPr>
              <a:defRPr lang="it-IT" sz="2400" dirty="0" smtClean="0"/>
            </a:lvl4pPr>
            <a:lvl5pPr>
              <a:defRPr lang="it-IT" sz="2400" dirty="0"/>
            </a:lvl5pPr>
          </a:lstStyle>
          <a:p>
            <a:pPr marL="0" lvl="0" defTabSz="609508"/>
            <a:r>
              <a:rPr lang="it-IT" dirty="0" err="1"/>
              <a:t>Highlights</a:t>
            </a:r>
            <a:r>
              <a:rPr lang="it-IT" dirty="0"/>
              <a:t> (</a:t>
            </a:r>
            <a:r>
              <a:rPr lang="it-IT" dirty="0" err="1"/>
              <a:t>Arial</a:t>
            </a:r>
            <a:r>
              <a:rPr lang="it-IT" dirty="0"/>
              <a:t> / 16 </a:t>
            </a:r>
            <a:r>
              <a:rPr lang="it-IT" dirty="0" err="1"/>
              <a:t>pt</a:t>
            </a:r>
            <a:r>
              <a:rPr lang="it-IT" dirty="0"/>
              <a:t>)</a:t>
            </a:r>
          </a:p>
        </p:txBody>
      </p:sp>
      <p:sp>
        <p:nvSpPr>
          <p:cNvPr id="8" name="Rettangolo 7"/>
          <p:cNvSpPr/>
          <p:nvPr userDrawn="1"/>
        </p:nvSpPr>
        <p:spPr>
          <a:xfrm>
            <a:off x="550863" y="1185170"/>
            <a:ext cx="855748" cy="45719"/>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Segnaposto testo 10"/>
          <p:cNvSpPr>
            <a:spLocks noGrp="1"/>
          </p:cNvSpPr>
          <p:nvPr>
            <p:ph type="body" sz="quarter" idx="12" hasCustomPrompt="1"/>
          </p:nvPr>
        </p:nvSpPr>
        <p:spPr>
          <a:xfrm>
            <a:off x="550864" y="1574269"/>
            <a:ext cx="5303006" cy="945900"/>
          </a:xfrm>
          <a:prstGeom prst="rect">
            <a:avLst/>
          </a:prstGeom>
          <a:noFill/>
        </p:spPr>
        <p:txBody>
          <a:bodyPr wrap="square" lIns="0" tIns="0" rIns="0" bIns="0" rtlCol="0">
            <a:spAutoFit/>
          </a:bodyPr>
          <a:lstStyle>
            <a:lvl1pPr marL="207900" marR="0" indent="-207900" algn="l" defTabSz="609508" rtl="0" eaLnBrk="1" fontAlgn="auto" latinLnBrk="0" hangingPunct="1">
              <a:lnSpc>
                <a:spcPct val="100000"/>
              </a:lnSpc>
              <a:spcBef>
                <a:spcPts val="1000"/>
              </a:spcBef>
              <a:spcAft>
                <a:spcPts val="0"/>
              </a:spcAft>
              <a:buClr>
                <a:schemeClr val="accent1"/>
              </a:buClr>
              <a:buSzTx/>
              <a:buFont typeface="Arial" panose="020B0604020202020204" pitchFamily="34" charset="0"/>
              <a:buChar char="•"/>
              <a:tabLst/>
              <a:defRPr lang="it-IT" sz="1600" kern="1200" dirty="0" smtClean="0">
                <a:solidFill>
                  <a:schemeClr val="bg2">
                    <a:lumMod val="25000"/>
                  </a:schemeClr>
                </a:solidFill>
                <a:latin typeface="+mj-lt"/>
                <a:ea typeface="+mn-ea"/>
                <a:cs typeface="Arial" panose="020B0604020202020204" pitchFamily="34" charset="0"/>
              </a:defRPr>
            </a:lvl1pPr>
            <a:lvl2pPr>
              <a:lnSpc>
                <a:spcPct val="100000"/>
              </a:lnSpc>
              <a:buClr>
                <a:schemeClr val="accent1"/>
              </a:buClr>
              <a:defRPr lang="it-IT" sz="1600" dirty="0" smtClean="0">
                <a:latin typeface="+mj-lt"/>
              </a:defRPr>
            </a:lvl2pPr>
            <a:lvl3pPr>
              <a:lnSpc>
                <a:spcPct val="100000"/>
              </a:lnSpc>
              <a:buClr>
                <a:schemeClr val="accent1"/>
              </a:buClr>
              <a:defRPr lang="it-IT" sz="1600" dirty="0" smtClean="0">
                <a:latin typeface="+mj-lt"/>
              </a:defRPr>
            </a:lvl3pPr>
            <a:lvl4pPr>
              <a:defRPr lang="it-IT" sz="2400" dirty="0" smtClean="0"/>
            </a:lvl4pPr>
            <a:lvl5pPr>
              <a:defRPr lang="it-IT" sz="2400" dirty="0"/>
            </a:lvl5pPr>
          </a:lstStyle>
          <a:p>
            <a:pPr marL="0" lvl="0" defTabSz="609508"/>
            <a:r>
              <a:rPr lang="it-IT" dirty="0"/>
              <a:t>Text (</a:t>
            </a:r>
            <a:r>
              <a:rPr lang="it-IT" dirty="0" err="1"/>
              <a:t>Arial</a:t>
            </a:r>
            <a:r>
              <a:rPr lang="it-IT" dirty="0"/>
              <a:t> / 16 </a:t>
            </a:r>
            <a:r>
              <a:rPr lang="it-IT" dirty="0" err="1"/>
              <a:t>pt</a:t>
            </a:r>
            <a:r>
              <a:rPr lang="it-IT" dirty="0"/>
              <a:t>)</a:t>
            </a:r>
          </a:p>
          <a:p>
            <a:pPr marL="477797" marR="0" lvl="1" indent="-207900" algn="l" defTabSz="609508" rtl="0" eaLnBrk="1" fontAlgn="auto" latinLnBrk="0" hangingPunct="1">
              <a:lnSpc>
                <a:spcPct val="90000"/>
              </a:lnSpc>
              <a:spcBef>
                <a:spcPts val="1000"/>
              </a:spcBef>
              <a:spcAft>
                <a:spcPts val="0"/>
              </a:spcAft>
              <a:buClr>
                <a:schemeClr val="accent1"/>
              </a:buClr>
              <a:buSzTx/>
              <a:buFont typeface="Arial" panose="020B0604020202020204" pitchFamily="34" charset="0"/>
              <a:buChar char="•"/>
              <a:tabLst/>
              <a:defRPr/>
            </a:pPr>
            <a:r>
              <a:rPr lang="it-IT" dirty="0"/>
              <a:t>Text (</a:t>
            </a:r>
            <a:r>
              <a:rPr lang="it-IT" dirty="0" err="1"/>
              <a:t>Arial</a:t>
            </a:r>
            <a:r>
              <a:rPr lang="it-IT" dirty="0"/>
              <a:t> / 16 </a:t>
            </a:r>
            <a:r>
              <a:rPr lang="it-IT" dirty="0" err="1"/>
              <a:t>pt</a:t>
            </a:r>
            <a:r>
              <a:rPr lang="it-IT" dirty="0"/>
              <a:t>)</a:t>
            </a:r>
          </a:p>
          <a:p>
            <a:pPr marL="934927" marR="0" lvl="2" indent="-207900" algn="l" defTabSz="609508" rtl="0" eaLnBrk="1" fontAlgn="auto" latinLnBrk="0" hangingPunct="1">
              <a:lnSpc>
                <a:spcPct val="90000"/>
              </a:lnSpc>
              <a:spcBef>
                <a:spcPts val="1000"/>
              </a:spcBef>
              <a:spcAft>
                <a:spcPts val="0"/>
              </a:spcAft>
              <a:buClr>
                <a:schemeClr val="accent1"/>
              </a:buClr>
              <a:buSzTx/>
              <a:buFont typeface="Arial" panose="020B0604020202020204" pitchFamily="34" charset="0"/>
              <a:buChar char="•"/>
              <a:tabLst/>
              <a:defRPr/>
            </a:pPr>
            <a:r>
              <a:rPr lang="it-IT" dirty="0"/>
              <a:t>Text (</a:t>
            </a:r>
            <a:r>
              <a:rPr lang="it-IT" dirty="0" err="1"/>
              <a:t>Arial</a:t>
            </a:r>
            <a:r>
              <a:rPr lang="it-IT" dirty="0"/>
              <a:t> / 16 </a:t>
            </a:r>
            <a:r>
              <a:rPr lang="it-IT" dirty="0" err="1"/>
              <a:t>pt</a:t>
            </a:r>
            <a:r>
              <a:rPr lang="it-IT" dirty="0"/>
              <a:t>)</a:t>
            </a:r>
          </a:p>
        </p:txBody>
      </p:sp>
      <p:sp>
        <p:nvSpPr>
          <p:cNvPr id="13" name="Segnaposto testo 10"/>
          <p:cNvSpPr>
            <a:spLocks noGrp="1"/>
          </p:cNvSpPr>
          <p:nvPr>
            <p:ph type="body" sz="quarter" idx="13" hasCustomPrompt="1"/>
          </p:nvPr>
        </p:nvSpPr>
        <p:spPr>
          <a:xfrm>
            <a:off x="6327821" y="1574269"/>
            <a:ext cx="5303006" cy="945900"/>
          </a:xfrm>
          <a:prstGeom prst="rect">
            <a:avLst/>
          </a:prstGeom>
          <a:noFill/>
        </p:spPr>
        <p:txBody>
          <a:bodyPr wrap="square" lIns="0" tIns="0" rIns="0" bIns="0" rtlCol="0">
            <a:spAutoFit/>
          </a:bodyPr>
          <a:lstStyle>
            <a:lvl1pPr marL="207900" marR="0" indent="-207900" algn="l" defTabSz="609508" rtl="0" eaLnBrk="1" fontAlgn="auto" latinLnBrk="0" hangingPunct="1">
              <a:lnSpc>
                <a:spcPct val="100000"/>
              </a:lnSpc>
              <a:spcBef>
                <a:spcPts val="1000"/>
              </a:spcBef>
              <a:spcAft>
                <a:spcPts val="0"/>
              </a:spcAft>
              <a:buClr>
                <a:schemeClr val="accent1"/>
              </a:buClr>
              <a:buSzTx/>
              <a:buFont typeface="Arial" panose="020B0604020202020204" pitchFamily="34" charset="0"/>
              <a:buChar char="•"/>
              <a:tabLst/>
              <a:defRPr lang="it-IT" sz="1600" kern="1200" dirty="0" smtClean="0">
                <a:solidFill>
                  <a:schemeClr val="bg2">
                    <a:lumMod val="25000"/>
                  </a:schemeClr>
                </a:solidFill>
                <a:latin typeface="+mj-lt"/>
                <a:ea typeface="+mn-ea"/>
                <a:cs typeface="Arial" panose="020B0604020202020204" pitchFamily="34" charset="0"/>
              </a:defRPr>
            </a:lvl1pPr>
            <a:lvl2pPr>
              <a:lnSpc>
                <a:spcPct val="100000"/>
              </a:lnSpc>
              <a:buClr>
                <a:schemeClr val="accent1"/>
              </a:buClr>
              <a:defRPr lang="it-IT" sz="1600" dirty="0" smtClean="0">
                <a:latin typeface="+mj-lt"/>
              </a:defRPr>
            </a:lvl2pPr>
            <a:lvl3pPr>
              <a:lnSpc>
                <a:spcPct val="100000"/>
              </a:lnSpc>
              <a:buClr>
                <a:schemeClr val="accent1"/>
              </a:buClr>
              <a:defRPr lang="it-IT" sz="1600" dirty="0" smtClean="0">
                <a:latin typeface="+mj-lt"/>
              </a:defRPr>
            </a:lvl3pPr>
            <a:lvl4pPr>
              <a:defRPr lang="it-IT" sz="2400" dirty="0" smtClean="0"/>
            </a:lvl4pPr>
            <a:lvl5pPr>
              <a:defRPr lang="it-IT" sz="2400" dirty="0"/>
            </a:lvl5pPr>
          </a:lstStyle>
          <a:p>
            <a:pPr marL="0" lvl="0" defTabSz="609508"/>
            <a:r>
              <a:rPr lang="it-IT" dirty="0"/>
              <a:t>Text (</a:t>
            </a:r>
            <a:r>
              <a:rPr lang="it-IT" dirty="0" err="1"/>
              <a:t>Arial</a:t>
            </a:r>
            <a:r>
              <a:rPr lang="it-IT" dirty="0"/>
              <a:t> / 16 </a:t>
            </a:r>
            <a:r>
              <a:rPr lang="it-IT" dirty="0" err="1"/>
              <a:t>pt</a:t>
            </a:r>
            <a:r>
              <a:rPr lang="it-IT" dirty="0"/>
              <a:t>)</a:t>
            </a:r>
          </a:p>
          <a:p>
            <a:pPr marL="477797" marR="0" lvl="1" indent="-207900" algn="l" defTabSz="609508" rtl="0" eaLnBrk="1" fontAlgn="auto" latinLnBrk="0" hangingPunct="1">
              <a:lnSpc>
                <a:spcPct val="90000"/>
              </a:lnSpc>
              <a:spcBef>
                <a:spcPts val="1000"/>
              </a:spcBef>
              <a:spcAft>
                <a:spcPts val="0"/>
              </a:spcAft>
              <a:buClr>
                <a:schemeClr val="accent1"/>
              </a:buClr>
              <a:buSzTx/>
              <a:buFont typeface="Arial" panose="020B0604020202020204" pitchFamily="34" charset="0"/>
              <a:buChar char="•"/>
              <a:tabLst/>
              <a:defRPr/>
            </a:pPr>
            <a:r>
              <a:rPr lang="it-IT" dirty="0"/>
              <a:t>Text (</a:t>
            </a:r>
            <a:r>
              <a:rPr lang="it-IT" dirty="0" err="1"/>
              <a:t>Arial</a:t>
            </a:r>
            <a:r>
              <a:rPr lang="it-IT" dirty="0"/>
              <a:t> / 16 </a:t>
            </a:r>
            <a:r>
              <a:rPr lang="it-IT" dirty="0" err="1"/>
              <a:t>pt</a:t>
            </a:r>
            <a:r>
              <a:rPr lang="it-IT" dirty="0"/>
              <a:t>)</a:t>
            </a:r>
          </a:p>
          <a:p>
            <a:pPr marL="934927" marR="0" lvl="2" indent="-207900" algn="l" defTabSz="609508" rtl="0" eaLnBrk="1" fontAlgn="auto" latinLnBrk="0" hangingPunct="1">
              <a:lnSpc>
                <a:spcPct val="90000"/>
              </a:lnSpc>
              <a:spcBef>
                <a:spcPts val="1000"/>
              </a:spcBef>
              <a:spcAft>
                <a:spcPts val="0"/>
              </a:spcAft>
              <a:buClr>
                <a:schemeClr val="accent1"/>
              </a:buClr>
              <a:buSzTx/>
              <a:buFont typeface="Arial" panose="020B0604020202020204" pitchFamily="34" charset="0"/>
              <a:buChar char="•"/>
              <a:tabLst/>
              <a:defRPr/>
            </a:pPr>
            <a:r>
              <a:rPr lang="it-IT" dirty="0"/>
              <a:t>Text (</a:t>
            </a:r>
            <a:r>
              <a:rPr lang="it-IT" dirty="0" err="1"/>
              <a:t>Arial</a:t>
            </a:r>
            <a:r>
              <a:rPr lang="it-IT" dirty="0"/>
              <a:t> / 16 </a:t>
            </a:r>
            <a:r>
              <a:rPr lang="it-IT" dirty="0" err="1"/>
              <a:t>pt</a:t>
            </a:r>
            <a:r>
              <a:rPr lang="it-IT" dirty="0"/>
              <a:t>)</a:t>
            </a:r>
          </a:p>
        </p:txBody>
      </p:sp>
      <p:sp>
        <p:nvSpPr>
          <p:cNvPr id="180" name="Segnaposto data 3"/>
          <p:cNvSpPr>
            <a:spLocks noGrp="1"/>
          </p:cNvSpPr>
          <p:nvPr>
            <p:ph type="dt" sz="half" idx="2"/>
          </p:nvPr>
        </p:nvSpPr>
        <p:spPr>
          <a:xfrm>
            <a:off x="677593" y="6662346"/>
            <a:ext cx="2743200" cy="172637"/>
          </a:xfrm>
          <a:prstGeom prst="rect">
            <a:avLst/>
          </a:prstGeom>
        </p:spPr>
        <p:txBody>
          <a:bodyPr lIns="0" tIns="0" rIns="0" bIns="0"/>
          <a:lstStyle>
            <a:lvl1pPr>
              <a:defRPr lang="it-IT" sz="909" kern="1200" cap="all" baseline="0" smtClean="0">
                <a:solidFill>
                  <a:schemeClr val="accent1"/>
                </a:solidFill>
                <a:latin typeface="Arial" panose="020B0604020202020204" pitchFamily="34" charset="0"/>
                <a:ea typeface="+mn-ea"/>
                <a:cs typeface="Arial" panose="020B0604020202020204" pitchFamily="34" charset="0"/>
              </a:defRPr>
            </a:lvl1pPr>
          </a:lstStyle>
          <a:p>
            <a:fld id="{7A4AF16A-B0B8-4637-BCC3-1D6538DB946A}" type="datetime4">
              <a:rPr lang="it-IT" smtClean="0"/>
              <a:t>18 settembre 2023</a:t>
            </a:fld>
            <a:endParaRPr lang="it-IT" dirty="0"/>
          </a:p>
        </p:txBody>
      </p:sp>
      <p:grpSp>
        <p:nvGrpSpPr>
          <p:cNvPr id="179" name="Gruppo 178"/>
          <p:cNvGrpSpPr/>
          <p:nvPr userDrawn="1"/>
        </p:nvGrpSpPr>
        <p:grpSpPr>
          <a:xfrm>
            <a:off x="54168" y="25602"/>
            <a:ext cx="422839" cy="1466852"/>
            <a:chOff x="-12795" y="18778"/>
            <a:chExt cx="422839" cy="1466852"/>
          </a:xfrm>
        </p:grpSpPr>
        <p:sp>
          <p:nvSpPr>
            <p:cNvPr id="181" name="Oval 90"/>
            <p:cNvSpPr>
              <a:spLocks noChangeArrowheads="1"/>
            </p:cNvSpPr>
            <p:nvPr/>
          </p:nvSpPr>
          <p:spPr bwMode="auto">
            <a:xfrm rot="5400000">
              <a:off x="109212" y="16397"/>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2" name="Oval 91"/>
            <p:cNvSpPr>
              <a:spLocks noChangeArrowheads="1"/>
            </p:cNvSpPr>
            <p:nvPr/>
          </p:nvSpPr>
          <p:spPr bwMode="auto">
            <a:xfrm rot="5400000">
              <a:off x="236212" y="17984"/>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3" name="Oval 92"/>
            <p:cNvSpPr>
              <a:spLocks noChangeArrowheads="1"/>
            </p:cNvSpPr>
            <p:nvPr/>
          </p:nvSpPr>
          <p:spPr bwMode="auto">
            <a:xfrm rot="5400000">
              <a:off x="364800" y="17984"/>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4" name="Oval 98"/>
            <p:cNvSpPr>
              <a:spLocks noChangeArrowheads="1"/>
            </p:cNvSpPr>
            <p:nvPr/>
          </p:nvSpPr>
          <p:spPr bwMode="auto">
            <a:xfrm rot="5400000">
              <a:off x="108418" y="174353"/>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5" name="Oval 99"/>
            <p:cNvSpPr>
              <a:spLocks noChangeArrowheads="1"/>
            </p:cNvSpPr>
            <p:nvPr/>
          </p:nvSpPr>
          <p:spPr bwMode="auto">
            <a:xfrm rot="5400000">
              <a:off x="235418" y="1759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6" name="Oval 100"/>
            <p:cNvSpPr>
              <a:spLocks noChangeArrowheads="1"/>
            </p:cNvSpPr>
            <p:nvPr/>
          </p:nvSpPr>
          <p:spPr bwMode="auto">
            <a:xfrm rot="5400000">
              <a:off x="364006" y="1759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7" name="Oval 106"/>
            <p:cNvSpPr>
              <a:spLocks noChangeArrowheads="1"/>
            </p:cNvSpPr>
            <p:nvPr/>
          </p:nvSpPr>
          <p:spPr bwMode="auto">
            <a:xfrm rot="5400000">
              <a:off x="108418" y="333103"/>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8" name="Oval 107"/>
            <p:cNvSpPr>
              <a:spLocks noChangeArrowheads="1"/>
            </p:cNvSpPr>
            <p:nvPr/>
          </p:nvSpPr>
          <p:spPr bwMode="auto">
            <a:xfrm rot="5400000">
              <a:off x="235418" y="33469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9" name="Oval 108"/>
            <p:cNvSpPr>
              <a:spLocks noChangeArrowheads="1"/>
            </p:cNvSpPr>
            <p:nvPr/>
          </p:nvSpPr>
          <p:spPr bwMode="auto">
            <a:xfrm rot="5400000">
              <a:off x="364006" y="33469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0" name="Oval 114"/>
            <p:cNvSpPr>
              <a:spLocks noChangeArrowheads="1"/>
            </p:cNvSpPr>
            <p:nvPr/>
          </p:nvSpPr>
          <p:spPr bwMode="auto">
            <a:xfrm rot="5400000">
              <a:off x="108418" y="491853"/>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1" name="Oval 115"/>
            <p:cNvSpPr>
              <a:spLocks noChangeArrowheads="1"/>
            </p:cNvSpPr>
            <p:nvPr/>
          </p:nvSpPr>
          <p:spPr bwMode="auto">
            <a:xfrm rot="5400000">
              <a:off x="235418" y="4934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2" name="Oval 116"/>
            <p:cNvSpPr>
              <a:spLocks noChangeArrowheads="1"/>
            </p:cNvSpPr>
            <p:nvPr/>
          </p:nvSpPr>
          <p:spPr bwMode="auto">
            <a:xfrm rot="5400000">
              <a:off x="364006" y="4934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3" name="Oval 122"/>
            <p:cNvSpPr>
              <a:spLocks noChangeArrowheads="1"/>
            </p:cNvSpPr>
            <p:nvPr/>
          </p:nvSpPr>
          <p:spPr bwMode="auto">
            <a:xfrm rot="5400000">
              <a:off x="106831" y="64742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4" name="Oval 123"/>
            <p:cNvSpPr>
              <a:spLocks noChangeArrowheads="1"/>
            </p:cNvSpPr>
            <p:nvPr/>
          </p:nvSpPr>
          <p:spPr bwMode="auto">
            <a:xfrm rot="5400000">
              <a:off x="233831" y="649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5" name="Oval 124"/>
            <p:cNvSpPr>
              <a:spLocks noChangeArrowheads="1"/>
            </p:cNvSpPr>
            <p:nvPr/>
          </p:nvSpPr>
          <p:spPr bwMode="auto">
            <a:xfrm rot="5400000">
              <a:off x="362418" y="649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6" name="Oval 130"/>
            <p:cNvSpPr>
              <a:spLocks noChangeArrowheads="1"/>
            </p:cNvSpPr>
            <p:nvPr/>
          </p:nvSpPr>
          <p:spPr bwMode="auto">
            <a:xfrm rot="5400000">
              <a:off x="106831" y="80617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7" name="Oval 131"/>
            <p:cNvSpPr>
              <a:spLocks noChangeArrowheads="1"/>
            </p:cNvSpPr>
            <p:nvPr/>
          </p:nvSpPr>
          <p:spPr bwMode="auto">
            <a:xfrm rot="5400000">
              <a:off x="233831" y="8077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8" name="Oval 132"/>
            <p:cNvSpPr>
              <a:spLocks noChangeArrowheads="1"/>
            </p:cNvSpPr>
            <p:nvPr/>
          </p:nvSpPr>
          <p:spPr bwMode="auto">
            <a:xfrm rot="5400000">
              <a:off x="362418" y="8077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9" name="Oval 138"/>
            <p:cNvSpPr>
              <a:spLocks noChangeArrowheads="1"/>
            </p:cNvSpPr>
            <p:nvPr/>
          </p:nvSpPr>
          <p:spPr bwMode="auto">
            <a:xfrm rot="5400000">
              <a:off x="106831" y="96492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0" name="Oval 139"/>
            <p:cNvSpPr>
              <a:spLocks noChangeArrowheads="1"/>
            </p:cNvSpPr>
            <p:nvPr/>
          </p:nvSpPr>
          <p:spPr bwMode="auto">
            <a:xfrm rot="5400000">
              <a:off x="233831" y="9665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1" name="Oval 140"/>
            <p:cNvSpPr>
              <a:spLocks noChangeArrowheads="1"/>
            </p:cNvSpPr>
            <p:nvPr/>
          </p:nvSpPr>
          <p:spPr bwMode="auto">
            <a:xfrm rot="5400000">
              <a:off x="362418" y="9665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2" name="Oval 146"/>
            <p:cNvSpPr>
              <a:spLocks noChangeArrowheads="1"/>
            </p:cNvSpPr>
            <p:nvPr/>
          </p:nvSpPr>
          <p:spPr bwMode="auto">
            <a:xfrm rot="5400000">
              <a:off x="106831" y="112367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3" name="Oval 147"/>
            <p:cNvSpPr>
              <a:spLocks noChangeArrowheads="1"/>
            </p:cNvSpPr>
            <p:nvPr/>
          </p:nvSpPr>
          <p:spPr bwMode="auto">
            <a:xfrm rot="5400000">
              <a:off x="233831" y="11252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4" name="Oval 148"/>
            <p:cNvSpPr>
              <a:spLocks noChangeArrowheads="1"/>
            </p:cNvSpPr>
            <p:nvPr/>
          </p:nvSpPr>
          <p:spPr bwMode="auto">
            <a:xfrm rot="5400000">
              <a:off x="362418" y="11252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5" name="Oval 154"/>
            <p:cNvSpPr>
              <a:spLocks noChangeArrowheads="1"/>
            </p:cNvSpPr>
            <p:nvPr/>
          </p:nvSpPr>
          <p:spPr bwMode="auto">
            <a:xfrm rot="5400000">
              <a:off x="106831" y="128242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6" name="Oval 155"/>
            <p:cNvSpPr>
              <a:spLocks noChangeArrowheads="1"/>
            </p:cNvSpPr>
            <p:nvPr/>
          </p:nvSpPr>
          <p:spPr bwMode="auto">
            <a:xfrm rot="5400000">
              <a:off x="233831" y="1284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7" name="Oval 156"/>
            <p:cNvSpPr>
              <a:spLocks noChangeArrowheads="1"/>
            </p:cNvSpPr>
            <p:nvPr/>
          </p:nvSpPr>
          <p:spPr bwMode="auto">
            <a:xfrm rot="5400000">
              <a:off x="362418" y="1284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8" name="Oval 162"/>
            <p:cNvSpPr>
              <a:spLocks noChangeArrowheads="1"/>
            </p:cNvSpPr>
            <p:nvPr/>
          </p:nvSpPr>
          <p:spPr bwMode="auto">
            <a:xfrm rot="5400000">
              <a:off x="109212" y="1438797"/>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9" name="Oval 163"/>
            <p:cNvSpPr>
              <a:spLocks noChangeArrowheads="1"/>
            </p:cNvSpPr>
            <p:nvPr/>
          </p:nvSpPr>
          <p:spPr bwMode="auto">
            <a:xfrm rot="5400000">
              <a:off x="236212" y="1440385"/>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0" name="Oval 164"/>
            <p:cNvSpPr>
              <a:spLocks noChangeArrowheads="1"/>
            </p:cNvSpPr>
            <p:nvPr/>
          </p:nvSpPr>
          <p:spPr bwMode="auto">
            <a:xfrm rot="5400000">
              <a:off x="364800" y="1440385"/>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1" name="Oval 90"/>
            <p:cNvSpPr>
              <a:spLocks noChangeArrowheads="1"/>
            </p:cNvSpPr>
            <p:nvPr userDrawn="1"/>
          </p:nvSpPr>
          <p:spPr bwMode="auto">
            <a:xfrm rot="5400000">
              <a:off x="-10413" y="16398"/>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2" name="Oval 98"/>
            <p:cNvSpPr>
              <a:spLocks noChangeArrowheads="1"/>
            </p:cNvSpPr>
            <p:nvPr userDrawn="1"/>
          </p:nvSpPr>
          <p:spPr bwMode="auto">
            <a:xfrm rot="5400000">
              <a:off x="-11207" y="174354"/>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3" name="Oval 106"/>
            <p:cNvSpPr>
              <a:spLocks noChangeArrowheads="1"/>
            </p:cNvSpPr>
            <p:nvPr userDrawn="1"/>
          </p:nvSpPr>
          <p:spPr bwMode="auto">
            <a:xfrm rot="5400000">
              <a:off x="-11207" y="333104"/>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4" name="Oval 114"/>
            <p:cNvSpPr>
              <a:spLocks noChangeArrowheads="1"/>
            </p:cNvSpPr>
            <p:nvPr userDrawn="1"/>
          </p:nvSpPr>
          <p:spPr bwMode="auto">
            <a:xfrm rot="5400000">
              <a:off x="-11207" y="491854"/>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5" name="Oval 122"/>
            <p:cNvSpPr>
              <a:spLocks noChangeArrowheads="1"/>
            </p:cNvSpPr>
            <p:nvPr userDrawn="1"/>
          </p:nvSpPr>
          <p:spPr bwMode="auto">
            <a:xfrm rot="5400000">
              <a:off x="-12794" y="64742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6" name="Oval 130"/>
            <p:cNvSpPr>
              <a:spLocks noChangeArrowheads="1"/>
            </p:cNvSpPr>
            <p:nvPr userDrawn="1"/>
          </p:nvSpPr>
          <p:spPr bwMode="auto">
            <a:xfrm rot="5400000">
              <a:off x="-12794" y="80617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7" name="Oval 138"/>
            <p:cNvSpPr>
              <a:spLocks noChangeArrowheads="1"/>
            </p:cNvSpPr>
            <p:nvPr userDrawn="1"/>
          </p:nvSpPr>
          <p:spPr bwMode="auto">
            <a:xfrm rot="5400000">
              <a:off x="-12794" y="96492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8" name="Oval 146"/>
            <p:cNvSpPr>
              <a:spLocks noChangeArrowheads="1"/>
            </p:cNvSpPr>
            <p:nvPr userDrawn="1"/>
          </p:nvSpPr>
          <p:spPr bwMode="auto">
            <a:xfrm rot="5400000">
              <a:off x="-12794" y="112367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9" name="Oval 154"/>
            <p:cNvSpPr>
              <a:spLocks noChangeArrowheads="1"/>
            </p:cNvSpPr>
            <p:nvPr userDrawn="1"/>
          </p:nvSpPr>
          <p:spPr bwMode="auto">
            <a:xfrm rot="5400000">
              <a:off x="-12794" y="128242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20" name="Oval 162"/>
            <p:cNvSpPr>
              <a:spLocks noChangeArrowheads="1"/>
            </p:cNvSpPr>
            <p:nvPr userDrawn="1"/>
          </p:nvSpPr>
          <p:spPr bwMode="auto">
            <a:xfrm rot="5400000">
              <a:off x="-10413" y="1438798"/>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grpSp>
      <p:grpSp>
        <p:nvGrpSpPr>
          <p:cNvPr id="221" name="Gruppo 220"/>
          <p:cNvGrpSpPr/>
          <p:nvPr userDrawn="1"/>
        </p:nvGrpSpPr>
        <p:grpSpPr>
          <a:xfrm>
            <a:off x="6106334" y="6303168"/>
            <a:ext cx="3607718" cy="536576"/>
            <a:chOff x="6072150" y="6303168"/>
            <a:chExt cx="3607718" cy="536576"/>
          </a:xfrm>
        </p:grpSpPr>
        <p:grpSp>
          <p:nvGrpSpPr>
            <p:cNvPr id="222" name="Gruppo 221"/>
            <p:cNvGrpSpPr/>
            <p:nvPr userDrawn="1"/>
          </p:nvGrpSpPr>
          <p:grpSpPr>
            <a:xfrm>
              <a:off x="6816019" y="6303168"/>
              <a:ext cx="2863849" cy="536576"/>
              <a:chOff x="6816019" y="6303168"/>
              <a:chExt cx="2863849" cy="536576"/>
            </a:xfrm>
          </p:grpSpPr>
          <p:sp>
            <p:nvSpPr>
              <p:cNvPr id="259" name="Oval 7"/>
              <p:cNvSpPr>
                <a:spLocks noChangeArrowheads="1"/>
              </p:cNvSpPr>
              <p:nvPr userDrawn="1"/>
            </p:nvSpPr>
            <p:spPr bwMode="auto">
              <a:xfrm rot="5400000">
                <a:off x="681601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0" name="Oval 8"/>
              <p:cNvSpPr>
                <a:spLocks noChangeArrowheads="1"/>
              </p:cNvSpPr>
              <p:nvPr userDrawn="1"/>
            </p:nvSpPr>
            <p:spPr bwMode="auto">
              <a:xfrm rot="5400000">
                <a:off x="681760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1" name="Oval 9"/>
              <p:cNvSpPr>
                <a:spLocks noChangeArrowheads="1"/>
              </p:cNvSpPr>
              <p:nvPr userDrawn="1"/>
            </p:nvSpPr>
            <p:spPr bwMode="auto">
              <a:xfrm rot="5400000">
                <a:off x="681601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2" name="Oval 10"/>
              <p:cNvSpPr>
                <a:spLocks noChangeArrowheads="1"/>
              </p:cNvSpPr>
              <p:nvPr userDrawn="1"/>
            </p:nvSpPr>
            <p:spPr bwMode="auto">
              <a:xfrm rot="5400000">
                <a:off x="681601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3" name="Oval 11"/>
              <p:cNvSpPr>
                <a:spLocks noChangeArrowheads="1"/>
              </p:cNvSpPr>
              <p:nvPr userDrawn="1"/>
            </p:nvSpPr>
            <p:spPr bwMode="auto">
              <a:xfrm rot="5400000">
                <a:off x="681601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4" name="Oval 12"/>
              <p:cNvSpPr>
                <a:spLocks noChangeArrowheads="1"/>
              </p:cNvSpPr>
              <p:nvPr userDrawn="1"/>
            </p:nvSpPr>
            <p:spPr bwMode="auto">
              <a:xfrm rot="5400000">
                <a:off x="681760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5" name="Oval 15"/>
              <p:cNvSpPr>
                <a:spLocks noChangeArrowheads="1"/>
              </p:cNvSpPr>
              <p:nvPr userDrawn="1"/>
            </p:nvSpPr>
            <p:spPr bwMode="auto">
              <a:xfrm rot="5400000">
                <a:off x="6938256"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6" name="Oval 16"/>
              <p:cNvSpPr>
                <a:spLocks noChangeArrowheads="1"/>
              </p:cNvSpPr>
              <p:nvPr userDrawn="1"/>
            </p:nvSpPr>
            <p:spPr bwMode="auto">
              <a:xfrm rot="5400000">
                <a:off x="6939844"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7" name="Oval 17"/>
              <p:cNvSpPr>
                <a:spLocks noChangeArrowheads="1"/>
              </p:cNvSpPr>
              <p:nvPr userDrawn="1"/>
            </p:nvSpPr>
            <p:spPr bwMode="auto">
              <a:xfrm rot="5400000">
                <a:off x="6938256"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8" name="Oval 18"/>
              <p:cNvSpPr>
                <a:spLocks noChangeArrowheads="1"/>
              </p:cNvSpPr>
              <p:nvPr userDrawn="1"/>
            </p:nvSpPr>
            <p:spPr bwMode="auto">
              <a:xfrm rot="5400000">
                <a:off x="6938256"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69" name="Oval 19"/>
              <p:cNvSpPr>
                <a:spLocks noChangeArrowheads="1"/>
              </p:cNvSpPr>
              <p:nvPr userDrawn="1"/>
            </p:nvSpPr>
            <p:spPr bwMode="auto">
              <a:xfrm rot="5400000">
                <a:off x="6938256"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0" name="Oval 20"/>
              <p:cNvSpPr>
                <a:spLocks noChangeArrowheads="1"/>
              </p:cNvSpPr>
              <p:nvPr userDrawn="1"/>
            </p:nvSpPr>
            <p:spPr bwMode="auto">
              <a:xfrm rot="5400000">
                <a:off x="6939844"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1" name="Oval 23"/>
              <p:cNvSpPr>
                <a:spLocks noChangeArrowheads="1"/>
              </p:cNvSpPr>
              <p:nvPr userDrawn="1"/>
            </p:nvSpPr>
            <p:spPr bwMode="auto">
              <a:xfrm rot="5400000">
                <a:off x="7061287" y="680243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2" name="Oval 24"/>
              <p:cNvSpPr>
                <a:spLocks noChangeArrowheads="1"/>
              </p:cNvSpPr>
              <p:nvPr userDrawn="1"/>
            </p:nvSpPr>
            <p:spPr bwMode="auto">
              <a:xfrm rot="5400000">
                <a:off x="7062875" y="6700837"/>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3" name="Oval 25"/>
              <p:cNvSpPr>
                <a:spLocks noChangeArrowheads="1"/>
              </p:cNvSpPr>
              <p:nvPr userDrawn="1"/>
            </p:nvSpPr>
            <p:spPr bwMode="auto">
              <a:xfrm rot="5400000">
                <a:off x="7061287" y="6600825"/>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4" name="Oval 26"/>
              <p:cNvSpPr>
                <a:spLocks noChangeArrowheads="1"/>
              </p:cNvSpPr>
              <p:nvPr userDrawn="1"/>
            </p:nvSpPr>
            <p:spPr bwMode="auto">
              <a:xfrm rot="5400000">
                <a:off x="7061287" y="6502400"/>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5" name="Oval 27"/>
              <p:cNvSpPr>
                <a:spLocks noChangeArrowheads="1"/>
              </p:cNvSpPr>
              <p:nvPr userDrawn="1"/>
            </p:nvSpPr>
            <p:spPr bwMode="auto">
              <a:xfrm rot="5400000">
                <a:off x="7061287" y="640238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6" name="Oval 28"/>
              <p:cNvSpPr>
                <a:spLocks noChangeArrowheads="1"/>
              </p:cNvSpPr>
              <p:nvPr userDrawn="1"/>
            </p:nvSpPr>
            <p:spPr bwMode="auto">
              <a:xfrm rot="5400000">
                <a:off x="7062875" y="6302375"/>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7" name="Oval 31"/>
              <p:cNvSpPr>
                <a:spLocks noChangeArrowheads="1"/>
              </p:cNvSpPr>
              <p:nvPr userDrawn="1"/>
            </p:nvSpPr>
            <p:spPr bwMode="auto">
              <a:xfrm rot="5400000">
                <a:off x="7184319"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8" name="Oval 32"/>
              <p:cNvSpPr>
                <a:spLocks noChangeArrowheads="1"/>
              </p:cNvSpPr>
              <p:nvPr userDrawn="1"/>
            </p:nvSpPr>
            <p:spPr bwMode="auto">
              <a:xfrm rot="5400000">
                <a:off x="7185906"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79" name="Oval 33"/>
              <p:cNvSpPr>
                <a:spLocks noChangeArrowheads="1"/>
              </p:cNvSpPr>
              <p:nvPr userDrawn="1"/>
            </p:nvSpPr>
            <p:spPr bwMode="auto">
              <a:xfrm rot="5400000">
                <a:off x="7184319"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0" name="Oval 34"/>
              <p:cNvSpPr>
                <a:spLocks noChangeArrowheads="1"/>
              </p:cNvSpPr>
              <p:nvPr userDrawn="1"/>
            </p:nvSpPr>
            <p:spPr bwMode="auto">
              <a:xfrm rot="5400000">
                <a:off x="7184319"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1" name="Oval 35"/>
              <p:cNvSpPr>
                <a:spLocks noChangeArrowheads="1"/>
              </p:cNvSpPr>
              <p:nvPr userDrawn="1"/>
            </p:nvSpPr>
            <p:spPr bwMode="auto">
              <a:xfrm rot="5400000">
                <a:off x="7184319"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2" name="Oval 36"/>
              <p:cNvSpPr>
                <a:spLocks noChangeArrowheads="1"/>
              </p:cNvSpPr>
              <p:nvPr userDrawn="1"/>
            </p:nvSpPr>
            <p:spPr bwMode="auto">
              <a:xfrm rot="5400000">
                <a:off x="7185906"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3" name="Oval 39"/>
              <p:cNvSpPr>
                <a:spLocks noChangeArrowheads="1"/>
              </p:cNvSpPr>
              <p:nvPr userDrawn="1"/>
            </p:nvSpPr>
            <p:spPr bwMode="auto">
              <a:xfrm rot="5400000">
                <a:off x="730655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4" name="Oval 40"/>
              <p:cNvSpPr>
                <a:spLocks noChangeArrowheads="1"/>
              </p:cNvSpPr>
              <p:nvPr userDrawn="1"/>
            </p:nvSpPr>
            <p:spPr bwMode="auto">
              <a:xfrm rot="5400000">
                <a:off x="730814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5" name="Oval 41"/>
              <p:cNvSpPr>
                <a:spLocks noChangeArrowheads="1"/>
              </p:cNvSpPr>
              <p:nvPr userDrawn="1"/>
            </p:nvSpPr>
            <p:spPr bwMode="auto">
              <a:xfrm rot="5400000">
                <a:off x="730655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6" name="Oval 42"/>
              <p:cNvSpPr>
                <a:spLocks noChangeArrowheads="1"/>
              </p:cNvSpPr>
              <p:nvPr userDrawn="1"/>
            </p:nvSpPr>
            <p:spPr bwMode="auto">
              <a:xfrm rot="5400000">
                <a:off x="730655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7" name="Oval 43"/>
              <p:cNvSpPr>
                <a:spLocks noChangeArrowheads="1"/>
              </p:cNvSpPr>
              <p:nvPr userDrawn="1"/>
            </p:nvSpPr>
            <p:spPr bwMode="auto">
              <a:xfrm rot="5400000">
                <a:off x="730655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8" name="Oval 44"/>
              <p:cNvSpPr>
                <a:spLocks noChangeArrowheads="1"/>
              </p:cNvSpPr>
              <p:nvPr userDrawn="1"/>
            </p:nvSpPr>
            <p:spPr bwMode="auto">
              <a:xfrm rot="5400000">
                <a:off x="730814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89" name="Oval 47"/>
              <p:cNvSpPr>
                <a:spLocks noChangeArrowheads="1"/>
              </p:cNvSpPr>
              <p:nvPr userDrawn="1"/>
            </p:nvSpPr>
            <p:spPr bwMode="auto">
              <a:xfrm rot="5400000">
                <a:off x="743196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0" name="Oval 48"/>
              <p:cNvSpPr>
                <a:spLocks noChangeArrowheads="1"/>
              </p:cNvSpPr>
              <p:nvPr userDrawn="1"/>
            </p:nvSpPr>
            <p:spPr bwMode="auto">
              <a:xfrm rot="5400000">
                <a:off x="743355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1" name="Oval 49"/>
              <p:cNvSpPr>
                <a:spLocks noChangeArrowheads="1"/>
              </p:cNvSpPr>
              <p:nvPr userDrawn="1"/>
            </p:nvSpPr>
            <p:spPr bwMode="auto">
              <a:xfrm rot="5400000">
                <a:off x="743196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2" name="Oval 50"/>
              <p:cNvSpPr>
                <a:spLocks noChangeArrowheads="1"/>
              </p:cNvSpPr>
              <p:nvPr userDrawn="1"/>
            </p:nvSpPr>
            <p:spPr bwMode="auto">
              <a:xfrm rot="5400000">
                <a:off x="743196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3" name="Oval 51"/>
              <p:cNvSpPr>
                <a:spLocks noChangeArrowheads="1"/>
              </p:cNvSpPr>
              <p:nvPr userDrawn="1"/>
            </p:nvSpPr>
            <p:spPr bwMode="auto">
              <a:xfrm rot="5400000">
                <a:off x="743196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4" name="Oval 52"/>
              <p:cNvSpPr>
                <a:spLocks noChangeArrowheads="1"/>
              </p:cNvSpPr>
              <p:nvPr userDrawn="1"/>
            </p:nvSpPr>
            <p:spPr bwMode="auto">
              <a:xfrm rot="5400000">
                <a:off x="743355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5" name="Oval 55"/>
              <p:cNvSpPr>
                <a:spLocks noChangeArrowheads="1"/>
              </p:cNvSpPr>
              <p:nvPr userDrawn="1"/>
            </p:nvSpPr>
            <p:spPr bwMode="auto">
              <a:xfrm rot="5400000">
                <a:off x="755261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6" name="Oval 56"/>
              <p:cNvSpPr>
                <a:spLocks noChangeArrowheads="1"/>
              </p:cNvSpPr>
              <p:nvPr userDrawn="1"/>
            </p:nvSpPr>
            <p:spPr bwMode="auto">
              <a:xfrm rot="5400000">
                <a:off x="755420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7" name="Oval 57"/>
              <p:cNvSpPr>
                <a:spLocks noChangeArrowheads="1"/>
              </p:cNvSpPr>
              <p:nvPr userDrawn="1"/>
            </p:nvSpPr>
            <p:spPr bwMode="auto">
              <a:xfrm rot="5400000">
                <a:off x="755261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8" name="Oval 58"/>
              <p:cNvSpPr>
                <a:spLocks noChangeArrowheads="1"/>
              </p:cNvSpPr>
              <p:nvPr userDrawn="1"/>
            </p:nvSpPr>
            <p:spPr bwMode="auto">
              <a:xfrm rot="5400000">
                <a:off x="755261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99" name="Oval 59"/>
              <p:cNvSpPr>
                <a:spLocks noChangeArrowheads="1"/>
              </p:cNvSpPr>
              <p:nvPr userDrawn="1"/>
            </p:nvSpPr>
            <p:spPr bwMode="auto">
              <a:xfrm rot="5400000">
                <a:off x="755261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0" name="Oval 60"/>
              <p:cNvSpPr>
                <a:spLocks noChangeArrowheads="1"/>
              </p:cNvSpPr>
              <p:nvPr userDrawn="1"/>
            </p:nvSpPr>
            <p:spPr bwMode="auto">
              <a:xfrm rot="5400000">
                <a:off x="755420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1" name="Oval 63"/>
              <p:cNvSpPr>
                <a:spLocks noChangeArrowheads="1"/>
              </p:cNvSpPr>
              <p:nvPr userDrawn="1"/>
            </p:nvSpPr>
            <p:spPr bwMode="auto">
              <a:xfrm rot="5400000">
                <a:off x="7676444"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2" name="Oval 64"/>
              <p:cNvSpPr>
                <a:spLocks noChangeArrowheads="1"/>
              </p:cNvSpPr>
              <p:nvPr userDrawn="1"/>
            </p:nvSpPr>
            <p:spPr bwMode="auto">
              <a:xfrm rot="5400000">
                <a:off x="7678031"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3" name="Oval 65"/>
              <p:cNvSpPr>
                <a:spLocks noChangeArrowheads="1"/>
              </p:cNvSpPr>
              <p:nvPr userDrawn="1"/>
            </p:nvSpPr>
            <p:spPr bwMode="auto">
              <a:xfrm rot="5400000">
                <a:off x="7676444"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4" name="Oval 66"/>
              <p:cNvSpPr>
                <a:spLocks noChangeArrowheads="1"/>
              </p:cNvSpPr>
              <p:nvPr userDrawn="1"/>
            </p:nvSpPr>
            <p:spPr bwMode="auto">
              <a:xfrm rot="5400000">
                <a:off x="7676444"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5" name="Oval 67"/>
              <p:cNvSpPr>
                <a:spLocks noChangeArrowheads="1"/>
              </p:cNvSpPr>
              <p:nvPr userDrawn="1"/>
            </p:nvSpPr>
            <p:spPr bwMode="auto">
              <a:xfrm rot="5400000">
                <a:off x="7676444"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6" name="Oval 68"/>
              <p:cNvSpPr>
                <a:spLocks noChangeArrowheads="1"/>
              </p:cNvSpPr>
              <p:nvPr userDrawn="1"/>
            </p:nvSpPr>
            <p:spPr bwMode="auto">
              <a:xfrm rot="5400000">
                <a:off x="7678031"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7" name="Oval 71"/>
              <p:cNvSpPr>
                <a:spLocks noChangeArrowheads="1"/>
              </p:cNvSpPr>
              <p:nvPr userDrawn="1"/>
            </p:nvSpPr>
            <p:spPr bwMode="auto">
              <a:xfrm rot="5400000">
                <a:off x="7799475"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8" name="Oval 72"/>
              <p:cNvSpPr>
                <a:spLocks noChangeArrowheads="1"/>
              </p:cNvSpPr>
              <p:nvPr userDrawn="1"/>
            </p:nvSpPr>
            <p:spPr bwMode="auto">
              <a:xfrm rot="5400000">
                <a:off x="7801062"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09" name="Oval 73"/>
              <p:cNvSpPr>
                <a:spLocks noChangeArrowheads="1"/>
              </p:cNvSpPr>
              <p:nvPr userDrawn="1"/>
            </p:nvSpPr>
            <p:spPr bwMode="auto">
              <a:xfrm rot="5400000">
                <a:off x="7799475"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0" name="Oval 74"/>
              <p:cNvSpPr>
                <a:spLocks noChangeArrowheads="1"/>
              </p:cNvSpPr>
              <p:nvPr userDrawn="1"/>
            </p:nvSpPr>
            <p:spPr bwMode="auto">
              <a:xfrm rot="5400000">
                <a:off x="7799475"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1" name="Oval 75"/>
              <p:cNvSpPr>
                <a:spLocks noChangeArrowheads="1"/>
              </p:cNvSpPr>
              <p:nvPr userDrawn="1"/>
            </p:nvSpPr>
            <p:spPr bwMode="auto">
              <a:xfrm rot="5400000">
                <a:off x="7799475"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2" name="Oval 76"/>
              <p:cNvSpPr>
                <a:spLocks noChangeArrowheads="1"/>
              </p:cNvSpPr>
              <p:nvPr userDrawn="1"/>
            </p:nvSpPr>
            <p:spPr bwMode="auto">
              <a:xfrm rot="5400000">
                <a:off x="7801062"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3" name="Oval 79"/>
              <p:cNvSpPr>
                <a:spLocks noChangeArrowheads="1"/>
              </p:cNvSpPr>
              <p:nvPr userDrawn="1"/>
            </p:nvSpPr>
            <p:spPr bwMode="auto">
              <a:xfrm rot="5400000">
                <a:off x="792250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4" name="Oval 80"/>
              <p:cNvSpPr>
                <a:spLocks noChangeArrowheads="1"/>
              </p:cNvSpPr>
              <p:nvPr userDrawn="1"/>
            </p:nvSpPr>
            <p:spPr bwMode="auto">
              <a:xfrm rot="5400000">
                <a:off x="792409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5" name="Oval 81"/>
              <p:cNvSpPr>
                <a:spLocks noChangeArrowheads="1"/>
              </p:cNvSpPr>
              <p:nvPr userDrawn="1"/>
            </p:nvSpPr>
            <p:spPr bwMode="auto">
              <a:xfrm rot="5400000">
                <a:off x="792250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6" name="Oval 82"/>
              <p:cNvSpPr>
                <a:spLocks noChangeArrowheads="1"/>
              </p:cNvSpPr>
              <p:nvPr userDrawn="1"/>
            </p:nvSpPr>
            <p:spPr bwMode="auto">
              <a:xfrm rot="5400000">
                <a:off x="792250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7" name="Oval 83"/>
              <p:cNvSpPr>
                <a:spLocks noChangeArrowheads="1"/>
              </p:cNvSpPr>
              <p:nvPr userDrawn="1"/>
            </p:nvSpPr>
            <p:spPr bwMode="auto">
              <a:xfrm rot="5400000">
                <a:off x="792250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8" name="Oval 84"/>
              <p:cNvSpPr>
                <a:spLocks noChangeArrowheads="1"/>
              </p:cNvSpPr>
              <p:nvPr userDrawn="1"/>
            </p:nvSpPr>
            <p:spPr bwMode="auto">
              <a:xfrm rot="5400000">
                <a:off x="792409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19" name="Oval 87"/>
              <p:cNvSpPr>
                <a:spLocks noChangeArrowheads="1"/>
              </p:cNvSpPr>
              <p:nvPr userDrawn="1"/>
            </p:nvSpPr>
            <p:spPr bwMode="auto">
              <a:xfrm rot="5400000">
                <a:off x="8045537"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0" name="Oval 88"/>
              <p:cNvSpPr>
                <a:spLocks noChangeArrowheads="1"/>
              </p:cNvSpPr>
              <p:nvPr userDrawn="1"/>
            </p:nvSpPr>
            <p:spPr bwMode="auto">
              <a:xfrm rot="5400000">
                <a:off x="8047125"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1" name="Oval 89"/>
              <p:cNvSpPr>
                <a:spLocks noChangeArrowheads="1"/>
              </p:cNvSpPr>
              <p:nvPr userDrawn="1"/>
            </p:nvSpPr>
            <p:spPr bwMode="auto">
              <a:xfrm rot="5400000">
                <a:off x="8045537"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2" name="Oval 90"/>
              <p:cNvSpPr>
                <a:spLocks noChangeArrowheads="1"/>
              </p:cNvSpPr>
              <p:nvPr userDrawn="1"/>
            </p:nvSpPr>
            <p:spPr bwMode="auto">
              <a:xfrm rot="5400000">
                <a:off x="8045537"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3" name="Oval 91"/>
              <p:cNvSpPr>
                <a:spLocks noChangeArrowheads="1"/>
              </p:cNvSpPr>
              <p:nvPr userDrawn="1"/>
            </p:nvSpPr>
            <p:spPr bwMode="auto">
              <a:xfrm rot="5400000">
                <a:off x="8045537"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4" name="Oval 92"/>
              <p:cNvSpPr>
                <a:spLocks noChangeArrowheads="1"/>
              </p:cNvSpPr>
              <p:nvPr userDrawn="1"/>
            </p:nvSpPr>
            <p:spPr bwMode="auto">
              <a:xfrm rot="5400000">
                <a:off x="8047125"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5" name="Oval 95"/>
              <p:cNvSpPr>
                <a:spLocks noChangeArrowheads="1"/>
              </p:cNvSpPr>
              <p:nvPr userDrawn="1"/>
            </p:nvSpPr>
            <p:spPr bwMode="auto">
              <a:xfrm rot="5400000">
                <a:off x="816856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6" name="Oval 96"/>
              <p:cNvSpPr>
                <a:spLocks noChangeArrowheads="1"/>
              </p:cNvSpPr>
              <p:nvPr userDrawn="1"/>
            </p:nvSpPr>
            <p:spPr bwMode="auto">
              <a:xfrm rot="5400000">
                <a:off x="817015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7" name="Oval 97"/>
              <p:cNvSpPr>
                <a:spLocks noChangeArrowheads="1"/>
              </p:cNvSpPr>
              <p:nvPr userDrawn="1"/>
            </p:nvSpPr>
            <p:spPr bwMode="auto">
              <a:xfrm rot="5400000">
                <a:off x="816856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8" name="Oval 98"/>
              <p:cNvSpPr>
                <a:spLocks noChangeArrowheads="1"/>
              </p:cNvSpPr>
              <p:nvPr userDrawn="1"/>
            </p:nvSpPr>
            <p:spPr bwMode="auto">
              <a:xfrm rot="5400000">
                <a:off x="816856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29" name="Oval 99"/>
              <p:cNvSpPr>
                <a:spLocks noChangeArrowheads="1"/>
              </p:cNvSpPr>
              <p:nvPr userDrawn="1"/>
            </p:nvSpPr>
            <p:spPr bwMode="auto">
              <a:xfrm rot="5400000">
                <a:off x="816856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0" name="Oval 100"/>
              <p:cNvSpPr>
                <a:spLocks noChangeArrowheads="1"/>
              </p:cNvSpPr>
              <p:nvPr userDrawn="1"/>
            </p:nvSpPr>
            <p:spPr bwMode="auto">
              <a:xfrm rot="5400000">
                <a:off x="817015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1" name="Oval 103"/>
              <p:cNvSpPr>
                <a:spLocks noChangeArrowheads="1"/>
              </p:cNvSpPr>
              <p:nvPr userDrawn="1"/>
            </p:nvSpPr>
            <p:spPr bwMode="auto">
              <a:xfrm rot="5400000">
                <a:off x="8290806"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2" name="Oval 104"/>
              <p:cNvSpPr>
                <a:spLocks noChangeArrowheads="1"/>
              </p:cNvSpPr>
              <p:nvPr userDrawn="1"/>
            </p:nvSpPr>
            <p:spPr bwMode="auto">
              <a:xfrm rot="5400000">
                <a:off x="8292394"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3" name="Oval 105"/>
              <p:cNvSpPr>
                <a:spLocks noChangeArrowheads="1"/>
              </p:cNvSpPr>
              <p:nvPr userDrawn="1"/>
            </p:nvSpPr>
            <p:spPr bwMode="auto">
              <a:xfrm rot="5400000">
                <a:off x="8290806"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4" name="Oval 106"/>
              <p:cNvSpPr>
                <a:spLocks noChangeArrowheads="1"/>
              </p:cNvSpPr>
              <p:nvPr userDrawn="1"/>
            </p:nvSpPr>
            <p:spPr bwMode="auto">
              <a:xfrm rot="5400000">
                <a:off x="8290806"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5" name="Oval 107"/>
              <p:cNvSpPr>
                <a:spLocks noChangeArrowheads="1"/>
              </p:cNvSpPr>
              <p:nvPr userDrawn="1"/>
            </p:nvSpPr>
            <p:spPr bwMode="auto">
              <a:xfrm rot="5400000">
                <a:off x="8290806"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6" name="Oval 108"/>
              <p:cNvSpPr>
                <a:spLocks noChangeArrowheads="1"/>
              </p:cNvSpPr>
              <p:nvPr userDrawn="1"/>
            </p:nvSpPr>
            <p:spPr bwMode="auto">
              <a:xfrm rot="5400000">
                <a:off x="8292394"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7" name="Oval 111"/>
              <p:cNvSpPr>
                <a:spLocks noChangeArrowheads="1"/>
              </p:cNvSpPr>
              <p:nvPr userDrawn="1"/>
            </p:nvSpPr>
            <p:spPr bwMode="auto">
              <a:xfrm rot="5400000">
                <a:off x="8413044"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8" name="Oval 112"/>
              <p:cNvSpPr>
                <a:spLocks noChangeArrowheads="1"/>
              </p:cNvSpPr>
              <p:nvPr userDrawn="1"/>
            </p:nvSpPr>
            <p:spPr bwMode="auto">
              <a:xfrm rot="5400000">
                <a:off x="8414631"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39" name="Oval 113"/>
              <p:cNvSpPr>
                <a:spLocks noChangeArrowheads="1"/>
              </p:cNvSpPr>
              <p:nvPr userDrawn="1"/>
            </p:nvSpPr>
            <p:spPr bwMode="auto">
              <a:xfrm rot="5400000">
                <a:off x="8413044"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0" name="Oval 114"/>
              <p:cNvSpPr>
                <a:spLocks noChangeArrowheads="1"/>
              </p:cNvSpPr>
              <p:nvPr userDrawn="1"/>
            </p:nvSpPr>
            <p:spPr bwMode="auto">
              <a:xfrm rot="5400000">
                <a:off x="8413044"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1" name="Oval 115"/>
              <p:cNvSpPr>
                <a:spLocks noChangeArrowheads="1"/>
              </p:cNvSpPr>
              <p:nvPr userDrawn="1"/>
            </p:nvSpPr>
            <p:spPr bwMode="auto">
              <a:xfrm rot="5400000">
                <a:off x="8413044"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2" name="Oval 116"/>
              <p:cNvSpPr>
                <a:spLocks noChangeArrowheads="1"/>
              </p:cNvSpPr>
              <p:nvPr userDrawn="1"/>
            </p:nvSpPr>
            <p:spPr bwMode="auto">
              <a:xfrm rot="5400000">
                <a:off x="8414631"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3" name="Oval 119"/>
              <p:cNvSpPr>
                <a:spLocks noChangeArrowheads="1"/>
              </p:cNvSpPr>
              <p:nvPr userDrawn="1"/>
            </p:nvSpPr>
            <p:spPr bwMode="auto">
              <a:xfrm rot="5400000">
                <a:off x="853845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4" name="Oval 120"/>
              <p:cNvSpPr>
                <a:spLocks noChangeArrowheads="1"/>
              </p:cNvSpPr>
              <p:nvPr userDrawn="1"/>
            </p:nvSpPr>
            <p:spPr bwMode="auto">
              <a:xfrm rot="5400000">
                <a:off x="854004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5" name="Oval 121"/>
              <p:cNvSpPr>
                <a:spLocks noChangeArrowheads="1"/>
              </p:cNvSpPr>
              <p:nvPr userDrawn="1"/>
            </p:nvSpPr>
            <p:spPr bwMode="auto">
              <a:xfrm rot="5400000">
                <a:off x="853845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6" name="Oval 122"/>
              <p:cNvSpPr>
                <a:spLocks noChangeArrowheads="1"/>
              </p:cNvSpPr>
              <p:nvPr userDrawn="1"/>
            </p:nvSpPr>
            <p:spPr bwMode="auto">
              <a:xfrm rot="5400000">
                <a:off x="853845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7" name="Oval 123"/>
              <p:cNvSpPr>
                <a:spLocks noChangeArrowheads="1"/>
              </p:cNvSpPr>
              <p:nvPr userDrawn="1"/>
            </p:nvSpPr>
            <p:spPr bwMode="auto">
              <a:xfrm rot="5400000">
                <a:off x="853845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8" name="Oval 124"/>
              <p:cNvSpPr>
                <a:spLocks noChangeArrowheads="1"/>
              </p:cNvSpPr>
              <p:nvPr userDrawn="1"/>
            </p:nvSpPr>
            <p:spPr bwMode="auto">
              <a:xfrm rot="5400000">
                <a:off x="854004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49" name="Oval 127"/>
              <p:cNvSpPr>
                <a:spLocks noChangeArrowheads="1"/>
              </p:cNvSpPr>
              <p:nvPr userDrawn="1"/>
            </p:nvSpPr>
            <p:spPr bwMode="auto">
              <a:xfrm rot="5400000">
                <a:off x="865910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0" name="Oval 128"/>
              <p:cNvSpPr>
                <a:spLocks noChangeArrowheads="1"/>
              </p:cNvSpPr>
              <p:nvPr userDrawn="1"/>
            </p:nvSpPr>
            <p:spPr bwMode="auto">
              <a:xfrm rot="5400000">
                <a:off x="866069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1" name="Oval 129"/>
              <p:cNvSpPr>
                <a:spLocks noChangeArrowheads="1"/>
              </p:cNvSpPr>
              <p:nvPr userDrawn="1"/>
            </p:nvSpPr>
            <p:spPr bwMode="auto">
              <a:xfrm rot="5400000">
                <a:off x="865910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2" name="Oval 130"/>
              <p:cNvSpPr>
                <a:spLocks noChangeArrowheads="1"/>
              </p:cNvSpPr>
              <p:nvPr userDrawn="1"/>
            </p:nvSpPr>
            <p:spPr bwMode="auto">
              <a:xfrm rot="5400000">
                <a:off x="865910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3" name="Oval 131"/>
              <p:cNvSpPr>
                <a:spLocks noChangeArrowheads="1"/>
              </p:cNvSpPr>
              <p:nvPr userDrawn="1"/>
            </p:nvSpPr>
            <p:spPr bwMode="auto">
              <a:xfrm rot="5400000">
                <a:off x="865910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4" name="Oval 132"/>
              <p:cNvSpPr>
                <a:spLocks noChangeArrowheads="1"/>
              </p:cNvSpPr>
              <p:nvPr userDrawn="1"/>
            </p:nvSpPr>
            <p:spPr bwMode="auto">
              <a:xfrm rot="5400000">
                <a:off x="866069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5" name="Oval 135"/>
              <p:cNvSpPr>
                <a:spLocks noChangeArrowheads="1"/>
              </p:cNvSpPr>
              <p:nvPr userDrawn="1"/>
            </p:nvSpPr>
            <p:spPr bwMode="auto">
              <a:xfrm rot="5400000">
                <a:off x="8783725" y="680243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6" name="Oval 136"/>
              <p:cNvSpPr>
                <a:spLocks noChangeArrowheads="1"/>
              </p:cNvSpPr>
              <p:nvPr userDrawn="1"/>
            </p:nvSpPr>
            <p:spPr bwMode="auto">
              <a:xfrm rot="5400000">
                <a:off x="8785312" y="6700837"/>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7" name="Oval 137"/>
              <p:cNvSpPr>
                <a:spLocks noChangeArrowheads="1"/>
              </p:cNvSpPr>
              <p:nvPr userDrawn="1"/>
            </p:nvSpPr>
            <p:spPr bwMode="auto">
              <a:xfrm rot="5400000">
                <a:off x="8783725" y="6600825"/>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8" name="Oval 138"/>
              <p:cNvSpPr>
                <a:spLocks noChangeArrowheads="1"/>
              </p:cNvSpPr>
              <p:nvPr userDrawn="1"/>
            </p:nvSpPr>
            <p:spPr bwMode="auto">
              <a:xfrm rot="5400000">
                <a:off x="8783725" y="6502400"/>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59" name="Oval 139"/>
              <p:cNvSpPr>
                <a:spLocks noChangeArrowheads="1"/>
              </p:cNvSpPr>
              <p:nvPr userDrawn="1"/>
            </p:nvSpPr>
            <p:spPr bwMode="auto">
              <a:xfrm rot="5400000">
                <a:off x="8783725" y="640238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0" name="Oval 140"/>
              <p:cNvSpPr>
                <a:spLocks noChangeArrowheads="1"/>
              </p:cNvSpPr>
              <p:nvPr userDrawn="1"/>
            </p:nvSpPr>
            <p:spPr bwMode="auto">
              <a:xfrm rot="5400000">
                <a:off x="8785312" y="6302375"/>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1" name="Oval 143"/>
              <p:cNvSpPr>
                <a:spLocks noChangeArrowheads="1"/>
              </p:cNvSpPr>
              <p:nvPr userDrawn="1"/>
            </p:nvSpPr>
            <p:spPr bwMode="auto">
              <a:xfrm rot="5400000">
                <a:off x="8905169"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2" name="Oval 144"/>
              <p:cNvSpPr>
                <a:spLocks noChangeArrowheads="1"/>
              </p:cNvSpPr>
              <p:nvPr userDrawn="1"/>
            </p:nvSpPr>
            <p:spPr bwMode="auto">
              <a:xfrm rot="5400000">
                <a:off x="8906756"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3" name="Oval 145"/>
              <p:cNvSpPr>
                <a:spLocks noChangeArrowheads="1"/>
              </p:cNvSpPr>
              <p:nvPr userDrawn="1"/>
            </p:nvSpPr>
            <p:spPr bwMode="auto">
              <a:xfrm rot="5400000">
                <a:off x="8905169"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4" name="Oval 146"/>
              <p:cNvSpPr>
                <a:spLocks noChangeArrowheads="1"/>
              </p:cNvSpPr>
              <p:nvPr userDrawn="1"/>
            </p:nvSpPr>
            <p:spPr bwMode="auto">
              <a:xfrm rot="5400000">
                <a:off x="8905169"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5" name="Oval 147"/>
              <p:cNvSpPr>
                <a:spLocks noChangeArrowheads="1"/>
              </p:cNvSpPr>
              <p:nvPr userDrawn="1"/>
            </p:nvSpPr>
            <p:spPr bwMode="auto">
              <a:xfrm rot="5400000">
                <a:off x="8905169"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6" name="Oval 148"/>
              <p:cNvSpPr>
                <a:spLocks noChangeArrowheads="1"/>
              </p:cNvSpPr>
              <p:nvPr userDrawn="1"/>
            </p:nvSpPr>
            <p:spPr bwMode="auto">
              <a:xfrm rot="5400000">
                <a:off x="8906756"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7" name="Oval 151"/>
              <p:cNvSpPr>
                <a:spLocks noChangeArrowheads="1"/>
              </p:cNvSpPr>
              <p:nvPr userDrawn="1"/>
            </p:nvSpPr>
            <p:spPr bwMode="auto">
              <a:xfrm rot="5400000">
                <a:off x="9028994"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8" name="Oval 152"/>
              <p:cNvSpPr>
                <a:spLocks noChangeArrowheads="1"/>
              </p:cNvSpPr>
              <p:nvPr userDrawn="1"/>
            </p:nvSpPr>
            <p:spPr bwMode="auto">
              <a:xfrm rot="5400000">
                <a:off x="9030581"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69" name="Oval 153"/>
              <p:cNvSpPr>
                <a:spLocks noChangeArrowheads="1"/>
              </p:cNvSpPr>
              <p:nvPr userDrawn="1"/>
            </p:nvSpPr>
            <p:spPr bwMode="auto">
              <a:xfrm rot="5400000">
                <a:off x="9028994"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0" name="Oval 154"/>
              <p:cNvSpPr>
                <a:spLocks noChangeArrowheads="1"/>
              </p:cNvSpPr>
              <p:nvPr userDrawn="1"/>
            </p:nvSpPr>
            <p:spPr bwMode="auto">
              <a:xfrm rot="5400000">
                <a:off x="9028994"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1" name="Oval 155"/>
              <p:cNvSpPr>
                <a:spLocks noChangeArrowheads="1"/>
              </p:cNvSpPr>
              <p:nvPr userDrawn="1"/>
            </p:nvSpPr>
            <p:spPr bwMode="auto">
              <a:xfrm rot="5400000">
                <a:off x="9028994"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2" name="Oval 156"/>
              <p:cNvSpPr>
                <a:spLocks noChangeArrowheads="1"/>
              </p:cNvSpPr>
              <p:nvPr userDrawn="1"/>
            </p:nvSpPr>
            <p:spPr bwMode="auto">
              <a:xfrm rot="5400000">
                <a:off x="9030581"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3" name="Oval 159"/>
              <p:cNvSpPr>
                <a:spLocks noChangeArrowheads="1"/>
              </p:cNvSpPr>
              <p:nvPr userDrawn="1"/>
            </p:nvSpPr>
            <p:spPr bwMode="auto">
              <a:xfrm rot="5400000">
                <a:off x="9152025"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4" name="Oval 160"/>
              <p:cNvSpPr>
                <a:spLocks noChangeArrowheads="1"/>
              </p:cNvSpPr>
              <p:nvPr userDrawn="1"/>
            </p:nvSpPr>
            <p:spPr bwMode="auto">
              <a:xfrm rot="5400000">
                <a:off x="9153612"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5" name="Oval 161"/>
              <p:cNvSpPr>
                <a:spLocks noChangeArrowheads="1"/>
              </p:cNvSpPr>
              <p:nvPr userDrawn="1"/>
            </p:nvSpPr>
            <p:spPr bwMode="auto">
              <a:xfrm rot="5400000">
                <a:off x="9152025"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6" name="Oval 162"/>
              <p:cNvSpPr>
                <a:spLocks noChangeArrowheads="1"/>
              </p:cNvSpPr>
              <p:nvPr userDrawn="1"/>
            </p:nvSpPr>
            <p:spPr bwMode="auto">
              <a:xfrm rot="5400000">
                <a:off x="9152025"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7" name="Oval 163"/>
              <p:cNvSpPr>
                <a:spLocks noChangeArrowheads="1"/>
              </p:cNvSpPr>
              <p:nvPr userDrawn="1"/>
            </p:nvSpPr>
            <p:spPr bwMode="auto">
              <a:xfrm rot="5400000">
                <a:off x="9152025"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8" name="Oval 164"/>
              <p:cNvSpPr>
                <a:spLocks noChangeArrowheads="1"/>
              </p:cNvSpPr>
              <p:nvPr userDrawn="1"/>
            </p:nvSpPr>
            <p:spPr bwMode="auto">
              <a:xfrm rot="5400000">
                <a:off x="9153612"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79" name="Oval 167"/>
              <p:cNvSpPr>
                <a:spLocks noChangeArrowheads="1"/>
              </p:cNvSpPr>
              <p:nvPr userDrawn="1"/>
            </p:nvSpPr>
            <p:spPr bwMode="auto">
              <a:xfrm rot="5400000">
                <a:off x="9275056"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0" name="Oval 168"/>
              <p:cNvSpPr>
                <a:spLocks noChangeArrowheads="1"/>
              </p:cNvSpPr>
              <p:nvPr userDrawn="1"/>
            </p:nvSpPr>
            <p:spPr bwMode="auto">
              <a:xfrm rot="5400000">
                <a:off x="9276644"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1" name="Oval 169"/>
              <p:cNvSpPr>
                <a:spLocks noChangeArrowheads="1"/>
              </p:cNvSpPr>
              <p:nvPr userDrawn="1"/>
            </p:nvSpPr>
            <p:spPr bwMode="auto">
              <a:xfrm rot="5400000">
                <a:off x="9275056"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2" name="Oval 170"/>
              <p:cNvSpPr>
                <a:spLocks noChangeArrowheads="1"/>
              </p:cNvSpPr>
              <p:nvPr userDrawn="1"/>
            </p:nvSpPr>
            <p:spPr bwMode="auto">
              <a:xfrm rot="5400000">
                <a:off x="9275056"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3" name="Oval 171"/>
              <p:cNvSpPr>
                <a:spLocks noChangeArrowheads="1"/>
              </p:cNvSpPr>
              <p:nvPr userDrawn="1"/>
            </p:nvSpPr>
            <p:spPr bwMode="auto">
              <a:xfrm rot="5400000">
                <a:off x="9275056"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4" name="Oval 172"/>
              <p:cNvSpPr>
                <a:spLocks noChangeArrowheads="1"/>
              </p:cNvSpPr>
              <p:nvPr userDrawn="1"/>
            </p:nvSpPr>
            <p:spPr bwMode="auto">
              <a:xfrm rot="5400000">
                <a:off x="9276644"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5" name="Oval 175"/>
              <p:cNvSpPr>
                <a:spLocks noChangeArrowheads="1"/>
              </p:cNvSpPr>
              <p:nvPr userDrawn="1"/>
            </p:nvSpPr>
            <p:spPr bwMode="auto">
              <a:xfrm rot="5400000">
                <a:off x="9398087"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6" name="Oval 176"/>
              <p:cNvSpPr>
                <a:spLocks noChangeArrowheads="1"/>
              </p:cNvSpPr>
              <p:nvPr userDrawn="1"/>
            </p:nvSpPr>
            <p:spPr bwMode="auto">
              <a:xfrm rot="5400000">
                <a:off x="9399675"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7" name="Oval 177"/>
              <p:cNvSpPr>
                <a:spLocks noChangeArrowheads="1"/>
              </p:cNvSpPr>
              <p:nvPr userDrawn="1"/>
            </p:nvSpPr>
            <p:spPr bwMode="auto">
              <a:xfrm rot="5400000">
                <a:off x="9398087"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8" name="Oval 178"/>
              <p:cNvSpPr>
                <a:spLocks noChangeArrowheads="1"/>
              </p:cNvSpPr>
              <p:nvPr userDrawn="1"/>
            </p:nvSpPr>
            <p:spPr bwMode="auto">
              <a:xfrm rot="5400000">
                <a:off x="9398087"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89" name="Oval 179"/>
              <p:cNvSpPr>
                <a:spLocks noChangeArrowheads="1"/>
              </p:cNvSpPr>
              <p:nvPr userDrawn="1"/>
            </p:nvSpPr>
            <p:spPr bwMode="auto">
              <a:xfrm rot="5400000">
                <a:off x="9398087"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0" name="Oval 180"/>
              <p:cNvSpPr>
                <a:spLocks noChangeArrowheads="1"/>
              </p:cNvSpPr>
              <p:nvPr userDrawn="1"/>
            </p:nvSpPr>
            <p:spPr bwMode="auto">
              <a:xfrm rot="5400000">
                <a:off x="9399675"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1" name="Oval 183"/>
              <p:cNvSpPr>
                <a:spLocks noChangeArrowheads="1"/>
              </p:cNvSpPr>
              <p:nvPr userDrawn="1"/>
            </p:nvSpPr>
            <p:spPr bwMode="auto">
              <a:xfrm rot="5400000">
                <a:off x="9520325" y="680243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2" name="Oval 184"/>
              <p:cNvSpPr>
                <a:spLocks noChangeArrowheads="1"/>
              </p:cNvSpPr>
              <p:nvPr userDrawn="1"/>
            </p:nvSpPr>
            <p:spPr bwMode="auto">
              <a:xfrm rot="5400000">
                <a:off x="9521912" y="6700837"/>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3" name="Oval 185"/>
              <p:cNvSpPr>
                <a:spLocks noChangeArrowheads="1"/>
              </p:cNvSpPr>
              <p:nvPr userDrawn="1"/>
            </p:nvSpPr>
            <p:spPr bwMode="auto">
              <a:xfrm rot="5400000">
                <a:off x="9520325" y="6600825"/>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4" name="Oval 186"/>
              <p:cNvSpPr>
                <a:spLocks noChangeArrowheads="1"/>
              </p:cNvSpPr>
              <p:nvPr userDrawn="1"/>
            </p:nvSpPr>
            <p:spPr bwMode="auto">
              <a:xfrm rot="5400000">
                <a:off x="9520325" y="6502400"/>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5" name="Oval 187"/>
              <p:cNvSpPr>
                <a:spLocks noChangeArrowheads="1"/>
              </p:cNvSpPr>
              <p:nvPr userDrawn="1"/>
            </p:nvSpPr>
            <p:spPr bwMode="auto">
              <a:xfrm rot="5400000">
                <a:off x="9520325" y="640238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6" name="Oval 188"/>
              <p:cNvSpPr>
                <a:spLocks noChangeArrowheads="1"/>
              </p:cNvSpPr>
              <p:nvPr userDrawn="1"/>
            </p:nvSpPr>
            <p:spPr bwMode="auto">
              <a:xfrm rot="5400000">
                <a:off x="9521912" y="6302375"/>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7" name="Oval 288"/>
              <p:cNvSpPr>
                <a:spLocks noChangeArrowheads="1"/>
              </p:cNvSpPr>
              <p:nvPr userDrawn="1"/>
            </p:nvSpPr>
            <p:spPr bwMode="auto">
              <a:xfrm rot="5400000">
                <a:off x="9643356"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8" name="Oval 289"/>
              <p:cNvSpPr>
                <a:spLocks noChangeArrowheads="1"/>
              </p:cNvSpPr>
              <p:nvPr userDrawn="1"/>
            </p:nvSpPr>
            <p:spPr bwMode="auto">
              <a:xfrm rot="5400000">
                <a:off x="9644943"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399" name="Oval 290"/>
              <p:cNvSpPr>
                <a:spLocks noChangeArrowheads="1"/>
              </p:cNvSpPr>
              <p:nvPr userDrawn="1"/>
            </p:nvSpPr>
            <p:spPr bwMode="auto">
              <a:xfrm rot="5400000">
                <a:off x="9643356"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00" name="Oval 291"/>
              <p:cNvSpPr>
                <a:spLocks noChangeArrowheads="1"/>
              </p:cNvSpPr>
              <p:nvPr userDrawn="1"/>
            </p:nvSpPr>
            <p:spPr bwMode="auto">
              <a:xfrm rot="5400000">
                <a:off x="9643356"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01" name="Oval 292"/>
              <p:cNvSpPr>
                <a:spLocks noChangeArrowheads="1"/>
              </p:cNvSpPr>
              <p:nvPr userDrawn="1"/>
            </p:nvSpPr>
            <p:spPr bwMode="auto">
              <a:xfrm rot="5400000">
                <a:off x="9643356"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402" name="Oval 293"/>
              <p:cNvSpPr>
                <a:spLocks noChangeArrowheads="1"/>
              </p:cNvSpPr>
              <p:nvPr userDrawn="1"/>
            </p:nvSpPr>
            <p:spPr bwMode="auto">
              <a:xfrm rot="5400000">
                <a:off x="9644943"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grpSp>
        <p:sp>
          <p:nvSpPr>
            <p:cNvPr id="223" name="Oval 151"/>
            <p:cNvSpPr>
              <a:spLocks noChangeArrowheads="1"/>
            </p:cNvSpPr>
            <p:nvPr userDrawn="1"/>
          </p:nvSpPr>
          <p:spPr bwMode="auto">
            <a:xfrm rot="5400000">
              <a:off x="6072150"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4" name="Oval 152"/>
            <p:cNvSpPr>
              <a:spLocks noChangeArrowheads="1"/>
            </p:cNvSpPr>
            <p:nvPr userDrawn="1"/>
          </p:nvSpPr>
          <p:spPr bwMode="auto">
            <a:xfrm rot="5400000">
              <a:off x="6073737"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5" name="Oval 153"/>
            <p:cNvSpPr>
              <a:spLocks noChangeArrowheads="1"/>
            </p:cNvSpPr>
            <p:nvPr userDrawn="1"/>
          </p:nvSpPr>
          <p:spPr bwMode="auto">
            <a:xfrm rot="5400000">
              <a:off x="6072150"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6" name="Oval 154"/>
            <p:cNvSpPr>
              <a:spLocks noChangeArrowheads="1"/>
            </p:cNvSpPr>
            <p:nvPr userDrawn="1"/>
          </p:nvSpPr>
          <p:spPr bwMode="auto">
            <a:xfrm rot="5400000">
              <a:off x="6072150"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7" name="Oval 155"/>
            <p:cNvSpPr>
              <a:spLocks noChangeArrowheads="1"/>
            </p:cNvSpPr>
            <p:nvPr userDrawn="1"/>
          </p:nvSpPr>
          <p:spPr bwMode="auto">
            <a:xfrm rot="5400000">
              <a:off x="6072150"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8" name="Oval 156"/>
            <p:cNvSpPr>
              <a:spLocks noChangeArrowheads="1"/>
            </p:cNvSpPr>
            <p:nvPr userDrawn="1"/>
          </p:nvSpPr>
          <p:spPr bwMode="auto">
            <a:xfrm rot="5400000">
              <a:off x="6073737"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29" name="Oval 159"/>
            <p:cNvSpPr>
              <a:spLocks noChangeArrowheads="1"/>
            </p:cNvSpPr>
            <p:nvPr userDrawn="1"/>
          </p:nvSpPr>
          <p:spPr bwMode="auto">
            <a:xfrm rot="5400000">
              <a:off x="6195181"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0" name="Oval 160"/>
            <p:cNvSpPr>
              <a:spLocks noChangeArrowheads="1"/>
            </p:cNvSpPr>
            <p:nvPr userDrawn="1"/>
          </p:nvSpPr>
          <p:spPr bwMode="auto">
            <a:xfrm rot="5400000">
              <a:off x="6196768"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1" name="Oval 161"/>
            <p:cNvSpPr>
              <a:spLocks noChangeArrowheads="1"/>
            </p:cNvSpPr>
            <p:nvPr userDrawn="1"/>
          </p:nvSpPr>
          <p:spPr bwMode="auto">
            <a:xfrm rot="5400000">
              <a:off x="6195181"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2" name="Oval 162"/>
            <p:cNvSpPr>
              <a:spLocks noChangeArrowheads="1"/>
            </p:cNvSpPr>
            <p:nvPr userDrawn="1"/>
          </p:nvSpPr>
          <p:spPr bwMode="auto">
            <a:xfrm rot="5400000">
              <a:off x="6195181"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3" name="Oval 163"/>
            <p:cNvSpPr>
              <a:spLocks noChangeArrowheads="1"/>
            </p:cNvSpPr>
            <p:nvPr userDrawn="1"/>
          </p:nvSpPr>
          <p:spPr bwMode="auto">
            <a:xfrm rot="5400000">
              <a:off x="6195181"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4" name="Oval 164"/>
            <p:cNvSpPr>
              <a:spLocks noChangeArrowheads="1"/>
            </p:cNvSpPr>
            <p:nvPr userDrawn="1"/>
          </p:nvSpPr>
          <p:spPr bwMode="auto">
            <a:xfrm rot="5400000">
              <a:off x="6196768"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5" name="Oval 167"/>
            <p:cNvSpPr>
              <a:spLocks noChangeArrowheads="1"/>
            </p:cNvSpPr>
            <p:nvPr userDrawn="1"/>
          </p:nvSpPr>
          <p:spPr bwMode="auto">
            <a:xfrm rot="5400000">
              <a:off x="6318212" y="680164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6" name="Oval 168"/>
            <p:cNvSpPr>
              <a:spLocks noChangeArrowheads="1"/>
            </p:cNvSpPr>
            <p:nvPr userDrawn="1"/>
          </p:nvSpPr>
          <p:spPr bwMode="auto">
            <a:xfrm rot="5400000">
              <a:off x="6319800" y="6700044"/>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7" name="Oval 169"/>
            <p:cNvSpPr>
              <a:spLocks noChangeArrowheads="1"/>
            </p:cNvSpPr>
            <p:nvPr userDrawn="1"/>
          </p:nvSpPr>
          <p:spPr bwMode="auto">
            <a:xfrm rot="5400000">
              <a:off x="6318212" y="6600031"/>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8" name="Oval 170"/>
            <p:cNvSpPr>
              <a:spLocks noChangeArrowheads="1"/>
            </p:cNvSpPr>
            <p:nvPr userDrawn="1"/>
          </p:nvSpPr>
          <p:spPr bwMode="auto">
            <a:xfrm rot="5400000">
              <a:off x="6318212" y="6501606"/>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39" name="Oval 171"/>
            <p:cNvSpPr>
              <a:spLocks noChangeArrowheads="1"/>
            </p:cNvSpPr>
            <p:nvPr userDrawn="1"/>
          </p:nvSpPr>
          <p:spPr bwMode="auto">
            <a:xfrm rot="5400000">
              <a:off x="6318212" y="6401594"/>
              <a:ext cx="38100"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0" name="Oval 172"/>
            <p:cNvSpPr>
              <a:spLocks noChangeArrowheads="1"/>
            </p:cNvSpPr>
            <p:nvPr userDrawn="1"/>
          </p:nvSpPr>
          <p:spPr bwMode="auto">
            <a:xfrm rot="5400000">
              <a:off x="6319800" y="6301581"/>
              <a:ext cx="34925" cy="38100"/>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1" name="Oval 175"/>
            <p:cNvSpPr>
              <a:spLocks noChangeArrowheads="1"/>
            </p:cNvSpPr>
            <p:nvPr userDrawn="1"/>
          </p:nvSpPr>
          <p:spPr bwMode="auto">
            <a:xfrm rot="5400000">
              <a:off x="6441243" y="680402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2" name="Oval 176"/>
            <p:cNvSpPr>
              <a:spLocks noChangeArrowheads="1"/>
            </p:cNvSpPr>
            <p:nvPr userDrawn="1"/>
          </p:nvSpPr>
          <p:spPr bwMode="auto">
            <a:xfrm rot="5400000">
              <a:off x="6442831" y="6702425"/>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3" name="Oval 177"/>
            <p:cNvSpPr>
              <a:spLocks noChangeArrowheads="1"/>
            </p:cNvSpPr>
            <p:nvPr userDrawn="1"/>
          </p:nvSpPr>
          <p:spPr bwMode="auto">
            <a:xfrm rot="5400000">
              <a:off x="6441243" y="6602412"/>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4" name="Oval 178"/>
            <p:cNvSpPr>
              <a:spLocks noChangeArrowheads="1"/>
            </p:cNvSpPr>
            <p:nvPr userDrawn="1"/>
          </p:nvSpPr>
          <p:spPr bwMode="auto">
            <a:xfrm rot="5400000">
              <a:off x="6441243" y="6503987"/>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5" name="Oval 179"/>
            <p:cNvSpPr>
              <a:spLocks noChangeArrowheads="1"/>
            </p:cNvSpPr>
            <p:nvPr userDrawn="1"/>
          </p:nvSpPr>
          <p:spPr bwMode="auto">
            <a:xfrm rot="5400000">
              <a:off x="6441243" y="6403975"/>
              <a:ext cx="38100"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6" name="Oval 180"/>
            <p:cNvSpPr>
              <a:spLocks noChangeArrowheads="1"/>
            </p:cNvSpPr>
            <p:nvPr userDrawn="1"/>
          </p:nvSpPr>
          <p:spPr bwMode="auto">
            <a:xfrm rot="5400000">
              <a:off x="6442831" y="6303962"/>
              <a:ext cx="34925" cy="333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7" name="Oval 183"/>
            <p:cNvSpPr>
              <a:spLocks noChangeArrowheads="1"/>
            </p:cNvSpPr>
            <p:nvPr userDrawn="1"/>
          </p:nvSpPr>
          <p:spPr bwMode="auto">
            <a:xfrm rot="5400000">
              <a:off x="6563481" y="680243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8" name="Oval 184"/>
            <p:cNvSpPr>
              <a:spLocks noChangeArrowheads="1"/>
            </p:cNvSpPr>
            <p:nvPr userDrawn="1"/>
          </p:nvSpPr>
          <p:spPr bwMode="auto">
            <a:xfrm rot="5400000">
              <a:off x="6565068" y="6700837"/>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49" name="Oval 185"/>
            <p:cNvSpPr>
              <a:spLocks noChangeArrowheads="1"/>
            </p:cNvSpPr>
            <p:nvPr userDrawn="1"/>
          </p:nvSpPr>
          <p:spPr bwMode="auto">
            <a:xfrm rot="5400000">
              <a:off x="6563481" y="6600825"/>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0" name="Oval 186"/>
            <p:cNvSpPr>
              <a:spLocks noChangeArrowheads="1"/>
            </p:cNvSpPr>
            <p:nvPr userDrawn="1"/>
          </p:nvSpPr>
          <p:spPr bwMode="auto">
            <a:xfrm rot="5400000">
              <a:off x="6563481" y="6502400"/>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1" name="Oval 187"/>
            <p:cNvSpPr>
              <a:spLocks noChangeArrowheads="1"/>
            </p:cNvSpPr>
            <p:nvPr userDrawn="1"/>
          </p:nvSpPr>
          <p:spPr bwMode="auto">
            <a:xfrm rot="5400000">
              <a:off x="6563481" y="6402387"/>
              <a:ext cx="38100"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2" name="Oval 188"/>
            <p:cNvSpPr>
              <a:spLocks noChangeArrowheads="1"/>
            </p:cNvSpPr>
            <p:nvPr userDrawn="1"/>
          </p:nvSpPr>
          <p:spPr bwMode="auto">
            <a:xfrm rot="5400000">
              <a:off x="6565068" y="6302375"/>
              <a:ext cx="34925" cy="365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3" name="Oval 288"/>
            <p:cNvSpPr>
              <a:spLocks noChangeArrowheads="1"/>
            </p:cNvSpPr>
            <p:nvPr userDrawn="1"/>
          </p:nvSpPr>
          <p:spPr bwMode="auto">
            <a:xfrm rot="5400000">
              <a:off x="6686512" y="680323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4" name="Oval 289"/>
            <p:cNvSpPr>
              <a:spLocks noChangeArrowheads="1"/>
            </p:cNvSpPr>
            <p:nvPr userDrawn="1"/>
          </p:nvSpPr>
          <p:spPr bwMode="auto">
            <a:xfrm rot="5400000">
              <a:off x="6688099" y="6701631"/>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5" name="Oval 290"/>
            <p:cNvSpPr>
              <a:spLocks noChangeArrowheads="1"/>
            </p:cNvSpPr>
            <p:nvPr userDrawn="1"/>
          </p:nvSpPr>
          <p:spPr bwMode="auto">
            <a:xfrm rot="5400000">
              <a:off x="6686512" y="6601619"/>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6" name="Oval 291"/>
            <p:cNvSpPr>
              <a:spLocks noChangeArrowheads="1"/>
            </p:cNvSpPr>
            <p:nvPr userDrawn="1"/>
          </p:nvSpPr>
          <p:spPr bwMode="auto">
            <a:xfrm rot="5400000">
              <a:off x="6686512" y="6503194"/>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7" name="Oval 292"/>
            <p:cNvSpPr>
              <a:spLocks noChangeArrowheads="1"/>
            </p:cNvSpPr>
            <p:nvPr userDrawn="1"/>
          </p:nvSpPr>
          <p:spPr bwMode="auto">
            <a:xfrm rot="5400000">
              <a:off x="6686512" y="6403181"/>
              <a:ext cx="38100"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sp>
          <p:nvSpPr>
            <p:cNvPr id="258" name="Oval 293"/>
            <p:cNvSpPr>
              <a:spLocks noChangeArrowheads="1"/>
            </p:cNvSpPr>
            <p:nvPr userDrawn="1"/>
          </p:nvSpPr>
          <p:spPr bwMode="auto">
            <a:xfrm rot="5400000">
              <a:off x="6688099" y="6303169"/>
              <a:ext cx="34925" cy="34925"/>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it-IT"/>
            </a:p>
          </p:txBody>
        </p:sp>
      </p:grpSp>
      <p:grpSp>
        <p:nvGrpSpPr>
          <p:cNvPr id="403" name="Gruppo 402"/>
          <p:cNvGrpSpPr/>
          <p:nvPr userDrawn="1"/>
        </p:nvGrpSpPr>
        <p:grpSpPr>
          <a:xfrm>
            <a:off x="7939458" y="24483"/>
            <a:ext cx="3684588" cy="533128"/>
            <a:chOff x="7939458" y="46187"/>
            <a:chExt cx="3684588" cy="533128"/>
          </a:xfrm>
        </p:grpSpPr>
        <p:sp>
          <p:nvSpPr>
            <p:cNvPr id="404" name="Oval 191"/>
            <p:cNvSpPr>
              <a:spLocks noChangeArrowheads="1"/>
            </p:cNvSpPr>
            <p:nvPr/>
          </p:nvSpPr>
          <p:spPr bwMode="auto">
            <a:xfrm>
              <a:off x="7939458" y="46187"/>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05" name="Oval 193"/>
            <p:cNvSpPr>
              <a:spLocks noChangeArrowheads="1"/>
            </p:cNvSpPr>
            <p:nvPr/>
          </p:nvSpPr>
          <p:spPr bwMode="auto">
            <a:xfrm>
              <a:off x="8098208" y="46187"/>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06" name="Oval 195"/>
            <p:cNvSpPr>
              <a:spLocks noChangeArrowheads="1"/>
            </p:cNvSpPr>
            <p:nvPr/>
          </p:nvSpPr>
          <p:spPr bwMode="auto">
            <a:xfrm>
              <a:off x="8256958" y="46187"/>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07" name="Oval 197"/>
            <p:cNvSpPr>
              <a:spLocks noChangeArrowheads="1"/>
            </p:cNvSpPr>
            <p:nvPr/>
          </p:nvSpPr>
          <p:spPr bwMode="auto">
            <a:xfrm>
              <a:off x="8415708" y="46187"/>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08" name="Oval 199"/>
            <p:cNvSpPr>
              <a:spLocks noChangeArrowheads="1"/>
            </p:cNvSpPr>
            <p:nvPr/>
          </p:nvSpPr>
          <p:spPr bwMode="auto">
            <a:xfrm>
              <a:off x="8574458" y="46187"/>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09" name="Oval 201"/>
            <p:cNvSpPr>
              <a:spLocks noChangeArrowheads="1"/>
            </p:cNvSpPr>
            <p:nvPr/>
          </p:nvSpPr>
          <p:spPr bwMode="auto">
            <a:xfrm>
              <a:off x="8728446" y="46187"/>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0" name="Oval 203"/>
            <p:cNvSpPr>
              <a:spLocks noChangeArrowheads="1"/>
            </p:cNvSpPr>
            <p:nvPr/>
          </p:nvSpPr>
          <p:spPr bwMode="auto">
            <a:xfrm>
              <a:off x="8887196" y="46187"/>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1" name="Oval 206"/>
            <p:cNvSpPr>
              <a:spLocks noChangeArrowheads="1"/>
            </p:cNvSpPr>
            <p:nvPr/>
          </p:nvSpPr>
          <p:spPr bwMode="auto">
            <a:xfrm>
              <a:off x="90459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2" name="Oval 208"/>
            <p:cNvSpPr>
              <a:spLocks noChangeArrowheads="1"/>
            </p:cNvSpPr>
            <p:nvPr/>
          </p:nvSpPr>
          <p:spPr bwMode="auto">
            <a:xfrm>
              <a:off x="920469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3" name="Oval 210"/>
            <p:cNvSpPr>
              <a:spLocks noChangeArrowheads="1"/>
            </p:cNvSpPr>
            <p:nvPr/>
          </p:nvSpPr>
          <p:spPr bwMode="auto">
            <a:xfrm>
              <a:off x="93634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4" name="Oval 212"/>
            <p:cNvSpPr>
              <a:spLocks noChangeArrowheads="1"/>
            </p:cNvSpPr>
            <p:nvPr/>
          </p:nvSpPr>
          <p:spPr bwMode="auto">
            <a:xfrm>
              <a:off x="9522196" y="461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5" name="Oval 214"/>
            <p:cNvSpPr>
              <a:spLocks noChangeArrowheads="1"/>
            </p:cNvSpPr>
            <p:nvPr/>
          </p:nvSpPr>
          <p:spPr bwMode="auto">
            <a:xfrm>
              <a:off x="967935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6" name="Oval 216"/>
            <p:cNvSpPr>
              <a:spLocks noChangeArrowheads="1"/>
            </p:cNvSpPr>
            <p:nvPr/>
          </p:nvSpPr>
          <p:spPr bwMode="auto">
            <a:xfrm>
              <a:off x="983810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7" name="Oval 218"/>
            <p:cNvSpPr>
              <a:spLocks noChangeArrowheads="1"/>
            </p:cNvSpPr>
            <p:nvPr/>
          </p:nvSpPr>
          <p:spPr bwMode="auto">
            <a:xfrm>
              <a:off x="999685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8" name="Oval 220"/>
            <p:cNvSpPr>
              <a:spLocks noChangeArrowheads="1"/>
            </p:cNvSpPr>
            <p:nvPr/>
          </p:nvSpPr>
          <p:spPr bwMode="auto">
            <a:xfrm>
              <a:off x="101508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19" name="Oval 222"/>
            <p:cNvSpPr>
              <a:spLocks noChangeArrowheads="1"/>
            </p:cNvSpPr>
            <p:nvPr/>
          </p:nvSpPr>
          <p:spPr bwMode="auto">
            <a:xfrm>
              <a:off x="1030959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0" name="Oval 224"/>
            <p:cNvSpPr>
              <a:spLocks noChangeArrowheads="1"/>
            </p:cNvSpPr>
            <p:nvPr/>
          </p:nvSpPr>
          <p:spPr bwMode="auto">
            <a:xfrm>
              <a:off x="104683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1" name="Oval 226"/>
            <p:cNvSpPr>
              <a:spLocks noChangeArrowheads="1"/>
            </p:cNvSpPr>
            <p:nvPr/>
          </p:nvSpPr>
          <p:spPr bwMode="auto">
            <a:xfrm>
              <a:off x="1062709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2" name="Oval 228"/>
            <p:cNvSpPr>
              <a:spLocks noChangeArrowheads="1"/>
            </p:cNvSpPr>
            <p:nvPr/>
          </p:nvSpPr>
          <p:spPr bwMode="auto">
            <a:xfrm>
              <a:off x="107858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3" name="Oval 230"/>
            <p:cNvSpPr>
              <a:spLocks noChangeArrowheads="1"/>
            </p:cNvSpPr>
            <p:nvPr/>
          </p:nvSpPr>
          <p:spPr bwMode="auto">
            <a:xfrm>
              <a:off x="10944596" y="461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4" name="Oval 232"/>
            <p:cNvSpPr>
              <a:spLocks noChangeArrowheads="1"/>
            </p:cNvSpPr>
            <p:nvPr/>
          </p:nvSpPr>
          <p:spPr bwMode="auto">
            <a:xfrm>
              <a:off x="11103346" y="461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5" name="Oval 234"/>
            <p:cNvSpPr>
              <a:spLocks noChangeArrowheads="1"/>
            </p:cNvSpPr>
            <p:nvPr/>
          </p:nvSpPr>
          <p:spPr bwMode="auto">
            <a:xfrm>
              <a:off x="1126050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6" name="Oval 236"/>
            <p:cNvSpPr>
              <a:spLocks noChangeArrowheads="1"/>
            </p:cNvSpPr>
            <p:nvPr/>
          </p:nvSpPr>
          <p:spPr bwMode="auto">
            <a:xfrm>
              <a:off x="1141925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7" name="Oval 238"/>
            <p:cNvSpPr>
              <a:spLocks noChangeArrowheads="1"/>
            </p:cNvSpPr>
            <p:nvPr/>
          </p:nvSpPr>
          <p:spPr bwMode="auto">
            <a:xfrm>
              <a:off x="1157800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8" name="Oval 240"/>
            <p:cNvSpPr>
              <a:spLocks noChangeArrowheads="1"/>
            </p:cNvSpPr>
            <p:nvPr/>
          </p:nvSpPr>
          <p:spPr bwMode="auto">
            <a:xfrm>
              <a:off x="79394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29" name="Oval 241"/>
            <p:cNvSpPr>
              <a:spLocks noChangeArrowheads="1"/>
            </p:cNvSpPr>
            <p:nvPr/>
          </p:nvSpPr>
          <p:spPr bwMode="auto">
            <a:xfrm>
              <a:off x="79394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0" name="Oval 242"/>
            <p:cNvSpPr>
              <a:spLocks noChangeArrowheads="1"/>
            </p:cNvSpPr>
            <p:nvPr/>
          </p:nvSpPr>
          <p:spPr bwMode="auto">
            <a:xfrm>
              <a:off x="80982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1" name="Oval 243"/>
            <p:cNvSpPr>
              <a:spLocks noChangeArrowheads="1"/>
            </p:cNvSpPr>
            <p:nvPr/>
          </p:nvSpPr>
          <p:spPr bwMode="auto">
            <a:xfrm>
              <a:off x="80982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2" name="Oval 244"/>
            <p:cNvSpPr>
              <a:spLocks noChangeArrowheads="1"/>
            </p:cNvSpPr>
            <p:nvPr/>
          </p:nvSpPr>
          <p:spPr bwMode="auto">
            <a:xfrm>
              <a:off x="82569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3" name="Oval 245"/>
            <p:cNvSpPr>
              <a:spLocks noChangeArrowheads="1"/>
            </p:cNvSpPr>
            <p:nvPr/>
          </p:nvSpPr>
          <p:spPr bwMode="auto">
            <a:xfrm>
              <a:off x="82569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4" name="Oval 246"/>
            <p:cNvSpPr>
              <a:spLocks noChangeArrowheads="1"/>
            </p:cNvSpPr>
            <p:nvPr/>
          </p:nvSpPr>
          <p:spPr bwMode="auto">
            <a:xfrm>
              <a:off x="84157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5" name="Oval 247"/>
            <p:cNvSpPr>
              <a:spLocks noChangeArrowheads="1"/>
            </p:cNvSpPr>
            <p:nvPr/>
          </p:nvSpPr>
          <p:spPr bwMode="auto">
            <a:xfrm>
              <a:off x="84157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6" name="Oval 248"/>
            <p:cNvSpPr>
              <a:spLocks noChangeArrowheads="1"/>
            </p:cNvSpPr>
            <p:nvPr/>
          </p:nvSpPr>
          <p:spPr bwMode="auto">
            <a:xfrm>
              <a:off x="8574458" y="285900"/>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7" name="Oval 249"/>
            <p:cNvSpPr>
              <a:spLocks noChangeArrowheads="1"/>
            </p:cNvSpPr>
            <p:nvPr/>
          </p:nvSpPr>
          <p:spPr bwMode="auto">
            <a:xfrm>
              <a:off x="8574458" y="1604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8" name="Oval 250"/>
            <p:cNvSpPr>
              <a:spLocks noChangeArrowheads="1"/>
            </p:cNvSpPr>
            <p:nvPr/>
          </p:nvSpPr>
          <p:spPr bwMode="auto">
            <a:xfrm>
              <a:off x="87284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39" name="Oval 251"/>
            <p:cNvSpPr>
              <a:spLocks noChangeArrowheads="1"/>
            </p:cNvSpPr>
            <p:nvPr/>
          </p:nvSpPr>
          <p:spPr bwMode="auto">
            <a:xfrm>
              <a:off x="87284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0" name="Oval 252"/>
            <p:cNvSpPr>
              <a:spLocks noChangeArrowheads="1"/>
            </p:cNvSpPr>
            <p:nvPr/>
          </p:nvSpPr>
          <p:spPr bwMode="auto">
            <a:xfrm>
              <a:off x="888719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1" name="Oval 253"/>
            <p:cNvSpPr>
              <a:spLocks noChangeArrowheads="1"/>
            </p:cNvSpPr>
            <p:nvPr/>
          </p:nvSpPr>
          <p:spPr bwMode="auto">
            <a:xfrm>
              <a:off x="888719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2" name="Oval 254"/>
            <p:cNvSpPr>
              <a:spLocks noChangeArrowheads="1"/>
            </p:cNvSpPr>
            <p:nvPr/>
          </p:nvSpPr>
          <p:spPr bwMode="auto">
            <a:xfrm>
              <a:off x="90459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3" name="Oval 255"/>
            <p:cNvSpPr>
              <a:spLocks noChangeArrowheads="1"/>
            </p:cNvSpPr>
            <p:nvPr/>
          </p:nvSpPr>
          <p:spPr bwMode="auto">
            <a:xfrm>
              <a:off x="90459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4" name="Oval 256"/>
            <p:cNvSpPr>
              <a:spLocks noChangeArrowheads="1"/>
            </p:cNvSpPr>
            <p:nvPr/>
          </p:nvSpPr>
          <p:spPr bwMode="auto">
            <a:xfrm>
              <a:off x="920469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5" name="Oval 257"/>
            <p:cNvSpPr>
              <a:spLocks noChangeArrowheads="1"/>
            </p:cNvSpPr>
            <p:nvPr/>
          </p:nvSpPr>
          <p:spPr bwMode="auto">
            <a:xfrm>
              <a:off x="920469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6" name="Oval 258"/>
            <p:cNvSpPr>
              <a:spLocks noChangeArrowheads="1"/>
            </p:cNvSpPr>
            <p:nvPr/>
          </p:nvSpPr>
          <p:spPr bwMode="auto">
            <a:xfrm>
              <a:off x="93634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7" name="Oval 259"/>
            <p:cNvSpPr>
              <a:spLocks noChangeArrowheads="1"/>
            </p:cNvSpPr>
            <p:nvPr/>
          </p:nvSpPr>
          <p:spPr bwMode="auto">
            <a:xfrm>
              <a:off x="93634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8" name="Oval 260"/>
            <p:cNvSpPr>
              <a:spLocks noChangeArrowheads="1"/>
            </p:cNvSpPr>
            <p:nvPr/>
          </p:nvSpPr>
          <p:spPr bwMode="auto">
            <a:xfrm>
              <a:off x="9522196" y="285900"/>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49" name="Oval 261"/>
            <p:cNvSpPr>
              <a:spLocks noChangeArrowheads="1"/>
            </p:cNvSpPr>
            <p:nvPr/>
          </p:nvSpPr>
          <p:spPr bwMode="auto">
            <a:xfrm>
              <a:off x="9522196" y="1604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0" name="Oval 262"/>
            <p:cNvSpPr>
              <a:spLocks noChangeArrowheads="1"/>
            </p:cNvSpPr>
            <p:nvPr/>
          </p:nvSpPr>
          <p:spPr bwMode="auto">
            <a:xfrm>
              <a:off x="96793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1" name="Oval 263"/>
            <p:cNvSpPr>
              <a:spLocks noChangeArrowheads="1"/>
            </p:cNvSpPr>
            <p:nvPr/>
          </p:nvSpPr>
          <p:spPr bwMode="auto">
            <a:xfrm>
              <a:off x="96793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2" name="Oval 264"/>
            <p:cNvSpPr>
              <a:spLocks noChangeArrowheads="1"/>
            </p:cNvSpPr>
            <p:nvPr/>
          </p:nvSpPr>
          <p:spPr bwMode="auto">
            <a:xfrm>
              <a:off x="98381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3" name="Oval 265"/>
            <p:cNvSpPr>
              <a:spLocks noChangeArrowheads="1"/>
            </p:cNvSpPr>
            <p:nvPr/>
          </p:nvSpPr>
          <p:spPr bwMode="auto">
            <a:xfrm>
              <a:off x="98381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4" name="Oval 266"/>
            <p:cNvSpPr>
              <a:spLocks noChangeArrowheads="1"/>
            </p:cNvSpPr>
            <p:nvPr/>
          </p:nvSpPr>
          <p:spPr bwMode="auto">
            <a:xfrm>
              <a:off x="99968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5" name="Oval 267"/>
            <p:cNvSpPr>
              <a:spLocks noChangeArrowheads="1"/>
            </p:cNvSpPr>
            <p:nvPr/>
          </p:nvSpPr>
          <p:spPr bwMode="auto">
            <a:xfrm>
              <a:off x="99968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6" name="Oval 268"/>
            <p:cNvSpPr>
              <a:spLocks noChangeArrowheads="1"/>
            </p:cNvSpPr>
            <p:nvPr/>
          </p:nvSpPr>
          <p:spPr bwMode="auto">
            <a:xfrm>
              <a:off x="101508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7" name="Oval 269"/>
            <p:cNvSpPr>
              <a:spLocks noChangeArrowheads="1"/>
            </p:cNvSpPr>
            <p:nvPr/>
          </p:nvSpPr>
          <p:spPr bwMode="auto">
            <a:xfrm>
              <a:off x="101508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8" name="Oval 270"/>
            <p:cNvSpPr>
              <a:spLocks noChangeArrowheads="1"/>
            </p:cNvSpPr>
            <p:nvPr/>
          </p:nvSpPr>
          <p:spPr bwMode="auto">
            <a:xfrm>
              <a:off x="1030959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59" name="Oval 271"/>
            <p:cNvSpPr>
              <a:spLocks noChangeArrowheads="1"/>
            </p:cNvSpPr>
            <p:nvPr/>
          </p:nvSpPr>
          <p:spPr bwMode="auto">
            <a:xfrm>
              <a:off x="1030959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0" name="Oval 272"/>
            <p:cNvSpPr>
              <a:spLocks noChangeArrowheads="1"/>
            </p:cNvSpPr>
            <p:nvPr/>
          </p:nvSpPr>
          <p:spPr bwMode="auto">
            <a:xfrm>
              <a:off x="104683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1" name="Oval 273"/>
            <p:cNvSpPr>
              <a:spLocks noChangeArrowheads="1"/>
            </p:cNvSpPr>
            <p:nvPr/>
          </p:nvSpPr>
          <p:spPr bwMode="auto">
            <a:xfrm>
              <a:off x="104683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2" name="Oval 274"/>
            <p:cNvSpPr>
              <a:spLocks noChangeArrowheads="1"/>
            </p:cNvSpPr>
            <p:nvPr/>
          </p:nvSpPr>
          <p:spPr bwMode="auto">
            <a:xfrm>
              <a:off x="1062709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3" name="Oval 275"/>
            <p:cNvSpPr>
              <a:spLocks noChangeArrowheads="1"/>
            </p:cNvSpPr>
            <p:nvPr/>
          </p:nvSpPr>
          <p:spPr bwMode="auto">
            <a:xfrm>
              <a:off x="1062709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4" name="Oval 276"/>
            <p:cNvSpPr>
              <a:spLocks noChangeArrowheads="1"/>
            </p:cNvSpPr>
            <p:nvPr/>
          </p:nvSpPr>
          <p:spPr bwMode="auto">
            <a:xfrm>
              <a:off x="107858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5" name="Oval 277"/>
            <p:cNvSpPr>
              <a:spLocks noChangeArrowheads="1"/>
            </p:cNvSpPr>
            <p:nvPr/>
          </p:nvSpPr>
          <p:spPr bwMode="auto">
            <a:xfrm>
              <a:off x="107858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6" name="Oval 278"/>
            <p:cNvSpPr>
              <a:spLocks noChangeArrowheads="1"/>
            </p:cNvSpPr>
            <p:nvPr/>
          </p:nvSpPr>
          <p:spPr bwMode="auto">
            <a:xfrm>
              <a:off x="10944596" y="285900"/>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7" name="Oval 279"/>
            <p:cNvSpPr>
              <a:spLocks noChangeArrowheads="1"/>
            </p:cNvSpPr>
            <p:nvPr/>
          </p:nvSpPr>
          <p:spPr bwMode="auto">
            <a:xfrm>
              <a:off x="10944596" y="1604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8" name="Oval 280"/>
            <p:cNvSpPr>
              <a:spLocks noChangeArrowheads="1"/>
            </p:cNvSpPr>
            <p:nvPr/>
          </p:nvSpPr>
          <p:spPr bwMode="auto">
            <a:xfrm>
              <a:off x="11103346" y="285900"/>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69" name="Oval 281"/>
            <p:cNvSpPr>
              <a:spLocks noChangeArrowheads="1"/>
            </p:cNvSpPr>
            <p:nvPr/>
          </p:nvSpPr>
          <p:spPr bwMode="auto">
            <a:xfrm>
              <a:off x="11103346" y="1604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0" name="Oval 282"/>
            <p:cNvSpPr>
              <a:spLocks noChangeArrowheads="1"/>
            </p:cNvSpPr>
            <p:nvPr/>
          </p:nvSpPr>
          <p:spPr bwMode="auto">
            <a:xfrm>
              <a:off x="112605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1" name="Oval 283"/>
            <p:cNvSpPr>
              <a:spLocks noChangeArrowheads="1"/>
            </p:cNvSpPr>
            <p:nvPr/>
          </p:nvSpPr>
          <p:spPr bwMode="auto">
            <a:xfrm>
              <a:off x="112605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2" name="Oval 284"/>
            <p:cNvSpPr>
              <a:spLocks noChangeArrowheads="1"/>
            </p:cNvSpPr>
            <p:nvPr/>
          </p:nvSpPr>
          <p:spPr bwMode="auto">
            <a:xfrm>
              <a:off x="114192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3" name="Oval 285"/>
            <p:cNvSpPr>
              <a:spLocks noChangeArrowheads="1"/>
            </p:cNvSpPr>
            <p:nvPr/>
          </p:nvSpPr>
          <p:spPr bwMode="auto">
            <a:xfrm>
              <a:off x="114192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4" name="Oval 286"/>
            <p:cNvSpPr>
              <a:spLocks noChangeArrowheads="1"/>
            </p:cNvSpPr>
            <p:nvPr/>
          </p:nvSpPr>
          <p:spPr bwMode="auto">
            <a:xfrm>
              <a:off x="115780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5" name="Oval 287"/>
            <p:cNvSpPr>
              <a:spLocks noChangeArrowheads="1"/>
            </p:cNvSpPr>
            <p:nvPr/>
          </p:nvSpPr>
          <p:spPr bwMode="auto">
            <a:xfrm>
              <a:off x="115780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6" name="Oval 240"/>
            <p:cNvSpPr>
              <a:spLocks noChangeArrowheads="1"/>
            </p:cNvSpPr>
            <p:nvPr userDrawn="1"/>
          </p:nvSpPr>
          <p:spPr bwMode="auto">
            <a:xfrm>
              <a:off x="793945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7" name="Oval 241"/>
            <p:cNvSpPr>
              <a:spLocks noChangeArrowheads="1"/>
            </p:cNvSpPr>
            <p:nvPr userDrawn="1"/>
          </p:nvSpPr>
          <p:spPr bwMode="auto">
            <a:xfrm>
              <a:off x="793945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8" name="Oval 242"/>
            <p:cNvSpPr>
              <a:spLocks noChangeArrowheads="1"/>
            </p:cNvSpPr>
            <p:nvPr userDrawn="1"/>
          </p:nvSpPr>
          <p:spPr bwMode="auto">
            <a:xfrm>
              <a:off x="809820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79" name="Oval 243"/>
            <p:cNvSpPr>
              <a:spLocks noChangeArrowheads="1"/>
            </p:cNvSpPr>
            <p:nvPr userDrawn="1"/>
          </p:nvSpPr>
          <p:spPr bwMode="auto">
            <a:xfrm>
              <a:off x="809820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0" name="Oval 244"/>
            <p:cNvSpPr>
              <a:spLocks noChangeArrowheads="1"/>
            </p:cNvSpPr>
            <p:nvPr userDrawn="1"/>
          </p:nvSpPr>
          <p:spPr bwMode="auto">
            <a:xfrm>
              <a:off x="825695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1" name="Oval 245"/>
            <p:cNvSpPr>
              <a:spLocks noChangeArrowheads="1"/>
            </p:cNvSpPr>
            <p:nvPr userDrawn="1"/>
          </p:nvSpPr>
          <p:spPr bwMode="auto">
            <a:xfrm>
              <a:off x="825695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2" name="Oval 246"/>
            <p:cNvSpPr>
              <a:spLocks noChangeArrowheads="1"/>
            </p:cNvSpPr>
            <p:nvPr userDrawn="1"/>
          </p:nvSpPr>
          <p:spPr bwMode="auto">
            <a:xfrm>
              <a:off x="841570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3" name="Oval 247"/>
            <p:cNvSpPr>
              <a:spLocks noChangeArrowheads="1"/>
            </p:cNvSpPr>
            <p:nvPr userDrawn="1"/>
          </p:nvSpPr>
          <p:spPr bwMode="auto">
            <a:xfrm>
              <a:off x="841570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4" name="Oval 248"/>
            <p:cNvSpPr>
              <a:spLocks noChangeArrowheads="1"/>
            </p:cNvSpPr>
            <p:nvPr userDrawn="1"/>
          </p:nvSpPr>
          <p:spPr bwMode="auto">
            <a:xfrm>
              <a:off x="8574458" y="530102"/>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5" name="Oval 249"/>
            <p:cNvSpPr>
              <a:spLocks noChangeArrowheads="1"/>
            </p:cNvSpPr>
            <p:nvPr userDrawn="1"/>
          </p:nvSpPr>
          <p:spPr bwMode="auto">
            <a:xfrm>
              <a:off x="8574458" y="404690"/>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6" name="Oval 250"/>
            <p:cNvSpPr>
              <a:spLocks noChangeArrowheads="1"/>
            </p:cNvSpPr>
            <p:nvPr userDrawn="1"/>
          </p:nvSpPr>
          <p:spPr bwMode="auto">
            <a:xfrm>
              <a:off x="87284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7" name="Oval 251"/>
            <p:cNvSpPr>
              <a:spLocks noChangeArrowheads="1"/>
            </p:cNvSpPr>
            <p:nvPr userDrawn="1"/>
          </p:nvSpPr>
          <p:spPr bwMode="auto">
            <a:xfrm>
              <a:off x="87284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8" name="Oval 252"/>
            <p:cNvSpPr>
              <a:spLocks noChangeArrowheads="1"/>
            </p:cNvSpPr>
            <p:nvPr userDrawn="1"/>
          </p:nvSpPr>
          <p:spPr bwMode="auto">
            <a:xfrm>
              <a:off x="888719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89" name="Oval 253"/>
            <p:cNvSpPr>
              <a:spLocks noChangeArrowheads="1"/>
            </p:cNvSpPr>
            <p:nvPr userDrawn="1"/>
          </p:nvSpPr>
          <p:spPr bwMode="auto">
            <a:xfrm>
              <a:off x="888719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0" name="Oval 254"/>
            <p:cNvSpPr>
              <a:spLocks noChangeArrowheads="1"/>
            </p:cNvSpPr>
            <p:nvPr userDrawn="1"/>
          </p:nvSpPr>
          <p:spPr bwMode="auto">
            <a:xfrm>
              <a:off x="90459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1" name="Oval 255"/>
            <p:cNvSpPr>
              <a:spLocks noChangeArrowheads="1"/>
            </p:cNvSpPr>
            <p:nvPr userDrawn="1"/>
          </p:nvSpPr>
          <p:spPr bwMode="auto">
            <a:xfrm>
              <a:off x="90459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2" name="Oval 256"/>
            <p:cNvSpPr>
              <a:spLocks noChangeArrowheads="1"/>
            </p:cNvSpPr>
            <p:nvPr userDrawn="1"/>
          </p:nvSpPr>
          <p:spPr bwMode="auto">
            <a:xfrm>
              <a:off x="920469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3" name="Oval 257"/>
            <p:cNvSpPr>
              <a:spLocks noChangeArrowheads="1"/>
            </p:cNvSpPr>
            <p:nvPr userDrawn="1"/>
          </p:nvSpPr>
          <p:spPr bwMode="auto">
            <a:xfrm>
              <a:off x="920469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4" name="Oval 258"/>
            <p:cNvSpPr>
              <a:spLocks noChangeArrowheads="1"/>
            </p:cNvSpPr>
            <p:nvPr userDrawn="1"/>
          </p:nvSpPr>
          <p:spPr bwMode="auto">
            <a:xfrm>
              <a:off x="93634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5" name="Oval 259"/>
            <p:cNvSpPr>
              <a:spLocks noChangeArrowheads="1"/>
            </p:cNvSpPr>
            <p:nvPr userDrawn="1"/>
          </p:nvSpPr>
          <p:spPr bwMode="auto">
            <a:xfrm>
              <a:off x="93634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6" name="Oval 260"/>
            <p:cNvSpPr>
              <a:spLocks noChangeArrowheads="1"/>
            </p:cNvSpPr>
            <p:nvPr userDrawn="1"/>
          </p:nvSpPr>
          <p:spPr bwMode="auto">
            <a:xfrm>
              <a:off x="9522196" y="530102"/>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7" name="Oval 261"/>
            <p:cNvSpPr>
              <a:spLocks noChangeArrowheads="1"/>
            </p:cNvSpPr>
            <p:nvPr userDrawn="1"/>
          </p:nvSpPr>
          <p:spPr bwMode="auto">
            <a:xfrm>
              <a:off x="9522196" y="404690"/>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8" name="Oval 262"/>
            <p:cNvSpPr>
              <a:spLocks noChangeArrowheads="1"/>
            </p:cNvSpPr>
            <p:nvPr userDrawn="1"/>
          </p:nvSpPr>
          <p:spPr bwMode="auto">
            <a:xfrm>
              <a:off x="967935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499" name="Oval 263"/>
            <p:cNvSpPr>
              <a:spLocks noChangeArrowheads="1"/>
            </p:cNvSpPr>
            <p:nvPr userDrawn="1"/>
          </p:nvSpPr>
          <p:spPr bwMode="auto">
            <a:xfrm>
              <a:off x="967935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0" name="Oval 264"/>
            <p:cNvSpPr>
              <a:spLocks noChangeArrowheads="1"/>
            </p:cNvSpPr>
            <p:nvPr userDrawn="1"/>
          </p:nvSpPr>
          <p:spPr bwMode="auto">
            <a:xfrm>
              <a:off x="983810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1" name="Oval 265"/>
            <p:cNvSpPr>
              <a:spLocks noChangeArrowheads="1"/>
            </p:cNvSpPr>
            <p:nvPr userDrawn="1"/>
          </p:nvSpPr>
          <p:spPr bwMode="auto">
            <a:xfrm>
              <a:off x="983810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2" name="Oval 266"/>
            <p:cNvSpPr>
              <a:spLocks noChangeArrowheads="1"/>
            </p:cNvSpPr>
            <p:nvPr userDrawn="1"/>
          </p:nvSpPr>
          <p:spPr bwMode="auto">
            <a:xfrm>
              <a:off x="999685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3" name="Oval 267"/>
            <p:cNvSpPr>
              <a:spLocks noChangeArrowheads="1"/>
            </p:cNvSpPr>
            <p:nvPr userDrawn="1"/>
          </p:nvSpPr>
          <p:spPr bwMode="auto">
            <a:xfrm>
              <a:off x="999685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4" name="Oval 268"/>
            <p:cNvSpPr>
              <a:spLocks noChangeArrowheads="1"/>
            </p:cNvSpPr>
            <p:nvPr userDrawn="1"/>
          </p:nvSpPr>
          <p:spPr bwMode="auto">
            <a:xfrm>
              <a:off x="101508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5" name="Oval 269"/>
            <p:cNvSpPr>
              <a:spLocks noChangeArrowheads="1"/>
            </p:cNvSpPr>
            <p:nvPr userDrawn="1"/>
          </p:nvSpPr>
          <p:spPr bwMode="auto">
            <a:xfrm>
              <a:off x="101508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6" name="Oval 270"/>
            <p:cNvSpPr>
              <a:spLocks noChangeArrowheads="1"/>
            </p:cNvSpPr>
            <p:nvPr userDrawn="1"/>
          </p:nvSpPr>
          <p:spPr bwMode="auto">
            <a:xfrm>
              <a:off x="1030959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7" name="Oval 271"/>
            <p:cNvSpPr>
              <a:spLocks noChangeArrowheads="1"/>
            </p:cNvSpPr>
            <p:nvPr userDrawn="1"/>
          </p:nvSpPr>
          <p:spPr bwMode="auto">
            <a:xfrm>
              <a:off x="1030959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8" name="Oval 272"/>
            <p:cNvSpPr>
              <a:spLocks noChangeArrowheads="1"/>
            </p:cNvSpPr>
            <p:nvPr userDrawn="1"/>
          </p:nvSpPr>
          <p:spPr bwMode="auto">
            <a:xfrm>
              <a:off x="104683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09" name="Oval 273"/>
            <p:cNvSpPr>
              <a:spLocks noChangeArrowheads="1"/>
            </p:cNvSpPr>
            <p:nvPr userDrawn="1"/>
          </p:nvSpPr>
          <p:spPr bwMode="auto">
            <a:xfrm>
              <a:off x="104683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0" name="Oval 274"/>
            <p:cNvSpPr>
              <a:spLocks noChangeArrowheads="1"/>
            </p:cNvSpPr>
            <p:nvPr userDrawn="1"/>
          </p:nvSpPr>
          <p:spPr bwMode="auto">
            <a:xfrm>
              <a:off x="1062709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1" name="Oval 275"/>
            <p:cNvSpPr>
              <a:spLocks noChangeArrowheads="1"/>
            </p:cNvSpPr>
            <p:nvPr userDrawn="1"/>
          </p:nvSpPr>
          <p:spPr bwMode="auto">
            <a:xfrm>
              <a:off x="1062709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2" name="Oval 276"/>
            <p:cNvSpPr>
              <a:spLocks noChangeArrowheads="1"/>
            </p:cNvSpPr>
            <p:nvPr userDrawn="1"/>
          </p:nvSpPr>
          <p:spPr bwMode="auto">
            <a:xfrm>
              <a:off x="10785846" y="530102"/>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3" name="Oval 277"/>
            <p:cNvSpPr>
              <a:spLocks noChangeArrowheads="1"/>
            </p:cNvSpPr>
            <p:nvPr userDrawn="1"/>
          </p:nvSpPr>
          <p:spPr bwMode="auto">
            <a:xfrm>
              <a:off x="10785846" y="404690"/>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4" name="Oval 278"/>
            <p:cNvSpPr>
              <a:spLocks noChangeArrowheads="1"/>
            </p:cNvSpPr>
            <p:nvPr userDrawn="1"/>
          </p:nvSpPr>
          <p:spPr bwMode="auto">
            <a:xfrm>
              <a:off x="10944596" y="530102"/>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5" name="Oval 279"/>
            <p:cNvSpPr>
              <a:spLocks noChangeArrowheads="1"/>
            </p:cNvSpPr>
            <p:nvPr userDrawn="1"/>
          </p:nvSpPr>
          <p:spPr bwMode="auto">
            <a:xfrm>
              <a:off x="10944596" y="404690"/>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6" name="Oval 280"/>
            <p:cNvSpPr>
              <a:spLocks noChangeArrowheads="1"/>
            </p:cNvSpPr>
            <p:nvPr userDrawn="1"/>
          </p:nvSpPr>
          <p:spPr bwMode="auto">
            <a:xfrm>
              <a:off x="11103346" y="530102"/>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7" name="Oval 281"/>
            <p:cNvSpPr>
              <a:spLocks noChangeArrowheads="1"/>
            </p:cNvSpPr>
            <p:nvPr userDrawn="1"/>
          </p:nvSpPr>
          <p:spPr bwMode="auto">
            <a:xfrm>
              <a:off x="11103346" y="404690"/>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8" name="Oval 282"/>
            <p:cNvSpPr>
              <a:spLocks noChangeArrowheads="1"/>
            </p:cNvSpPr>
            <p:nvPr userDrawn="1"/>
          </p:nvSpPr>
          <p:spPr bwMode="auto">
            <a:xfrm>
              <a:off x="1126050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19" name="Oval 283"/>
            <p:cNvSpPr>
              <a:spLocks noChangeArrowheads="1"/>
            </p:cNvSpPr>
            <p:nvPr userDrawn="1"/>
          </p:nvSpPr>
          <p:spPr bwMode="auto">
            <a:xfrm>
              <a:off x="1126050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20" name="Oval 284"/>
            <p:cNvSpPr>
              <a:spLocks noChangeArrowheads="1"/>
            </p:cNvSpPr>
            <p:nvPr userDrawn="1"/>
          </p:nvSpPr>
          <p:spPr bwMode="auto">
            <a:xfrm>
              <a:off x="1141925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21" name="Oval 285"/>
            <p:cNvSpPr>
              <a:spLocks noChangeArrowheads="1"/>
            </p:cNvSpPr>
            <p:nvPr userDrawn="1"/>
          </p:nvSpPr>
          <p:spPr bwMode="auto">
            <a:xfrm>
              <a:off x="1141925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22" name="Oval 286"/>
            <p:cNvSpPr>
              <a:spLocks noChangeArrowheads="1"/>
            </p:cNvSpPr>
            <p:nvPr userDrawn="1"/>
          </p:nvSpPr>
          <p:spPr bwMode="auto">
            <a:xfrm>
              <a:off x="11578008" y="530102"/>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sp>
          <p:nvSpPr>
            <p:cNvPr id="523" name="Oval 287"/>
            <p:cNvSpPr>
              <a:spLocks noChangeArrowheads="1"/>
            </p:cNvSpPr>
            <p:nvPr userDrawn="1"/>
          </p:nvSpPr>
          <p:spPr bwMode="auto">
            <a:xfrm>
              <a:off x="11578008" y="404690"/>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b="1"/>
            </a:p>
          </p:txBody>
        </p:sp>
      </p:grpSp>
    </p:spTree>
    <p:extLst>
      <p:ext uri="{BB962C8B-B14F-4D97-AF65-F5344CB8AC3E}">
        <p14:creationId xmlns:p14="http://schemas.microsoft.com/office/powerpoint/2010/main" val="972695936"/>
      </p:ext>
    </p:extLst>
  </p:cSld>
  <p:clrMapOvr>
    <a:masterClrMapping/>
  </p:clrMapOvr>
  <p:extLst>
    <p:ext uri="{DCECCB84-F9BA-43D5-87BE-67443E8EF086}">
      <p15:sldGuideLst xmlns:p15="http://schemas.microsoft.com/office/powerpoint/2012/main">
        <p15:guide id="4" orient="horz" pos="4269">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9.xml"/><Relationship Id="rId18" Type="http://schemas.openxmlformats.org/officeDocument/2006/relationships/slideLayout" Target="../slideLayouts/slideLayout24.xml"/><Relationship Id="rId26" Type="http://schemas.openxmlformats.org/officeDocument/2006/relationships/slideLayout" Target="../slideLayouts/slideLayout32.xml"/><Relationship Id="rId3" Type="http://schemas.openxmlformats.org/officeDocument/2006/relationships/slideLayout" Target="../slideLayouts/slideLayout9.xml"/><Relationship Id="rId21" Type="http://schemas.openxmlformats.org/officeDocument/2006/relationships/slideLayout" Target="../slideLayouts/slideLayout27.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5" Type="http://schemas.openxmlformats.org/officeDocument/2006/relationships/slideLayout" Target="../slideLayouts/slideLayout31.xml"/><Relationship Id="rId33" Type="http://schemas.openxmlformats.org/officeDocument/2006/relationships/image" Target="../media/image3.png"/><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slideLayout" Target="../slideLayouts/slideLayout26.xml"/><Relationship Id="rId29" Type="http://schemas.openxmlformats.org/officeDocument/2006/relationships/slideLayout" Target="../slideLayouts/slideLayout35.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24" Type="http://schemas.openxmlformats.org/officeDocument/2006/relationships/slideLayout" Target="../slideLayouts/slideLayout30.xml"/><Relationship Id="rId32" Type="http://schemas.openxmlformats.org/officeDocument/2006/relationships/image" Target="../media/image2.png"/><Relationship Id="rId5" Type="http://schemas.openxmlformats.org/officeDocument/2006/relationships/slideLayout" Target="../slideLayouts/slideLayout11.xml"/><Relationship Id="rId15" Type="http://schemas.openxmlformats.org/officeDocument/2006/relationships/slideLayout" Target="../slideLayouts/slideLayout21.xml"/><Relationship Id="rId23" Type="http://schemas.openxmlformats.org/officeDocument/2006/relationships/slideLayout" Target="../slideLayouts/slideLayout29.xml"/><Relationship Id="rId28" Type="http://schemas.openxmlformats.org/officeDocument/2006/relationships/slideLayout" Target="../slideLayouts/slideLayout34.xml"/><Relationship Id="rId10" Type="http://schemas.openxmlformats.org/officeDocument/2006/relationships/slideLayout" Target="../slideLayouts/slideLayout16.xml"/><Relationship Id="rId19" Type="http://schemas.openxmlformats.org/officeDocument/2006/relationships/slideLayout" Target="../slideLayouts/slideLayout25.xml"/><Relationship Id="rId31" Type="http://schemas.openxmlformats.org/officeDocument/2006/relationships/theme" Target="../theme/theme2.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 Id="rId22" Type="http://schemas.openxmlformats.org/officeDocument/2006/relationships/slideLayout" Target="../slideLayouts/slideLayout28.xml"/><Relationship Id="rId27" Type="http://schemas.openxmlformats.org/officeDocument/2006/relationships/slideLayout" Target="../slideLayouts/slideLayout33.xml"/><Relationship Id="rId30" Type="http://schemas.openxmlformats.org/officeDocument/2006/relationships/slideLayout" Target="../slideLayouts/slideLayout36.xml"/><Relationship Id="rId8"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8.xml"/><Relationship Id="rId1"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pic>
        <p:nvPicPr>
          <p:cNvPr id="5" name="Immagine 4"/>
          <p:cNvPicPr>
            <a:picLocks noChangeAspect="1"/>
          </p:cNvPicPr>
          <p:nvPr userDrawn="1"/>
        </p:nvPicPr>
        <p:blipFill rotWithShape="1">
          <a:blip r:embed="rId8" cstate="screen">
            <a:extLst>
              <a:ext uri="{28A0092B-C50C-407E-A947-70E740481C1C}">
                <a14:useLocalDpi xmlns:a14="http://schemas.microsoft.com/office/drawing/2010/main"/>
              </a:ext>
            </a:extLst>
          </a:blip>
          <a:srcRect r="298" b="298"/>
          <a:stretch/>
        </p:blipFill>
        <p:spPr>
          <a:xfrm>
            <a:off x="0" y="-3410"/>
            <a:ext cx="12201146" cy="6852864"/>
          </a:xfrm>
          <a:prstGeom prst="rect">
            <a:avLst/>
          </a:prstGeom>
        </p:spPr>
      </p:pic>
      <p:grpSp>
        <p:nvGrpSpPr>
          <p:cNvPr id="3" name="Gruppo 2"/>
          <p:cNvGrpSpPr/>
          <p:nvPr userDrawn="1"/>
        </p:nvGrpSpPr>
        <p:grpSpPr>
          <a:xfrm>
            <a:off x="377596" y="1533155"/>
            <a:ext cx="3684588" cy="288926"/>
            <a:chOff x="7939458" y="46187"/>
            <a:chExt cx="3684588" cy="288926"/>
          </a:xfrm>
        </p:grpSpPr>
        <p:sp>
          <p:nvSpPr>
            <p:cNvPr id="4" name="Oval 191"/>
            <p:cNvSpPr>
              <a:spLocks noChangeArrowheads="1"/>
            </p:cNvSpPr>
            <p:nvPr/>
          </p:nvSpPr>
          <p:spPr bwMode="auto">
            <a:xfrm>
              <a:off x="7939458" y="46187"/>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6" name="Oval 193"/>
            <p:cNvSpPr>
              <a:spLocks noChangeArrowheads="1"/>
            </p:cNvSpPr>
            <p:nvPr/>
          </p:nvSpPr>
          <p:spPr bwMode="auto">
            <a:xfrm>
              <a:off x="8098208" y="46187"/>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7" name="Oval 195"/>
            <p:cNvSpPr>
              <a:spLocks noChangeArrowheads="1"/>
            </p:cNvSpPr>
            <p:nvPr/>
          </p:nvSpPr>
          <p:spPr bwMode="auto">
            <a:xfrm>
              <a:off x="8256958" y="46187"/>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8" name="Oval 197"/>
            <p:cNvSpPr>
              <a:spLocks noChangeArrowheads="1"/>
            </p:cNvSpPr>
            <p:nvPr/>
          </p:nvSpPr>
          <p:spPr bwMode="auto">
            <a:xfrm>
              <a:off x="8415708" y="46187"/>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9" name="Oval 199"/>
            <p:cNvSpPr>
              <a:spLocks noChangeArrowheads="1"/>
            </p:cNvSpPr>
            <p:nvPr/>
          </p:nvSpPr>
          <p:spPr bwMode="auto">
            <a:xfrm>
              <a:off x="8574458" y="46187"/>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0" name="Oval 201"/>
            <p:cNvSpPr>
              <a:spLocks noChangeArrowheads="1"/>
            </p:cNvSpPr>
            <p:nvPr/>
          </p:nvSpPr>
          <p:spPr bwMode="auto">
            <a:xfrm>
              <a:off x="8728446" y="46187"/>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1" name="Oval 203"/>
            <p:cNvSpPr>
              <a:spLocks noChangeArrowheads="1"/>
            </p:cNvSpPr>
            <p:nvPr/>
          </p:nvSpPr>
          <p:spPr bwMode="auto">
            <a:xfrm>
              <a:off x="8887196" y="46187"/>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2" name="Oval 206"/>
            <p:cNvSpPr>
              <a:spLocks noChangeArrowheads="1"/>
            </p:cNvSpPr>
            <p:nvPr/>
          </p:nvSpPr>
          <p:spPr bwMode="auto">
            <a:xfrm>
              <a:off x="90459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3" name="Oval 208"/>
            <p:cNvSpPr>
              <a:spLocks noChangeArrowheads="1"/>
            </p:cNvSpPr>
            <p:nvPr/>
          </p:nvSpPr>
          <p:spPr bwMode="auto">
            <a:xfrm>
              <a:off x="920469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4" name="Oval 210"/>
            <p:cNvSpPr>
              <a:spLocks noChangeArrowheads="1"/>
            </p:cNvSpPr>
            <p:nvPr/>
          </p:nvSpPr>
          <p:spPr bwMode="auto">
            <a:xfrm>
              <a:off x="93634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5" name="Oval 212"/>
            <p:cNvSpPr>
              <a:spLocks noChangeArrowheads="1"/>
            </p:cNvSpPr>
            <p:nvPr/>
          </p:nvSpPr>
          <p:spPr bwMode="auto">
            <a:xfrm>
              <a:off x="9522196" y="461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6" name="Oval 214"/>
            <p:cNvSpPr>
              <a:spLocks noChangeArrowheads="1"/>
            </p:cNvSpPr>
            <p:nvPr/>
          </p:nvSpPr>
          <p:spPr bwMode="auto">
            <a:xfrm>
              <a:off x="967935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7" name="Oval 216"/>
            <p:cNvSpPr>
              <a:spLocks noChangeArrowheads="1"/>
            </p:cNvSpPr>
            <p:nvPr/>
          </p:nvSpPr>
          <p:spPr bwMode="auto">
            <a:xfrm>
              <a:off x="983810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 name="Oval 218"/>
            <p:cNvSpPr>
              <a:spLocks noChangeArrowheads="1"/>
            </p:cNvSpPr>
            <p:nvPr/>
          </p:nvSpPr>
          <p:spPr bwMode="auto">
            <a:xfrm>
              <a:off x="999685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 name="Oval 220"/>
            <p:cNvSpPr>
              <a:spLocks noChangeArrowheads="1"/>
            </p:cNvSpPr>
            <p:nvPr/>
          </p:nvSpPr>
          <p:spPr bwMode="auto">
            <a:xfrm>
              <a:off x="101508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 name="Oval 222"/>
            <p:cNvSpPr>
              <a:spLocks noChangeArrowheads="1"/>
            </p:cNvSpPr>
            <p:nvPr/>
          </p:nvSpPr>
          <p:spPr bwMode="auto">
            <a:xfrm>
              <a:off x="1030959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 name="Oval 224"/>
            <p:cNvSpPr>
              <a:spLocks noChangeArrowheads="1"/>
            </p:cNvSpPr>
            <p:nvPr/>
          </p:nvSpPr>
          <p:spPr bwMode="auto">
            <a:xfrm>
              <a:off x="104683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2" name="Oval 226"/>
            <p:cNvSpPr>
              <a:spLocks noChangeArrowheads="1"/>
            </p:cNvSpPr>
            <p:nvPr/>
          </p:nvSpPr>
          <p:spPr bwMode="auto">
            <a:xfrm>
              <a:off x="1062709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3" name="Oval 228"/>
            <p:cNvSpPr>
              <a:spLocks noChangeArrowheads="1"/>
            </p:cNvSpPr>
            <p:nvPr/>
          </p:nvSpPr>
          <p:spPr bwMode="auto">
            <a:xfrm>
              <a:off x="10785846" y="461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4" name="Oval 230"/>
            <p:cNvSpPr>
              <a:spLocks noChangeArrowheads="1"/>
            </p:cNvSpPr>
            <p:nvPr/>
          </p:nvSpPr>
          <p:spPr bwMode="auto">
            <a:xfrm>
              <a:off x="10944596" y="461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5" name="Oval 232"/>
            <p:cNvSpPr>
              <a:spLocks noChangeArrowheads="1"/>
            </p:cNvSpPr>
            <p:nvPr/>
          </p:nvSpPr>
          <p:spPr bwMode="auto">
            <a:xfrm>
              <a:off x="11103346" y="461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6" name="Oval 234"/>
            <p:cNvSpPr>
              <a:spLocks noChangeArrowheads="1"/>
            </p:cNvSpPr>
            <p:nvPr/>
          </p:nvSpPr>
          <p:spPr bwMode="auto">
            <a:xfrm>
              <a:off x="1126050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7" name="Oval 236"/>
            <p:cNvSpPr>
              <a:spLocks noChangeArrowheads="1"/>
            </p:cNvSpPr>
            <p:nvPr/>
          </p:nvSpPr>
          <p:spPr bwMode="auto">
            <a:xfrm>
              <a:off x="1141925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8" name="Oval 238"/>
            <p:cNvSpPr>
              <a:spLocks noChangeArrowheads="1"/>
            </p:cNvSpPr>
            <p:nvPr/>
          </p:nvSpPr>
          <p:spPr bwMode="auto">
            <a:xfrm>
              <a:off x="11578008" y="461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9" name="Oval 240"/>
            <p:cNvSpPr>
              <a:spLocks noChangeArrowheads="1"/>
            </p:cNvSpPr>
            <p:nvPr/>
          </p:nvSpPr>
          <p:spPr bwMode="auto">
            <a:xfrm>
              <a:off x="79394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30" name="Oval 241"/>
            <p:cNvSpPr>
              <a:spLocks noChangeArrowheads="1"/>
            </p:cNvSpPr>
            <p:nvPr/>
          </p:nvSpPr>
          <p:spPr bwMode="auto">
            <a:xfrm>
              <a:off x="79394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31" name="Oval 242"/>
            <p:cNvSpPr>
              <a:spLocks noChangeArrowheads="1"/>
            </p:cNvSpPr>
            <p:nvPr/>
          </p:nvSpPr>
          <p:spPr bwMode="auto">
            <a:xfrm>
              <a:off x="80982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32" name="Oval 243"/>
            <p:cNvSpPr>
              <a:spLocks noChangeArrowheads="1"/>
            </p:cNvSpPr>
            <p:nvPr/>
          </p:nvSpPr>
          <p:spPr bwMode="auto">
            <a:xfrm>
              <a:off x="80982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33" name="Oval 244"/>
            <p:cNvSpPr>
              <a:spLocks noChangeArrowheads="1"/>
            </p:cNvSpPr>
            <p:nvPr/>
          </p:nvSpPr>
          <p:spPr bwMode="auto">
            <a:xfrm>
              <a:off x="82569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34" name="Oval 245"/>
            <p:cNvSpPr>
              <a:spLocks noChangeArrowheads="1"/>
            </p:cNvSpPr>
            <p:nvPr/>
          </p:nvSpPr>
          <p:spPr bwMode="auto">
            <a:xfrm>
              <a:off x="82569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35" name="Oval 246"/>
            <p:cNvSpPr>
              <a:spLocks noChangeArrowheads="1"/>
            </p:cNvSpPr>
            <p:nvPr/>
          </p:nvSpPr>
          <p:spPr bwMode="auto">
            <a:xfrm>
              <a:off x="84157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36" name="Oval 247"/>
            <p:cNvSpPr>
              <a:spLocks noChangeArrowheads="1"/>
            </p:cNvSpPr>
            <p:nvPr/>
          </p:nvSpPr>
          <p:spPr bwMode="auto">
            <a:xfrm>
              <a:off x="84157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37" name="Oval 248"/>
            <p:cNvSpPr>
              <a:spLocks noChangeArrowheads="1"/>
            </p:cNvSpPr>
            <p:nvPr/>
          </p:nvSpPr>
          <p:spPr bwMode="auto">
            <a:xfrm>
              <a:off x="8574458" y="285900"/>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38" name="Oval 249"/>
            <p:cNvSpPr>
              <a:spLocks noChangeArrowheads="1"/>
            </p:cNvSpPr>
            <p:nvPr/>
          </p:nvSpPr>
          <p:spPr bwMode="auto">
            <a:xfrm>
              <a:off x="8574458" y="1604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39" name="Oval 250"/>
            <p:cNvSpPr>
              <a:spLocks noChangeArrowheads="1"/>
            </p:cNvSpPr>
            <p:nvPr/>
          </p:nvSpPr>
          <p:spPr bwMode="auto">
            <a:xfrm>
              <a:off x="87284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40" name="Oval 251"/>
            <p:cNvSpPr>
              <a:spLocks noChangeArrowheads="1"/>
            </p:cNvSpPr>
            <p:nvPr/>
          </p:nvSpPr>
          <p:spPr bwMode="auto">
            <a:xfrm>
              <a:off x="87284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41" name="Oval 252"/>
            <p:cNvSpPr>
              <a:spLocks noChangeArrowheads="1"/>
            </p:cNvSpPr>
            <p:nvPr/>
          </p:nvSpPr>
          <p:spPr bwMode="auto">
            <a:xfrm>
              <a:off x="888719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42" name="Oval 253"/>
            <p:cNvSpPr>
              <a:spLocks noChangeArrowheads="1"/>
            </p:cNvSpPr>
            <p:nvPr/>
          </p:nvSpPr>
          <p:spPr bwMode="auto">
            <a:xfrm>
              <a:off x="888719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43" name="Oval 254"/>
            <p:cNvSpPr>
              <a:spLocks noChangeArrowheads="1"/>
            </p:cNvSpPr>
            <p:nvPr/>
          </p:nvSpPr>
          <p:spPr bwMode="auto">
            <a:xfrm>
              <a:off x="90459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44" name="Oval 255"/>
            <p:cNvSpPr>
              <a:spLocks noChangeArrowheads="1"/>
            </p:cNvSpPr>
            <p:nvPr/>
          </p:nvSpPr>
          <p:spPr bwMode="auto">
            <a:xfrm>
              <a:off x="90459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45" name="Oval 256"/>
            <p:cNvSpPr>
              <a:spLocks noChangeArrowheads="1"/>
            </p:cNvSpPr>
            <p:nvPr/>
          </p:nvSpPr>
          <p:spPr bwMode="auto">
            <a:xfrm>
              <a:off x="920469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46" name="Oval 257"/>
            <p:cNvSpPr>
              <a:spLocks noChangeArrowheads="1"/>
            </p:cNvSpPr>
            <p:nvPr/>
          </p:nvSpPr>
          <p:spPr bwMode="auto">
            <a:xfrm>
              <a:off x="920469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47" name="Oval 258"/>
            <p:cNvSpPr>
              <a:spLocks noChangeArrowheads="1"/>
            </p:cNvSpPr>
            <p:nvPr/>
          </p:nvSpPr>
          <p:spPr bwMode="auto">
            <a:xfrm>
              <a:off x="93634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48" name="Oval 259"/>
            <p:cNvSpPr>
              <a:spLocks noChangeArrowheads="1"/>
            </p:cNvSpPr>
            <p:nvPr/>
          </p:nvSpPr>
          <p:spPr bwMode="auto">
            <a:xfrm>
              <a:off x="93634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49" name="Oval 260"/>
            <p:cNvSpPr>
              <a:spLocks noChangeArrowheads="1"/>
            </p:cNvSpPr>
            <p:nvPr/>
          </p:nvSpPr>
          <p:spPr bwMode="auto">
            <a:xfrm>
              <a:off x="9522196" y="285900"/>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50" name="Oval 261"/>
            <p:cNvSpPr>
              <a:spLocks noChangeArrowheads="1"/>
            </p:cNvSpPr>
            <p:nvPr/>
          </p:nvSpPr>
          <p:spPr bwMode="auto">
            <a:xfrm>
              <a:off x="9522196" y="1604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51" name="Oval 262"/>
            <p:cNvSpPr>
              <a:spLocks noChangeArrowheads="1"/>
            </p:cNvSpPr>
            <p:nvPr/>
          </p:nvSpPr>
          <p:spPr bwMode="auto">
            <a:xfrm>
              <a:off x="96793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52" name="Oval 263"/>
            <p:cNvSpPr>
              <a:spLocks noChangeArrowheads="1"/>
            </p:cNvSpPr>
            <p:nvPr/>
          </p:nvSpPr>
          <p:spPr bwMode="auto">
            <a:xfrm>
              <a:off x="96793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53" name="Oval 264"/>
            <p:cNvSpPr>
              <a:spLocks noChangeArrowheads="1"/>
            </p:cNvSpPr>
            <p:nvPr/>
          </p:nvSpPr>
          <p:spPr bwMode="auto">
            <a:xfrm>
              <a:off x="98381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54" name="Oval 265"/>
            <p:cNvSpPr>
              <a:spLocks noChangeArrowheads="1"/>
            </p:cNvSpPr>
            <p:nvPr/>
          </p:nvSpPr>
          <p:spPr bwMode="auto">
            <a:xfrm>
              <a:off x="98381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55" name="Oval 266"/>
            <p:cNvSpPr>
              <a:spLocks noChangeArrowheads="1"/>
            </p:cNvSpPr>
            <p:nvPr/>
          </p:nvSpPr>
          <p:spPr bwMode="auto">
            <a:xfrm>
              <a:off x="99968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56" name="Oval 267"/>
            <p:cNvSpPr>
              <a:spLocks noChangeArrowheads="1"/>
            </p:cNvSpPr>
            <p:nvPr/>
          </p:nvSpPr>
          <p:spPr bwMode="auto">
            <a:xfrm>
              <a:off x="99968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57" name="Oval 268"/>
            <p:cNvSpPr>
              <a:spLocks noChangeArrowheads="1"/>
            </p:cNvSpPr>
            <p:nvPr/>
          </p:nvSpPr>
          <p:spPr bwMode="auto">
            <a:xfrm>
              <a:off x="101508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58" name="Oval 269"/>
            <p:cNvSpPr>
              <a:spLocks noChangeArrowheads="1"/>
            </p:cNvSpPr>
            <p:nvPr/>
          </p:nvSpPr>
          <p:spPr bwMode="auto">
            <a:xfrm>
              <a:off x="101508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59" name="Oval 270"/>
            <p:cNvSpPr>
              <a:spLocks noChangeArrowheads="1"/>
            </p:cNvSpPr>
            <p:nvPr/>
          </p:nvSpPr>
          <p:spPr bwMode="auto">
            <a:xfrm>
              <a:off x="1030959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60" name="Oval 271"/>
            <p:cNvSpPr>
              <a:spLocks noChangeArrowheads="1"/>
            </p:cNvSpPr>
            <p:nvPr/>
          </p:nvSpPr>
          <p:spPr bwMode="auto">
            <a:xfrm>
              <a:off x="1030959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61" name="Oval 272"/>
            <p:cNvSpPr>
              <a:spLocks noChangeArrowheads="1"/>
            </p:cNvSpPr>
            <p:nvPr/>
          </p:nvSpPr>
          <p:spPr bwMode="auto">
            <a:xfrm>
              <a:off x="104683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62" name="Oval 273"/>
            <p:cNvSpPr>
              <a:spLocks noChangeArrowheads="1"/>
            </p:cNvSpPr>
            <p:nvPr/>
          </p:nvSpPr>
          <p:spPr bwMode="auto">
            <a:xfrm>
              <a:off x="104683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63" name="Oval 274"/>
            <p:cNvSpPr>
              <a:spLocks noChangeArrowheads="1"/>
            </p:cNvSpPr>
            <p:nvPr/>
          </p:nvSpPr>
          <p:spPr bwMode="auto">
            <a:xfrm>
              <a:off x="1062709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64" name="Oval 275"/>
            <p:cNvSpPr>
              <a:spLocks noChangeArrowheads="1"/>
            </p:cNvSpPr>
            <p:nvPr/>
          </p:nvSpPr>
          <p:spPr bwMode="auto">
            <a:xfrm>
              <a:off x="1062709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65" name="Oval 276"/>
            <p:cNvSpPr>
              <a:spLocks noChangeArrowheads="1"/>
            </p:cNvSpPr>
            <p:nvPr/>
          </p:nvSpPr>
          <p:spPr bwMode="auto">
            <a:xfrm>
              <a:off x="10785846" y="285900"/>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66" name="Oval 277"/>
            <p:cNvSpPr>
              <a:spLocks noChangeArrowheads="1"/>
            </p:cNvSpPr>
            <p:nvPr/>
          </p:nvSpPr>
          <p:spPr bwMode="auto">
            <a:xfrm>
              <a:off x="10785846" y="160488"/>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67" name="Oval 278"/>
            <p:cNvSpPr>
              <a:spLocks noChangeArrowheads="1"/>
            </p:cNvSpPr>
            <p:nvPr/>
          </p:nvSpPr>
          <p:spPr bwMode="auto">
            <a:xfrm>
              <a:off x="10944596" y="285900"/>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68" name="Oval 279"/>
            <p:cNvSpPr>
              <a:spLocks noChangeArrowheads="1"/>
            </p:cNvSpPr>
            <p:nvPr/>
          </p:nvSpPr>
          <p:spPr bwMode="auto">
            <a:xfrm>
              <a:off x="10944596" y="1604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69" name="Oval 280"/>
            <p:cNvSpPr>
              <a:spLocks noChangeArrowheads="1"/>
            </p:cNvSpPr>
            <p:nvPr/>
          </p:nvSpPr>
          <p:spPr bwMode="auto">
            <a:xfrm>
              <a:off x="11103346" y="285900"/>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70" name="Oval 281"/>
            <p:cNvSpPr>
              <a:spLocks noChangeArrowheads="1"/>
            </p:cNvSpPr>
            <p:nvPr/>
          </p:nvSpPr>
          <p:spPr bwMode="auto">
            <a:xfrm>
              <a:off x="11103346" y="160488"/>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71" name="Oval 282"/>
            <p:cNvSpPr>
              <a:spLocks noChangeArrowheads="1"/>
            </p:cNvSpPr>
            <p:nvPr/>
          </p:nvSpPr>
          <p:spPr bwMode="auto">
            <a:xfrm>
              <a:off x="112605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72" name="Oval 283"/>
            <p:cNvSpPr>
              <a:spLocks noChangeArrowheads="1"/>
            </p:cNvSpPr>
            <p:nvPr/>
          </p:nvSpPr>
          <p:spPr bwMode="auto">
            <a:xfrm>
              <a:off x="112605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73" name="Oval 284"/>
            <p:cNvSpPr>
              <a:spLocks noChangeArrowheads="1"/>
            </p:cNvSpPr>
            <p:nvPr/>
          </p:nvSpPr>
          <p:spPr bwMode="auto">
            <a:xfrm>
              <a:off x="1141925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74" name="Oval 285"/>
            <p:cNvSpPr>
              <a:spLocks noChangeArrowheads="1"/>
            </p:cNvSpPr>
            <p:nvPr/>
          </p:nvSpPr>
          <p:spPr bwMode="auto">
            <a:xfrm>
              <a:off x="1141925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75" name="Oval 286"/>
            <p:cNvSpPr>
              <a:spLocks noChangeArrowheads="1"/>
            </p:cNvSpPr>
            <p:nvPr/>
          </p:nvSpPr>
          <p:spPr bwMode="auto">
            <a:xfrm>
              <a:off x="11578008" y="285900"/>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76" name="Oval 287"/>
            <p:cNvSpPr>
              <a:spLocks noChangeArrowheads="1"/>
            </p:cNvSpPr>
            <p:nvPr/>
          </p:nvSpPr>
          <p:spPr bwMode="auto">
            <a:xfrm>
              <a:off x="11578008" y="160488"/>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grpSp>
      <p:grpSp>
        <p:nvGrpSpPr>
          <p:cNvPr id="77" name="Gruppo 76"/>
          <p:cNvGrpSpPr/>
          <p:nvPr userDrawn="1"/>
        </p:nvGrpSpPr>
        <p:grpSpPr>
          <a:xfrm>
            <a:off x="11331017" y="4422562"/>
            <a:ext cx="303214" cy="1466851"/>
            <a:chOff x="16385" y="18778"/>
            <a:chExt cx="303214" cy="1466851"/>
          </a:xfrm>
        </p:grpSpPr>
        <p:sp>
          <p:nvSpPr>
            <p:cNvPr id="78" name="Oval 90"/>
            <p:cNvSpPr>
              <a:spLocks noChangeArrowheads="1"/>
            </p:cNvSpPr>
            <p:nvPr/>
          </p:nvSpPr>
          <p:spPr bwMode="auto">
            <a:xfrm rot="5400000">
              <a:off x="18767" y="16397"/>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79" name="Oval 91"/>
            <p:cNvSpPr>
              <a:spLocks noChangeArrowheads="1"/>
            </p:cNvSpPr>
            <p:nvPr/>
          </p:nvSpPr>
          <p:spPr bwMode="auto">
            <a:xfrm rot="5400000">
              <a:off x="145767" y="17984"/>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80" name="Oval 92"/>
            <p:cNvSpPr>
              <a:spLocks noChangeArrowheads="1"/>
            </p:cNvSpPr>
            <p:nvPr/>
          </p:nvSpPr>
          <p:spPr bwMode="auto">
            <a:xfrm rot="5400000">
              <a:off x="274355" y="17984"/>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81" name="Oval 98"/>
            <p:cNvSpPr>
              <a:spLocks noChangeArrowheads="1"/>
            </p:cNvSpPr>
            <p:nvPr/>
          </p:nvSpPr>
          <p:spPr bwMode="auto">
            <a:xfrm rot="5400000">
              <a:off x="17973" y="174353"/>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82" name="Oval 99"/>
            <p:cNvSpPr>
              <a:spLocks noChangeArrowheads="1"/>
            </p:cNvSpPr>
            <p:nvPr/>
          </p:nvSpPr>
          <p:spPr bwMode="auto">
            <a:xfrm rot="5400000">
              <a:off x="144973" y="1759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83" name="Oval 100"/>
            <p:cNvSpPr>
              <a:spLocks noChangeArrowheads="1"/>
            </p:cNvSpPr>
            <p:nvPr/>
          </p:nvSpPr>
          <p:spPr bwMode="auto">
            <a:xfrm rot="5400000">
              <a:off x="273561" y="1759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84" name="Oval 106"/>
            <p:cNvSpPr>
              <a:spLocks noChangeArrowheads="1"/>
            </p:cNvSpPr>
            <p:nvPr/>
          </p:nvSpPr>
          <p:spPr bwMode="auto">
            <a:xfrm rot="5400000">
              <a:off x="17973" y="333103"/>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85" name="Oval 107"/>
            <p:cNvSpPr>
              <a:spLocks noChangeArrowheads="1"/>
            </p:cNvSpPr>
            <p:nvPr/>
          </p:nvSpPr>
          <p:spPr bwMode="auto">
            <a:xfrm rot="5400000">
              <a:off x="144973" y="33469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86" name="Oval 108"/>
            <p:cNvSpPr>
              <a:spLocks noChangeArrowheads="1"/>
            </p:cNvSpPr>
            <p:nvPr/>
          </p:nvSpPr>
          <p:spPr bwMode="auto">
            <a:xfrm rot="5400000">
              <a:off x="273561" y="33469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87" name="Oval 114"/>
            <p:cNvSpPr>
              <a:spLocks noChangeArrowheads="1"/>
            </p:cNvSpPr>
            <p:nvPr/>
          </p:nvSpPr>
          <p:spPr bwMode="auto">
            <a:xfrm rot="5400000">
              <a:off x="17973" y="491853"/>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88" name="Oval 115"/>
            <p:cNvSpPr>
              <a:spLocks noChangeArrowheads="1"/>
            </p:cNvSpPr>
            <p:nvPr/>
          </p:nvSpPr>
          <p:spPr bwMode="auto">
            <a:xfrm rot="5400000">
              <a:off x="144973" y="4934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89" name="Oval 116"/>
            <p:cNvSpPr>
              <a:spLocks noChangeArrowheads="1"/>
            </p:cNvSpPr>
            <p:nvPr/>
          </p:nvSpPr>
          <p:spPr bwMode="auto">
            <a:xfrm rot="5400000">
              <a:off x="273561" y="4934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90" name="Oval 122"/>
            <p:cNvSpPr>
              <a:spLocks noChangeArrowheads="1"/>
            </p:cNvSpPr>
            <p:nvPr/>
          </p:nvSpPr>
          <p:spPr bwMode="auto">
            <a:xfrm rot="5400000">
              <a:off x="16386" y="64742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91" name="Oval 123"/>
            <p:cNvSpPr>
              <a:spLocks noChangeArrowheads="1"/>
            </p:cNvSpPr>
            <p:nvPr/>
          </p:nvSpPr>
          <p:spPr bwMode="auto">
            <a:xfrm rot="5400000">
              <a:off x="143386" y="649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92" name="Oval 124"/>
            <p:cNvSpPr>
              <a:spLocks noChangeArrowheads="1"/>
            </p:cNvSpPr>
            <p:nvPr/>
          </p:nvSpPr>
          <p:spPr bwMode="auto">
            <a:xfrm rot="5400000">
              <a:off x="271973" y="649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93" name="Oval 130"/>
            <p:cNvSpPr>
              <a:spLocks noChangeArrowheads="1"/>
            </p:cNvSpPr>
            <p:nvPr/>
          </p:nvSpPr>
          <p:spPr bwMode="auto">
            <a:xfrm rot="5400000">
              <a:off x="16386" y="80617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94" name="Oval 131"/>
            <p:cNvSpPr>
              <a:spLocks noChangeArrowheads="1"/>
            </p:cNvSpPr>
            <p:nvPr/>
          </p:nvSpPr>
          <p:spPr bwMode="auto">
            <a:xfrm rot="5400000">
              <a:off x="143386" y="8077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95" name="Oval 132"/>
            <p:cNvSpPr>
              <a:spLocks noChangeArrowheads="1"/>
            </p:cNvSpPr>
            <p:nvPr/>
          </p:nvSpPr>
          <p:spPr bwMode="auto">
            <a:xfrm rot="5400000">
              <a:off x="271973" y="8077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96" name="Oval 138"/>
            <p:cNvSpPr>
              <a:spLocks noChangeArrowheads="1"/>
            </p:cNvSpPr>
            <p:nvPr/>
          </p:nvSpPr>
          <p:spPr bwMode="auto">
            <a:xfrm rot="5400000">
              <a:off x="16386" y="96492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97" name="Oval 139"/>
            <p:cNvSpPr>
              <a:spLocks noChangeArrowheads="1"/>
            </p:cNvSpPr>
            <p:nvPr/>
          </p:nvSpPr>
          <p:spPr bwMode="auto">
            <a:xfrm rot="5400000">
              <a:off x="143386" y="9665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98" name="Oval 140"/>
            <p:cNvSpPr>
              <a:spLocks noChangeArrowheads="1"/>
            </p:cNvSpPr>
            <p:nvPr/>
          </p:nvSpPr>
          <p:spPr bwMode="auto">
            <a:xfrm rot="5400000">
              <a:off x="271973" y="9665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99" name="Oval 146"/>
            <p:cNvSpPr>
              <a:spLocks noChangeArrowheads="1"/>
            </p:cNvSpPr>
            <p:nvPr/>
          </p:nvSpPr>
          <p:spPr bwMode="auto">
            <a:xfrm rot="5400000">
              <a:off x="16386" y="112367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00" name="Oval 147"/>
            <p:cNvSpPr>
              <a:spLocks noChangeArrowheads="1"/>
            </p:cNvSpPr>
            <p:nvPr/>
          </p:nvSpPr>
          <p:spPr bwMode="auto">
            <a:xfrm rot="5400000">
              <a:off x="143386" y="11252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01" name="Oval 148"/>
            <p:cNvSpPr>
              <a:spLocks noChangeArrowheads="1"/>
            </p:cNvSpPr>
            <p:nvPr/>
          </p:nvSpPr>
          <p:spPr bwMode="auto">
            <a:xfrm rot="5400000">
              <a:off x="271973" y="112526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02" name="Oval 154"/>
            <p:cNvSpPr>
              <a:spLocks noChangeArrowheads="1"/>
            </p:cNvSpPr>
            <p:nvPr/>
          </p:nvSpPr>
          <p:spPr bwMode="auto">
            <a:xfrm rot="5400000">
              <a:off x="16386" y="1282428"/>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03" name="Oval 155"/>
            <p:cNvSpPr>
              <a:spLocks noChangeArrowheads="1"/>
            </p:cNvSpPr>
            <p:nvPr/>
          </p:nvSpPr>
          <p:spPr bwMode="auto">
            <a:xfrm rot="5400000">
              <a:off x="143386" y="1284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04" name="Oval 156"/>
            <p:cNvSpPr>
              <a:spLocks noChangeArrowheads="1"/>
            </p:cNvSpPr>
            <p:nvPr/>
          </p:nvSpPr>
          <p:spPr bwMode="auto">
            <a:xfrm rot="5400000">
              <a:off x="271973" y="1284016"/>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05" name="Oval 162"/>
            <p:cNvSpPr>
              <a:spLocks noChangeArrowheads="1"/>
            </p:cNvSpPr>
            <p:nvPr/>
          </p:nvSpPr>
          <p:spPr bwMode="auto">
            <a:xfrm rot="5400000">
              <a:off x="18767" y="1438797"/>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06" name="Oval 163"/>
            <p:cNvSpPr>
              <a:spLocks noChangeArrowheads="1"/>
            </p:cNvSpPr>
            <p:nvPr/>
          </p:nvSpPr>
          <p:spPr bwMode="auto">
            <a:xfrm rot="5400000">
              <a:off x="145767" y="1440385"/>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07" name="Oval 164"/>
            <p:cNvSpPr>
              <a:spLocks noChangeArrowheads="1"/>
            </p:cNvSpPr>
            <p:nvPr/>
          </p:nvSpPr>
          <p:spPr bwMode="auto">
            <a:xfrm rot="5400000">
              <a:off x="274355" y="1440385"/>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grpSp>
      <p:grpSp>
        <p:nvGrpSpPr>
          <p:cNvPr id="108" name="Gruppo 107"/>
          <p:cNvGrpSpPr/>
          <p:nvPr userDrawn="1"/>
        </p:nvGrpSpPr>
        <p:grpSpPr>
          <a:xfrm rot="16200000">
            <a:off x="4456797" y="4840015"/>
            <a:ext cx="303214" cy="3022361"/>
            <a:chOff x="16385" y="1599929"/>
            <a:chExt cx="303214" cy="3022361"/>
          </a:xfrm>
        </p:grpSpPr>
        <p:sp>
          <p:nvSpPr>
            <p:cNvPr id="109" name="Oval 74"/>
            <p:cNvSpPr>
              <a:spLocks noChangeArrowheads="1"/>
            </p:cNvSpPr>
            <p:nvPr/>
          </p:nvSpPr>
          <p:spPr bwMode="auto">
            <a:xfrm rot="5400000">
              <a:off x="16386" y="220293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10" name="Oval 75"/>
            <p:cNvSpPr>
              <a:spLocks noChangeArrowheads="1"/>
            </p:cNvSpPr>
            <p:nvPr/>
          </p:nvSpPr>
          <p:spPr bwMode="auto">
            <a:xfrm rot="5400000">
              <a:off x="143386" y="2204527"/>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11" name="Oval 76"/>
            <p:cNvSpPr>
              <a:spLocks noChangeArrowheads="1"/>
            </p:cNvSpPr>
            <p:nvPr/>
          </p:nvSpPr>
          <p:spPr bwMode="auto">
            <a:xfrm rot="5400000">
              <a:off x="271973" y="2204527"/>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12" name="Oval 82"/>
            <p:cNvSpPr>
              <a:spLocks noChangeArrowheads="1"/>
            </p:cNvSpPr>
            <p:nvPr/>
          </p:nvSpPr>
          <p:spPr bwMode="auto">
            <a:xfrm rot="5400000">
              <a:off x="16386" y="236168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13" name="Oval 83"/>
            <p:cNvSpPr>
              <a:spLocks noChangeArrowheads="1"/>
            </p:cNvSpPr>
            <p:nvPr/>
          </p:nvSpPr>
          <p:spPr bwMode="auto">
            <a:xfrm rot="5400000">
              <a:off x="143386" y="2363277"/>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14" name="Oval 84"/>
            <p:cNvSpPr>
              <a:spLocks noChangeArrowheads="1"/>
            </p:cNvSpPr>
            <p:nvPr/>
          </p:nvSpPr>
          <p:spPr bwMode="auto">
            <a:xfrm rot="5400000">
              <a:off x="271973" y="2363277"/>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15" name="Oval 90"/>
            <p:cNvSpPr>
              <a:spLocks noChangeArrowheads="1"/>
            </p:cNvSpPr>
            <p:nvPr/>
          </p:nvSpPr>
          <p:spPr bwMode="auto">
            <a:xfrm rot="5400000">
              <a:off x="18767" y="2518058"/>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16" name="Oval 91"/>
            <p:cNvSpPr>
              <a:spLocks noChangeArrowheads="1"/>
            </p:cNvSpPr>
            <p:nvPr/>
          </p:nvSpPr>
          <p:spPr bwMode="auto">
            <a:xfrm rot="5400000">
              <a:off x="145767" y="2519645"/>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17" name="Oval 92"/>
            <p:cNvSpPr>
              <a:spLocks noChangeArrowheads="1"/>
            </p:cNvSpPr>
            <p:nvPr/>
          </p:nvSpPr>
          <p:spPr bwMode="auto">
            <a:xfrm rot="5400000">
              <a:off x="274355" y="2519645"/>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18" name="Oval 98"/>
            <p:cNvSpPr>
              <a:spLocks noChangeArrowheads="1"/>
            </p:cNvSpPr>
            <p:nvPr/>
          </p:nvSpPr>
          <p:spPr bwMode="auto">
            <a:xfrm rot="5400000">
              <a:off x="17973" y="2676014"/>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19" name="Oval 99"/>
            <p:cNvSpPr>
              <a:spLocks noChangeArrowheads="1"/>
            </p:cNvSpPr>
            <p:nvPr/>
          </p:nvSpPr>
          <p:spPr bwMode="auto">
            <a:xfrm rot="5400000">
              <a:off x="144973" y="2677602"/>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20" name="Oval 100"/>
            <p:cNvSpPr>
              <a:spLocks noChangeArrowheads="1"/>
            </p:cNvSpPr>
            <p:nvPr/>
          </p:nvSpPr>
          <p:spPr bwMode="auto">
            <a:xfrm rot="5400000">
              <a:off x="273561" y="2677602"/>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21" name="Oval 106"/>
            <p:cNvSpPr>
              <a:spLocks noChangeArrowheads="1"/>
            </p:cNvSpPr>
            <p:nvPr/>
          </p:nvSpPr>
          <p:spPr bwMode="auto">
            <a:xfrm rot="5400000">
              <a:off x="17973" y="2834764"/>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22" name="Oval 107"/>
            <p:cNvSpPr>
              <a:spLocks noChangeArrowheads="1"/>
            </p:cNvSpPr>
            <p:nvPr/>
          </p:nvSpPr>
          <p:spPr bwMode="auto">
            <a:xfrm rot="5400000">
              <a:off x="144973" y="2836352"/>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23" name="Oval 108"/>
            <p:cNvSpPr>
              <a:spLocks noChangeArrowheads="1"/>
            </p:cNvSpPr>
            <p:nvPr/>
          </p:nvSpPr>
          <p:spPr bwMode="auto">
            <a:xfrm rot="5400000">
              <a:off x="273561" y="2836352"/>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24" name="Oval 114"/>
            <p:cNvSpPr>
              <a:spLocks noChangeArrowheads="1"/>
            </p:cNvSpPr>
            <p:nvPr/>
          </p:nvSpPr>
          <p:spPr bwMode="auto">
            <a:xfrm rot="5400000">
              <a:off x="17973" y="2993514"/>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25" name="Oval 115"/>
            <p:cNvSpPr>
              <a:spLocks noChangeArrowheads="1"/>
            </p:cNvSpPr>
            <p:nvPr/>
          </p:nvSpPr>
          <p:spPr bwMode="auto">
            <a:xfrm rot="5400000">
              <a:off x="144973" y="2995102"/>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26" name="Oval 116"/>
            <p:cNvSpPr>
              <a:spLocks noChangeArrowheads="1"/>
            </p:cNvSpPr>
            <p:nvPr/>
          </p:nvSpPr>
          <p:spPr bwMode="auto">
            <a:xfrm rot="5400000">
              <a:off x="273561" y="2995102"/>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27" name="Oval 122"/>
            <p:cNvSpPr>
              <a:spLocks noChangeArrowheads="1"/>
            </p:cNvSpPr>
            <p:nvPr/>
          </p:nvSpPr>
          <p:spPr bwMode="auto">
            <a:xfrm rot="5400000">
              <a:off x="16386" y="314908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28" name="Oval 123"/>
            <p:cNvSpPr>
              <a:spLocks noChangeArrowheads="1"/>
            </p:cNvSpPr>
            <p:nvPr/>
          </p:nvSpPr>
          <p:spPr bwMode="auto">
            <a:xfrm rot="5400000">
              <a:off x="143386" y="3150677"/>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29" name="Oval 124"/>
            <p:cNvSpPr>
              <a:spLocks noChangeArrowheads="1"/>
            </p:cNvSpPr>
            <p:nvPr/>
          </p:nvSpPr>
          <p:spPr bwMode="auto">
            <a:xfrm rot="5400000">
              <a:off x="271973" y="3150677"/>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30" name="Oval 130"/>
            <p:cNvSpPr>
              <a:spLocks noChangeArrowheads="1"/>
            </p:cNvSpPr>
            <p:nvPr/>
          </p:nvSpPr>
          <p:spPr bwMode="auto">
            <a:xfrm rot="5400000">
              <a:off x="16386" y="330783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31" name="Oval 131"/>
            <p:cNvSpPr>
              <a:spLocks noChangeArrowheads="1"/>
            </p:cNvSpPr>
            <p:nvPr/>
          </p:nvSpPr>
          <p:spPr bwMode="auto">
            <a:xfrm rot="5400000">
              <a:off x="143386" y="3309427"/>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32" name="Oval 132"/>
            <p:cNvSpPr>
              <a:spLocks noChangeArrowheads="1"/>
            </p:cNvSpPr>
            <p:nvPr/>
          </p:nvSpPr>
          <p:spPr bwMode="auto">
            <a:xfrm rot="5400000">
              <a:off x="271973" y="3309427"/>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33" name="Oval 138"/>
            <p:cNvSpPr>
              <a:spLocks noChangeArrowheads="1"/>
            </p:cNvSpPr>
            <p:nvPr/>
          </p:nvSpPr>
          <p:spPr bwMode="auto">
            <a:xfrm rot="5400000">
              <a:off x="16386" y="346658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34" name="Oval 139"/>
            <p:cNvSpPr>
              <a:spLocks noChangeArrowheads="1"/>
            </p:cNvSpPr>
            <p:nvPr/>
          </p:nvSpPr>
          <p:spPr bwMode="auto">
            <a:xfrm rot="5400000">
              <a:off x="143386" y="3468177"/>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35" name="Oval 140"/>
            <p:cNvSpPr>
              <a:spLocks noChangeArrowheads="1"/>
            </p:cNvSpPr>
            <p:nvPr/>
          </p:nvSpPr>
          <p:spPr bwMode="auto">
            <a:xfrm rot="5400000">
              <a:off x="271973" y="3468177"/>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36" name="Oval 146"/>
            <p:cNvSpPr>
              <a:spLocks noChangeArrowheads="1"/>
            </p:cNvSpPr>
            <p:nvPr/>
          </p:nvSpPr>
          <p:spPr bwMode="auto">
            <a:xfrm rot="5400000">
              <a:off x="16386" y="362533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37" name="Oval 147"/>
            <p:cNvSpPr>
              <a:spLocks noChangeArrowheads="1"/>
            </p:cNvSpPr>
            <p:nvPr/>
          </p:nvSpPr>
          <p:spPr bwMode="auto">
            <a:xfrm rot="5400000">
              <a:off x="143386" y="3626927"/>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38" name="Oval 148"/>
            <p:cNvSpPr>
              <a:spLocks noChangeArrowheads="1"/>
            </p:cNvSpPr>
            <p:nvPr/>
          </p:nvSpPr>
          <p:spPr bwMode="auto">
            <a:xfrm rot="5400000">
              <a:off x="271973" y="3626927"/>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39" name="Oval 154"/>
            <p:cNvSpPr>
              <a:spLocks noChangeArrowheads="1"/>
            </p:cNvSpPr>
            <p:nvPr/>
          </p:nvSpPr>
          <p:spPr bwMode="auto">
            <a:xfrm rot="5400000">
              <a:off x="16386" y="3784089"/>
              <a:ext cx="49213"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40" name="Oval 155"/>
            <p:cNvSpPr>
              <a:spLocks noChangeArrowheads="1"/>
            </p:cNvSpPr>
            <p:nvPr/>
          </p:nvSpPr>
          <p:spPr bwMode="auto">
            <a:xfrm rot="5400000">
              <a:off x="143386" y="3785677"/>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41" name="Oval 156"/>
            <p:cNvSpPr>
              <a:spLocks noChangeArrowheads="1"/>
            </p:cNvSpPr>
            <p:nvPr/>
          </p:nvSpPr>
          <p:spPr bwMode="auto">
            <a:xfrm rot="5400000">
              <a:off x="271973" y="3785677"/>
              <a:ext cx="49213"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42" name="Oval 162"/>
            <p:cNvSpPr>
              <a:spLocks noChangeArrowheads="1"/>
            </p:cNvSpPr>
            <p:nvPr/>
          </p:nvSpPr>
          <p:spPr bwMode="auto">
            <a:xfrm rot="5400000">
              <a:off x="18767" y="3940458"/>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43" name="Oval 163"/>
            <p:cNvSpPr>
              <a:spLocks noChangeArrowheads="1"/>
            </p:cNvSpPr>
            <p:nvPr/>
          </p:nvSpPr>
          <p:spPr bwMode="auto">
            <a:xfrm rot="5400000">
              <a:off x="145767" y="3942046"/>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44" name="Oval 164"/>
            <p:cNvSpPr>
              <a:spLocks noChangeArrowheads="1"/>
            </p:cNvSpPr>
            <p:nvPr/>
          </p:nvSpPr>
          <p:spPr bwMode="auto">
            <a:xfrm rot="5400000">
              <a:off x="274355" y="3942046"/>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45" name="Oval 170"/>
            <p:cNvSpPr>
              <a:spLocks noChangeArrowheads="1"/>
            </p:cNvSpPr>
            <p:nvPr/>
          </p:nvSpPr>
          <p:spPr bwMode="auto">
            <a:xfrm rot="5400000">
              <a:off x="18767" y="4099208"/>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46" name="Oval 171"/>
            <p:cNvSpPr>
              <a:spLocks noChangeArrowheads="1"/>
            </p:cNvSpPr>
            <p:nvPr/>
          </p:nvSpPr>
          <p:spPr bwMode="auto">
            <a:xfrm rot="5400000">
              <a:off x="145767" y="4100796"/>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47" name="Oval 172"/>
            <p:cNvSpPr>
              <a:spLocks noChangeArrowheads="1"/>
            </p:cNvSpPr>
            <p:nvPr/>
          </p:nvSpPr>
          <p:spPr bwMode="auto">
            <a:xfrm rot="5400000">
              <a:off x="274355" y="4100796"/>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48" name="Oval 178"/>
            <p:cNvSpPr>
              <a:spLocks noChangeArrowheads="1"/>
            </p:cNvSpPr>
            <p:nvPr/>
          </p:nvSpPr>
          <p:spPr bwMode="auto">
            <a:xfrm rot="5400000">
              <a:off x="17973" y="4257164"/>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49" name="Oval 179"/>
            <p:cNvSpPr>
              <a:spLocks noChangeArrowheads="1"/>
            </p:cNvSpPr>
            <p:nvPr/>
          </p:nvSpPr>
          <p:spPr bwMode="auto">
            <a:xfrm rot="5400000">
              <a:off x="144973" y="4258752"/>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50" name="Oval 180"/>
            <p:cNvSpPr>
              <a:spLocks noChangeArrowheads="1"/>
            </p:cNvSpPr>
            <p:nvPr/>
          </p:nvSpPr>
          <p:spPr bwMode="auto">
            <a:xfrm rot="5400000">
              <a:off x="273561" y="4258752"/>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51" name="Oval 186"/>
            <p:cNvSpPr>
              <a:spLocks noChangeArrowheads="1"/>
            </p:cNvSpPr>
            <p:nvPr/>
          </p:nvSpPr>
          <p:spPr bwMode="auto">
            <a:xfrm rot="5400000">
              <a:off x="17973" y="4415914"/>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52" name="Oval 187"/>
            <p:cNvSpPr>
              <a:spLocks noChangeArrowheads="1"/>
            </p:cNvSpPr>
            <p:nvPr/>
          </p:nvSpPr>
          <p:spPr bwMode="auto">
            <a:xfrm rot="5400000">
              <a:off x="144973" y="4417502"/>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53" name="Oval 188"/>
            <p:cNvSpPr>
              <a:spLocks noChangeArrowheads="1"/>
            </p:cNvSpPr>
            <p:nvPr/>
          </p:nvSpPr>
          <p:spPr bwMode="auto">
            <a:xfrm rot="5400000">
              <a:off x="273561" y="4417502"/>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54" name="Oval 291"/>
            <p:cNvSpPr>
              <a:spLocks noChangeArrowheads="1"/>
            </p:cNvSpPr>
            <p:nvPr/>
          </p:nvSpPr>
          <p:spPr bwMode="auto">
            <a:xfrm rot="5400000">
              <a:off x="17973" y="4574664"/>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55" name="Oval 292"/>
            <p:cNvSpPr>
              <a:spLocks noChangeArrowheads="1"/>
            </p:cNvSpPr>
            <p:nvPr/>
          </p:nvSpPr>
          <p:spPr bwMode="auto">
            <a:xfrm rot="5400000">
              <a:off x="144973" y="4576252"/>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56" name="Oval 293"/>
            <p:cNvSpPr>
              <a:spLocks noChangeArrowheads="1"/>
            </p:cNvSpPr>
            <p:nvPr/>
          </p:nvSpPr>
          <p:spPr bwMode="auto">
            <a:xfrm rot="5400000">
              <a:off x="273561" y="4576252"/>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57" name="Oval 170"/>
            <p:cNvSpPr>
              <a:spLocks noChangeArrowheads="1"/>
            </p:cNvSpPr>
            <p:nvPr/>
          </p:nvSpPr>
          <p:spPr bwMode="auto">
            <a:xfrm rot="5400000">
              <a:off x="18767" y="1597547"/>
              <a:ext cx="44450"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58" name="Oval 171"/>
            <p:cNvSpPr>
              <a:spLocks noChangeArrowheads="1"/>
            </p:cNvSpPr>
            <p:nvPr/>
          </p:nvSpPr>
          <p:spPr bwMode="auto">
            <a:xfrm rot="5400000">
              <a:off x="145767" y="1599135"/>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59" name="Oval 172"/>
            <p:cNvSpPr>
              <a:spLocks noChangeArrowheads="1"/>
            </p:cNvSpPr>
            <p:nvPr/>
          </p:nvSpPr>
          <p:spPr bwMode="auto">
            <a:xfrm rot="5400000">
              <a:off x="274355" y="1599135"/>
              <a:ext cx="44450"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60" name="Oval 178"/>
            <p:cNvSpPr>
              <a:spLocks noChangeArrowheads="1"/>
            </p:cNvSpPr>
            <p:nvPr/>
          </p:nvSpPr>
          <p:spPr bwMode="auto">
            <a:xfrm rot="5400000">
              <a:off x="17973" y="1755503"/>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61" name="Oval 179"/>
            <p:cNvSpPr>
              <a:spLocks noChangeArrowheads="1"/>
            </p:cNvSpPr>
            <p:nvPr/>
          </p:nvSpPr>
          <p:spPr bwMode="auto">
            <a:xfrm rot="5400000">
              <a:off x="144973" y="175709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62" name="Oval 180"/>
            <p:cNvSpPr>
              <a:spLocks noChangeArrowheads="1"/>
            </p:cNvSpPr>
            <p:nvPr/>
          </p:nvSpPr>
          <p:spPr bwMode="auto">
            <a:xfrm rot="5400000">
              <a:off x="273561" y="175709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63" name="Oval 186"/>
            <p:cNvSpPr>
              <a:spLocks noChangeArrowheads="1"/>
            </p:cNvSpPr>
            <p:nvPr/>
          </p:nvSpPr>
          <p:spPr bwMode="auto">
            <a:xfrm rot="5400000">
              <a:off x="17973" y="1914253"/>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64" name="Oval 187"/>
            <p:cNvSpPr>
              <a:spLocks noChangeArrowheads="1"/>
            </p:cNvSpPr>
            <p:nvPr/>
          </p:nvSpPr>
          <p:spPr bwMode="auto">
            <a:xfrm rot="5400000">
              <a:off x="144973" y="19158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65" name="Oval 188"/>
            <p:cNvSpPr>
              <a:spLocks noChangeArrowheads="1"/>
            </p:cNvSpPr>
            <p:nvPr/>
          </p:nvSpPr>
          <p:spPr bwMode="auto">
            <a:xfrm rot="5400000">
              <a:off x="273561" y="191584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66" name="Oval 291"/>
            <p:cNvSpPr>
              <a:spLocks noChangeArrowheads="1"/>
            </p:cNvSpPr>
            <p:nvPr/>
          </p:nvSpPr>
          <p:spPr bwMode="auto">
            <a:xfrm rot="5400000">
              <a:off x="17973" y="2073003"/>
              <a:ext cx="46038" cy="49213"/>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67" name="Oval 292"/>
            <p:cNvSpPr>
              <a:spLocks noChangeArrowheads="1"/>
            </p:cNvSpPr>
            <p:nvPr/>
          </p:nvSpPr>
          <p:spPr bwMode="auto">
            <a:xfrm rot="5400000">
              <a:off x="144973" y="207459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68" name="Oval 293"/>
            <p:cNvSpPr>
              <a:spLocks noChangeArrowheads="1"/>
            </p:cNvSpPr>
            <p:nvPr/>
          </p:nvSpPr>
          <p:spPr bwMode="auto">
            <a:xfrm rot="5400000">
              <a:off x="273561" y="2074591"/>
              <a:ext cx="46038" cy="46038"/>
            </a:xfrm>
            <a:prstGeom prst="ellipse">
              <a:avLst/>
            </a:prstGeom>
            <a:noFill/>
            <a:ln w="11113"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grpSp>
    </p:spTree>
    <p:extLst>
      <p:ext uri="{BB962C8B-B14F-4D97-AF65-F5344CB8AC3E}">
        <p14:creationId xmlns:p14="http://schemas.microsoft.com/office/powerpoint/2010/main" val="672181647"/>
      </p:ext>
    </p:extLst>
  </p:cSld>
  <p:clrMap bg1="lt1" tx1="dk1" bg2="lt2" tx2="dk2" accent1="accent1" accent2="accent2" accent3="accent3" accent4="accent4" accent5="accent5" accent6="accent6" hlink="hlink" folHlink="folHlink"/>
  <p:sldLayoutIdLst>
    <p:sldLayoutId id="2147483698" r:id="rId1"/>
    <p:sldLayoutId id="2147483780" r:id="rId2"/>
    <p:sldLayoutId id="2147483781" r:id="rId3"/>
    <p:sldLayoutId id="2147483782" r:id="rId4"/>
    <p:sldLayoutId id="2147483792" r:id="rId5"/>
    <p:sldLayoutId id="2147483796" r:id="rId6"/>
  </p:sldLayoutIdLst>
  <p:hf sldNum="0" hdr="0" ftr="0"/>
  <p:txStyles>
    <p:titleStyle>
      <a:lvl1pPr algn="l" defTabSz="914262"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65" indent="-228565" algn="l" defTabSz="914262"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97" indent="-228565" algn="l" defTabSz="91426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28" indent="-228565" algn="l" defTabSz="91426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959"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7090"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4221"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352"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483"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614"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262" rtl="0" eaLnBrk="1" latinLnBrk="0" hangingPunct="1">
        <a:defRPr sz="1799" kern="1200">
          <a:solidFill>
            <a:schemeClr val="tx1"/>
          </a:solidFill>
          <a:latin typeface="+mn-lt"/>
          <a:ea typeface="+mn-ea"/>
          <a:cs typeface="+mn-cs"/>
        </a:defRPr>
      </a:lvl1pPr>
      <a:lvl2pPr marL="457131" algn="l" defTabSz="914262" rtl="0" eaLnBrk="1" latinLnBrk="0" hangingPunct="1">
        <a:defRPr sz="1799" kern="1200">
          <a:solidFill>
            <a:schemeClr val="tx1"/>
          </a:solidFill>
          <a:latin typeface="+mn-lt"/>
          <a:ea typeface="+mn-ea"/>
          <a:cs typeface="+mn-cs"/>
        </a:defRPr>
      </a:lvl2pPr>
      <a:lvl3pPr marL="914262" algn="l" defTabSz="914262" rtl="0" eaLnBrk="1" latinLnBrk="0" hangingPunct="1">
        <a:defRPr sz="1799" kern="1200">
          <a:solidFill>
            <a:schemeClr val="tx1"/>
          </a:solidFill>
          <a:latin typeface="+mn-lt"/>
          <a:ea typeface="+mn-ea"/>
          <a:cs typeface="+mn-cs"/>
        </a:defRPr>
      </a:lvl3pPr>
      <a:lvl4pPr marL="1371394" algn="l" defTabSz="914262" rtl="0" eaLnBrk="1" latinLnBrk="0" hangingPunct="1">
        <a:defRPr sz="1799" kern="1200">
          <a:solidFill>
            <a:schemeClr val="tx1"/>
          </a:solidFill>
          <a:latin typeface="+mn-lt"/>
          <a:ea typeface="+mn-ea"/>
          <a:cs typeface="+mn-cs"/>
        </a:defRPr>
      </a:lvl4pPr>
      <a:lvl5pPr marL="1828524" algn="l" defTabSz="914262" rtl="0" eaLnBrk="1" latinLnBrk="0" hangingPunct="1">
        <a:defRPr sz="1799" kern="1200">
          <a:solidFill>
            <a:schemeClr val="tx1"/>
          </a:solidFill>
          <a:latin typeface="+mn-lt"/>
          <a:ea typeface="+mn-ea"/>
          <a:cs typeface="+mn-cs"/>
        </a:defRPr>
      </a:lvl5pPr>
      <a:lvl6pPr marL="2285656" algn="l" defTabSz="914262" rtl="0" eaLnBrk="1" latinLnBrk="0" hangingPunct="1">
        <a:defRPr sz="1799" kern="1200">
          <a:solidFill>
            <a:schemeClr val="tx1"/>
          </a:solidFill>
          <a:latin typeface="+mn-lt"/>
          <a:ea typeface="+mn-ea"/>
          <a:cs typeface="+mn-cs"/>
        </a:defRPr>
      </a:lvl6pPr>
      <a:lvl7pPr marL="2742787" algn="l" defTabSz="914262" rtl="0" eaLnBrk="1" latinLnBrk="0" hangingPunct="1">
        <a:defRPr sz="1799" kern="1200">
          <a:solidFill>
            <a:schemeClr val="tx1"/>
          </a:solidFill>
          <a:latin typeface="+mn-lt"/>
          <a:ea typeface="+mn-ea"/>
          <a:cs typeface="+mn-cs"/>
        </a:defRPr>
      </a:lvl7pPr>
      <a:lvl8pPr marL="3199918" algn="l" defTabSz="914262" rtl="0" eaLnBrk="1" latinLnBrk="0" hangingPunct="1">
        <a:defRPr sz="1799" kern="1200">
          <a:solidFill>
            <a:schemeClr val="tx1"/>
          </a:solidFill>
          <a:latin typeface="+mn-lt"/>
          <a:ea typeface="+mn-ea"/>
          <a:cs typeface="+mn-cs"/>
        </a:defRPr>
      </a:lvl8pPr>
      <a:lvl9pPr marL="3657049" algn="l" defTabSz="914262" rtl="0" eaLnBrk="1" latinLnBrk="0" hangingPunct="1">
        <a:defRPr sz="17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7F7F7"/>
        </a:solidFill>
        <a:effectLst/>
      </p:bgPr>
    </p:bg>
    <p:spTree>
      <p:nvGrpSpPr>
        <p:cNvPr id="1" name=""/>
        <p:cNvGrpSpPr/>
        <p:nvPr/>
      </p:nvGrpSpPr>
      <p:grpSpPr>
        <a:xfrm>
          <a:off x="0" y="0"/>
          <a:ext cx="0" cy="0"/>
          <a:chOff x="0" y="0"/>
          <a:chExt cx="0" cy="0"/>
        </a:xfrm>
      </p:grpSpPr>
      <p:pic>
        <p:nvPicPr>
          <p:cNvPr id="2" name="Immagine 1"/>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a:off x="332117" y="6220220"/>
            <a:ext cx="215465" cy="565521"/>
          </a:xfrm>
          <a:prstGeom prst="rect">
            <a:avLst/>
          </a:prstGeom>
        </p:spPr>
      </p:pic>
      <p:sp>
        <p:nvSpPr>
          <p:cNvPr id="4" name="CasellaDiTesto 3">
            <a:extLst>
              <a:ext uri="{FF2B5EF4-FFF2-40B4-BE49-F238E27FC236}">
                <a16:creationId xmlns:a16="http://schemas.microsoft.com/office/drawing/2014/main" id="{B4953A31-EE88-C44B-9369-49113C769C3F}"/>
              </a:ext>
            </a:extLst>
          </p:cNvPr>
          <p:cNvSpPr txBox="1"/>
          <p:nvPr userDrawn="1"/>
        </p:nvSpPr>
        <p:spPr>
          <a:xfrm>
            <a:off x="295247" y="6617613"/>
            <a:ext cx="287833" cy="127053"/>
          </a:xfrm>
          <a:prstGeom prst="rect">
            <a:avLst/>
          </a:prstGeom>
          <a:noFill/>
        </p:spPr>
        <p:txBody>
          <a:bodyPr lIns="0" tIns="0" rIns="0" bIns="0"/>
          <a:lstStyle/>
          <a:p>
            <a:pPr algn="ctr" defTabSz="609508" eaLnBrk="1" fontAlgn="auto" hangingPunct="1">
              <a:spcBef>
                <a:spcPts val="0"/>
              </a:spcBef>
              <a:spcAft>
                <a:spcPts val="0"/>
              </a:spcAft>
              <a:defRPr/>
            </a:pPr>
            <a:fld id="{4F6B84A1-441B-B74A-8794-0FCED05C7C04}" type="slidenum">
              <a:rPr lang="it-IT" sz="900" b="1" smtClean="0">
                <a:solidFill>
                  <a:schemeClr val="bg1"/>
                </a:solidFill>
                <a:latin typeface="Arial" panose="020B0604020202020204" pitchFamily="34" charset="0"/>
                <a:cs typeface="Arial" panose="020B0604020202020204" pitchFamily="34" charset="0"/>
              </a:rPr>
              <a:pPr algn="ctr" defTabSz="609508" eaLnBrk="1" fontAlgn="auto" hangingPunct="1">
                <a:spcBef>
                  <a:spcPts val="0"/>
                </a:spcBef>
                <a:spcAft>
                  <a:spcPts val="0"/>
                </a:spcAft>
                <a:defRPr/>
              </a:pPr>
              <a:t>‹N›</a:t>
            </a:fld>
            <a:endParaRPr lang="it-IT" sz="900" b="1" dirty="0">
              <a:solidFill>
                <a:schemeClr val="bg1"/>
              </a:solidFill>
              <a:latin typeface="Arial" panose="020B0604020202020204" pitchFamily="34" charset="0"/>
              <a:cs typeface="Arial" panose="020B0604020202020204" pitchFamily="34" charset="0"/>
            </a:endParaRPr>
          </a:p>
        </p:txBody>
      </p:sp>
      <p:sp>
        <p:nvSpPr>
          <p:cNvPr id="5" name="CasellaDiTesto 4">
            <a:extLst>
              <a:ext uri="{FF2B5EF4-FFF2-40B4-BE49-F238E27FC236}">
                <a16:creationId xmlns:a16="http://schemas.microsoft.com/office/drawing/2014/main" id="{247C9C5D-C966-6348-B6F7-A5CBD05AE9D7}"/>
              </a:ext>
            </a:extLst>
          </p:cNvPr>
          <p:cNvSpPr txBox="1"/>
          <p:nvPr userDrawn="1"/>
        </p:nvSpPr>
        <p:spPr>
          <a:xfrm>
            <a:off x="677593" y="6477006"/>
            <a:ext cx="4187687" cy="139910"/>
          </a:xfrm>
          <a:prstGeom prst="rect">
            <a:avLst/>
          </a:prstGeom>
          <a:noFill/>
        </p:spPr>
        <p:txBody>
          <a:bodyPr wrap="square" lIns="0" tIns="0" rIns="0" bIns="0" rtlCol="0">
            <a:spAutoFit/>
          </a:bodyPr>
          <a:lstStyle/>
          <a:p>
            <a:r>
              <a:rPr lang="it-IT" sz="909" cap="all" baseline="0" dirty="0">
                <a:solidFill>
                  <a:schemeClr val="accent1"/>
                </a:solidFill>
                <a:latin typeface="Arial" panose="020B0604020202020204" pitchFamily="34" charset="0"/>
                <a:cs typeface="Arial" panose="020B0604020202020204" pitchFamily="34" charset="0"/>
              </a:rPr>
              <a:t>Aquileia</a:t>
            </a:r>
          </a:p>
        </p:txBody>
      </p:sp>
      <p:pic>
        <p:nvPicPr>
          <p:cNvPr id="6" name="Immagine 5"/>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a:xfrm>
            <a:off x="9887322" y="6477418"/>
            <a:ext cx="682550" cy="307181"/>
          </a:xfrm>
          <a:prstGeom prst="rect">
            <a:avLst/>
          </a:prstGeom>
        </p:spPr>
      </p:pic>
      <p:grpSp>
        <p:nvGrpSpPr>
          <p:cNvPr id="9" name="Gruppo 8"/>
          <p:cNvGrpSpPr/>
          <p:nvPr userDrawn="1"/>
        </p:nvGrpSpPr>
        <p:grpSpPr>
          <a:xfrm>
            <a:off x="10664385" y="6513560"/>
            <a:ext cx="1227017" cy="221830"/>
            <a:chOff x="17925700" y="10575241"/>
            <a:chExt cx="2023460" cy="365867"/>
          </a:xfrm>
        </p:grpSpPr>
        <p:sp>
          <p:nvSpPr>
            <p:cNvPr id="7" name="CasellaDiTesto 6"/>
            <p:cNvSpPr txBox="1"/>
            <p:nvPr userDrawn="1"/>
          </p:nvSpPr>
          <p:spPr>
            <a:xfrm>
              <a:off x="17925700" y="10575241"/>
              <a:ext cx="2023460" cy="199982"/>
            </a:xfrm>
            <a:prstGeom prst="rect">
              <a:avLst/>
            </a:prstGeom>
            <a:noFill/>
          </p:spPr>
          <p:txBody>
            <a:bodyPr wrap="square" lIns="0" tIns="0" rIns="0" bIns="0" rtlCol="0">
              <a:spAutoFit/>
            </a:bodyPr>
            <a:lstStyle/>
            <a:p>
              <a:r>
                <a:rPr lang="it-IT" sz="788" b="1" dirty="0">
                  <a:solidFill>
                    <a:schemeClr val="accent1"/>
                  </a:solidFill>
                  <a:latin typeface="Gotham" panose="02000504050000020004" pitchFamily="2" charset="0"/>
                </a:rPr>
                <a:t>linksfoundation.com</a:t>
              </a:r>
            </a:p>
          </p:txBody>
        </p:sp>
        <p:sp>
          <p:nvSpPr>
            <p:cNvPr id="8" name="CasellaDiTesto 7"/>
            <p:cNvSpPr txBox="1"/>
            <p:nvPr userDrawn="1"/>
          </p:nvSpPr>
          <p:spPr>
            <a:xfrm>
              <a:off x="17925700" y="10787341"/>
              <a:ext cx="2023460" cy="153767"/>
            </a:xfrm>
            <a:prstGeom prst="rect">
              <a:avLst/>
            </a:prstGeom>
            <a:noFill/>
          </p:spPr>
          <p:txBody>
            <a:bodyPr wrap="square" lIns="0" tIns="0" rIns="0" bIns="0" rtlCol="0">
              <a:spAutoFit/>
            </a:bodyPr>
            <a:lstStyle/>
            <a:p>
              <a:r>
                <a:rPr lang="it-IT" sz="606" b="0" dirty="0">
                  <a:solidFill>
                    <a:schemeClr val="tx2"/>
                  </a:solidFill>
                  <a:latin typeface="Gotham XLight" pitchFamily="50" charset="0"/>
                </a:rPr>
                <a:t>COPYRIGHT</a:t>
              </a:r>
              <a:r>
                <a:rPr lang="it-IT" sz="606" b="0" baseline="0" dirty="0">
                  <a:solidFill>
                    <a:schemeClr val="tx2"/>
                  </a:solidFill>
                  <a:latin typeface="Gotham XLight" pitchFamily="50" charset="0"/>
                </a:rPr>
                <a:t> ©2021 LINKS</a:t>
              </a:r>
              <a:endParaRPr lang="it-IT" sz="606" b="0" dirty="0">
                <a:solidFill>
                  <a:schemeClr val="tx2"/>
                </a:solidFill>
                <a:latin typeface="Gotham XLight" pitchFamily="50" charset="0"/>
              </a:endParaRPr>
            </a:p>
          </p:txBody>
        </p:sp>
      </p:grpSp>
      <p:sp>
        <p:nvSpPr>
          <p:cNvPr id="11" name="Segnaposto data 3"/>
          <p:cNvSpPr>
            <a:spLocks noGrp="1"/>
          </p:cNvSpPr>
          <p:nvPr>
            <p:ph type="dt" sz="half" idx="2"/>
          </p:nvPr>
        </p:nvSpPr>
        <p:spPr>
          <a:xfrm>
            <a:off x="677593" y="6662346"/>
            <a:ext cx="2743200" cy="172637"/>
          </a:xfrm>
          <a:prstGeom prst="rect">
            <a:avLst/>
          </a:prstGeom>
        </p:spPr>
        <p:txBody>
          <a:bodyPr lIns="0" tIns="0" rIns="0" bIns="0"/>
          <a:lstStyle>
            <a:lvl1pPr>
              <a:defRPr lang="it-IT" sz="909" kern="1200" cap="all" baseline="0" smtClean="0">
                <a:solidFill>
                  <a:schemeClr val="accent1"/>
                </a:solidFill>
                <a:latin typeface="Arial" panose="020B0604020202020204" pitchFamily="34" charset="0"/>
                <a:ea typeface="+mn-ea"/>
                <a:cs typeface="Arial" panose="020B0604020202020204" pitchFamily="34" charset="0"/>
              </a:defRPr>
            </a:lvl1pPr>
          </a:lstStyle>
          <a:p>
            <a:fld id="{7A4AF16A-B0B8-4637-BCC3-1D6538DB946A}" type="datetime4">
              <a:rPr lang="it-IT" smtClean="0"/>
              <a:t>18 settembre 2023</a:t>
            </a:fld>
            <a:endParaRPr lang="it-IT" dirty="0"/>
          </a:p>
        </p:txBody>
      </p:sp>
    </p:spTree>
    <p:extLst>
      <p:ext uri="{BB962C8B-B14F-4D97-AF65-F5344CB8AC3E}">
        <p14:creationId xmlns:p14="http://schemas.microsoft.com/office/powerpoint/2010/main" val="1620774068"/>
      </p:ext>
    </p:extLst>
  </p:cSld>
  <p:clrMap bg1="lt1" tx1="dk1" bg2="lt2" tx2="dk2" accent1="accent1" accent2="accent2" accent3="accent3" accent4="accent4" accent5="accent5" accent6="accent6" hlink="hlink" folHlink="folHlink"/>
  <p:sldLayoutIdLst>
    <p:sldLayoutId id="2147483700" r:id="rId1"/>
    <p:sldLayoutId id="2147483772" r:id="rId2"/>
    <p:sldLayoutId id="2147483765" r:id="rId3"/>
    <p:sldLayoutId id="2147483773" r:id="rId4"/>
    <p:sldLayoutId id="2147483755" r:id="rId5"/>
    <p:sldLayoutId id="2147483768" r:id="rId6"/>
    <p:sldLayoutId id="2147483774" r:id="rId7"/>
    <p:sldLayoutId id="2147483775" r:id="rId8"/>
    <p:sldLayoutId id="2147483769" r:id="rId9"/>
    <p:sldLayoutId id="2147483766" r:id="rId10"/>
    <p:sldLayoutId id="2147483770" r:id="rId11"/>
    <p:sldLayoutId id="2147483771" r:id="rId12"/>
    <p:sldLayoutId id="2147483749" r:id="rId13"/>
    <p:sldLayoutId id="2147483753" r:id="rId14"/>
    <p:sldLayoutId id="2147483750" r:id="rId15"/>
    <p:sldLayoutId id="2147483767" r:id="rId16"/>
    <p:sldLayoutId id="2147483751" r:id="rId17"/>
    <p:sldLayoutId id="2147483764" r:id="rId18"/>
    <p:sldLayoutId id="2147483756" r:id="rId19"/>
    <p:sldLayoutId id="2147483758" r:id="rId20"/>
    <p:sldLayoutId id="2147483762" r:id="rId21"/>
    <p:sldLayoutId id="2147483759" r:id="rId22"/>
    <p:sldLayoutId id="2147483763" r:id="rId23"/>
    <p:sldLayoutId id="2147483754" r:id="rId24"/>
    <p:sldLayoutId id="2147483760" r:id="rId25"/>
    <p:sldLayoutId id="2147483761" r:id="rId26"/>
    <p:sldLayoutId id="2147483776" r:id="rId27"/>
    <p:sldLayoutId id="2147483777" r:id="rId28"/>
    <p:sldLayoutId id="2147483757" r:id="rId29"/>
    <p:sldLayoutId id="2147483795" r:id="rId30"/>
  </p:sldLayoutIdLst>
  <p:hf sldNum="0" hdr="0" ftr="0"/>
  <p:txStyles>
    <p:titleStyle>
      <a:lvl1pPr algn="l" defTabSz="914262"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65" indent="-228565" algn="l" defTabSz="914262"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97" indent="-228565" algn="l" defTabSz="91426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28" indent="-228565" algn="l" defTabSz="91426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959"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7090"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4221"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352"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483"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614"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262" rtl="0" eaLnBrk="1" latinLnBrk="0" hangingPunct="1">
        <a:defRPr sz="1799" kern="1200">
          <a:solidFill>
            <a:schemeClr val="tx1"/>
          </a:solidFill>
          <a:latin typeface="+mn-lt"/>
          <a:ea typeface="+mn-ea"/>
          <a:cs typeface="+mn-cs"/>
        </a:defRPr>
      </a:lvl1pPr>
      <a:lvl2pPr marL="457131" algn="l" defTabSz="914262" rtl="0" eaLnBrk="1" latinLnBrk="0" hangingPunct="1">
        <a:defRPr sz="1799" kern="1200">
          <a:solidFill>
            <a:schemeClr val="tx1"/>
          </a:solidFill>
          <a:latin typeface="+mn-lt"/>
          <a:ea typeface="+mn-ea"/>
          <a:cs typeface="+mn-cs"/>
        </a:defRPr>
      </a:lvl2pPr>
      <a:lvl3pPr marL="914262" algn="l" defTabSz="914262" rtl="0" eaLnBrk="1" latinLnBrk="0" hangingPunct="1">
        <a:defRPr sz="1799" kern="1200">
          <a:solidFill>
            <a:schemeClr val="tx1"/>
          </a:solidFill>
          <a:latin typeface="+mn-lt"/>
          <a:ea typeface="+mn-ea"/>
          <a:cs typeface="+mn-cs"/>
        </a:defRPr>
      </a:lvl3pPr>
      <a:lvl4pPr marL="1371394" algn="l" defTabSz="914262" rtl="0" eaLnBrk="1" latinLnBrk="0" hangingPunct="1">
        <a:defRPr sz="1799" kern="1200">
          <a:solidFill>
            <a:schemeClr val="tx1"/>
          </a:solidFill>
          <a:latin typeface="+mn-lt"/>
          <a:ea typeface="+mn-ea"/>
          <a:cs typeface="+mn-cs"/>
        </a:defRPr>
      </a:lvl4pPr>
      <a:lvl5pPr marL="1828524" algn="l" defTabSz="914262" rtl="0" eaLnBrk="1" latinLnBrk="0" hangingPunct="1">
        <a:defRPr sz="1799" kern="1200">
          <a:solidFill>
            <a:schemeClr val="tx1"/>
          </a:solidFill>
          <a:latin typeface="+mn-lt"/>
          <a:ea typeface="+mn-ea"/>
          <a:cs typeface="+mn-cs"/>
        </a:defRPr>
      </a:lvl5pPr>
      <a:lvl6pPr marL="2285656" algn="l" defTabSz="914262" rtl="0" eaLnBrk="1" latinLnBrk="0" hangingPunct="1">
        <a:defRPr sz="1799" kern="1200">
          <a:solidFill>
            <a:schemeClr val="tx1"/>
          </a:solidFill>
          <a:latin typeface="+mn-lt"/>
          <a:ea typeface="+mn-ea"/>
          <a:cs typeface="+mn-cs"/>
        </a:defRPr>
      </a:lvl6pPr>
      <a:lvl7pPr marL="2742787" algn="l" defTabSz="914262" rtl="0" eaLnBrk="1" latinLnBrk="0" hangingPunct="1">
        <a:defRPr sz="1799" kern="1200">
          <a:solidFill>
            <a:schemeClr val="tx1"/>
          </a:solidFill>
          <a:latin typeface="+mn-lt"/>
          <a:ea typeface="+mn-ea"/>
          <a:cs typeface="+mn-cs"/>
        </a:defRPr>
      </a:lvl7pPr>
      <a:lvl8pPr marL="3199918" algn="l" defTabSz="914262" rtl="0" eaLnBrk="1" latinLnBrk="0" hangingPunct="1">
        <a:defRPr sz="1799" kern="1200">
          <a:solidFill>
            <a:schemeClr val="tx1"/>
          </a:solidFill>
          <a:latin typeface="+mn-lt"/>
          <a:ea typeface="+mn-ea"/>
          <a:cs typeface="+mn-cs"/>
        </a:defRPr>
      </a:lvl8pPr>
      <a:lvl9pPr marL="3657049" algn="l" defTabSz="914262"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5" userDrawn="1">
          <p15:clr>
            <a:srgbClr val="F26B43"/>
          </p15:clr>
        </p15:guide>
        <p15:guide id="2" pos="347" userDrawn="1">
          <p15:clr>
            <a:srgbClr val="F26B43"/>
          </p15:clr>
        </p15:guide>
        <p15:guide id="3" pos="7333" userDrawn="1">
          <p15:clr>
            <a:srgbClr val="F26B43"/>
          </p15:clr>
        </p15:guide>
        <p15:guide id="4" orient="horz" pos="4071" userDrawn="1">
          <p15:clr>
            <a:srgbClr val="F26B43"/>
          </p15:clr>
        </p15:guide>
        <p15:guide id="5" orient="horz" pos="4269" userDrawn="1">
          <p15:clr>
            <a:srgbClr val="F26B43"/>
          </p15:clr>
        </p15:guide>
        <p15:guide id="6" orient="horz" pos="981" userDrawn="1">
          <p15:clr>
            <a:srgbClr val="F26B43"/>
          </p15:clr>
        </p15:guide>
        <p15:guide id="7" pos="3840" userDrawn="1">
          <p15:clr>
            <a:srgbClr val="F26B43"/>
          </p15:clr>
        </p15:guide>
        <p15:guide id="8" orient="horz" pos="3929" userDrawn="1">
          <p15:clr>
            <a:srgbClr val="F26B43"/>
          </p15:clr>
        </p15:guide>
        <p15:guide id="9" orient="horz" pos="777"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7F7F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0247945"/>
      </p:ext>
    </p:extLst>
  </p:cSld>
  <p:clrMap bg1="lt1" tx1="dk1" bg2="lt2" tx2="dk2" accent1="accent1" accent2="accent2" accent3="accent3" accent4="accent4" accent5="accent5" accent6="accent6" hlink="hlink" folHlink="folHlink"/>
  <p:sldLayoutIdLst>
    <p:sldLayoutId id="2147483778" r:id="rId1"/>
    <p:sldLayoutId id="2147483704" r:id="rId2"/>
  </p:sldLayoutIdLst>
  <p:hf sldNum="0" hdr="0" ftr="0"/>
  <p:txStyles>
    <p:titleStyle>
      <a:lvl1pPr algn="l" defTabSz="914262"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65" indent="-228565" algn="l" defTabSz="914262"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97" indent="-228565" algn="l" defTabSz="91426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28" indent="-228565" algn="l" defTabSz="91426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959"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7090"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4221"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352"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483"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614"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262" rtl="0" eaLnBrk="1" latinLnBrk="0" hangingPunct="1">
        <a:defRPr sz="1799" kern="1200">
          <a:solidFill>
            <a:schemeClr val="tx1"/>
          </a:solidFill>
          <a:latin typeface="+mn-lt"/>
          <a:ea typeface="+mn-ea"/>
          <a:cs typeface="+mn-cs"/>
        </a:defRPr>
      </a:lvl1pPr>
      <a:lvl2pPr marL="457131" algn="l" defTabSz="914262" rtl="0" eaLnBrk="1" latinLnBrk="0" hangingPunct="1">
        <a:defRPr sz="1799" kern="1200">
          <a:solidFill>
            <a:schemeClr val="tx1"/>
          </a:solidFill>
          <a:latin typeface="+mn-lt"/>
          <a:ea typeface="+mn-ea"/>
          <a:cs typeface="+mn-cs"/>
        </a:defRPr>
      </a:lvl2pPr>
      <a:lvl3pPr marL="914262" algn="l" defTabSz="914262" rtl="0" eaLnBrk="1" latinLnBrk="0" hangingPunct="1">
        <a:defRPr sz="1799" kern="1200">
          <a:solidFill>
            <a:schemeClr val="tx1"/>
          </a:solidFill>
          <a:latin typeface="+mn-lt"/>
          <a:ea typeface="+mn-ea"/>
          <a:cs typeface="+mn-cs"/>
        </a:defRPr>
      </a:lvl3pPr>
      <a:lvl4pPr marL="1371394" algn="l" defTabSz="914262" rtl="0" eaLnBrk="1" latinLnBrk="0" hangingPunct="1">
        <a:defRPr sz="1799" kern="1200">
          <a:solidFill>
            <a:schemeClr val="tx1"/>
          </a:solidFill>
          <a:latin typeface="+mn-lt"/>
          <a:ea typeface="+mn-ea"/>
          <a:cs typeface="+mn-cs"/>
        </a:defRPr>
      </a:lvl4pPr>
      <a:lvl5pPr marL="1828524" algn="l" defTabSz="914262" rtl="0" eaLnBrk="1" latinLnBrk="0" hangingPunct="1">
        <a:defRPr sz="1799" kern="1200">
          <a:solidFill>
            <a:schemeClr val="tx1"/>
          </a:solidFill>
          <a:latin typeface="+mn-lt"/>
          <a:ea typeface="+mn-ea"/>
          <a:cs typeface="+mn-cs"/>
        </a:defRPr>
      </a:lvl5pPr>
      <a:lvl6pPr marL="2285656" algn="l" defTabSz="914262" rtl="0" eaLnBrk="1" latinLnBrk="0" hangingPunct="1">
        <a:defRPr sz="1799" kern="1200">
          <a:solidFill>
            <a:schemeClr val="tx1"/>
          </a:solidFill>
          <a:latin typeface="+mn-lt"/>
          <a:ea typeface="+mn-ea"/>
          <a:cs typeface="+mn-cs"/>
        </a:defRPr>
      </a:lvl6pPr>
      <a:lvl7pPr marL="2742787" algn="l" defTabSz="914262" rtl="0" eaLnBrk="1" latinLnBrk="0" hangingPunct="1">
        <a:defRPr sz="1799" kern="1200">
          <a:solidFill>
            <a:schemeClr val="tx1"/>
          </a:solidFill>
          <a:latin typeface="+mn-lt"/>
          <a:ea typeface="+mn-ea"/>
          <a:cs typeface="+mn-cs"/>
        </a:defRPr>
      </a:lvl7pPr>
      <a:lvl8pPr marL="3199918" algn="l" defTabSz="914262" rtl="0" eaLnBrk="1" latinLnBrk="0" hangingPunct="1">
        <a:defRPr sz="1799" kern="1200">
          <a:solidFill>
            <a:schemeClr val="tx1"/>
          </a:solidFill>
          <a:latin typeface="+mn-lt"/>
          <a:ea typeface="+mn-ea"/>
          <a:cs typeface="+mn-cs"/>
        </a:defRPr>
      </a:lvl8pPr>
      <a:lvl9pPr marL="3657049" algn="l" defTabSz="914262"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3.jp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hyperlink" Target="http://esheninger.blogspot.com/2017/09/get-your-swot-on.html" TargetMode="External"/><Relationship Id="rId2" Type="http://schemas.openxmlformats.org/officeDocument/2006/relationships/image" Target="../media/image26.png"/><Relationship Id="rId1" Type="http://schemas.openxmlformats.org/officeDocument/2006/relationships/slideLayout" Target="../slideLayouts/slideLayout9.xml"/><Relationship Id="rId5" Type="http://schemas.openxmlformats.org/officeDocument/2006/relationships/image" Target="../media/image27.jpeg"/><Relationship Id="rId4" Type="http://schemas.openxmlformats.org/officeDocument/2006/relationships/hyperlink" Target="https://creativecommons.org/licenses/by/3.0/"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23.jpg"/><Relationship Id="rId5" Type="http://schemas.openxmlformats.org/officeDocument/2006/relationships/image" Target="../media/image37.png"/><Relationship Id="rId4" Type="http://schemas.openxmlformats.org/officeDocument/2006/relationships/image" Target="../media/image36.jpg"/></Relationships>
</file>

<file path=ppt/slides/_rels/slide1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hyperlink" Target="http://bit.ly/progettaquileia" TargetMode="Externa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hyperlink" Target="http://commons.wikimedia.org/wiki/File:Bergamo,_Porta_San_Giacomo,_2016-06_CN-01.jpg" TargetMode="External"/><Relationship Id="rId13" Type="http://schemas.openxmlformats.org/officeDocument/2006/relationships/hyperlink" Target="https://www.iha.it/affitti-bb-montalbano-di-fasano/1G,r/" TargetMode="External"/><Relationship Id="rId3" Type="http://schemas.openxmlformats.org/officeDocument/2006/relationships/image" Target="../media/image10.jpeg"/><Relationship Id="rId7" Type="http://schemas.openxmlformats.org/officeDocument/2006/relationships/image" Target="../media/image12.jpeg"/><Relationship Id="rId12" Type="http://schemas.openxmlformats.org/officeDocument/2006/relationships/image" Target="../media/image15.jpeg"/><Relationship Id="rId17" Type="http://schemas.openxmlformats.org/officeDocument/2006/relationships/image" Target="../media/image18.jpeg"/><Relationship Id="rId2" Type="http://schemas.openxmlformats.org/officeDocument/2006/relationships/notesSlide" Target="../notesSlides/notesSlide3.xml"/><Relationship Id="rId16"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hyperlink" Target="http://commons.wikimedia.org/wiki/File:Piemonte,_Italy_from_the_Barolo_wine_museum.jpg" TargetMode="External"/><Relationship Id="rId11" Type="http://schemas.openxmlformats.org/officeDocument/2006/relationships/image" Target="../media/image14.png"/><Relationship Id="rId5" Type="http://schemas.openxmlformats.org/officeDocument/2006/relationships/image" Target="../media/image11.jpeg"/><Relationship Id="rId15" Type="http://schemas.openxmlformats.org/officeDocument/2006/relationships/hyperlink" Target="https://commons.wikimedia.org/wiki/File:Po,_Monte_dei_cappuccini_e_Circolo_canottieri_%22Esperia%22_(Turin,_2016).jpg" TargetMode="External"/><Relationship Id="rId10" Type="http://schemas.openxmlformats.org/officeDocument/2006/relationships/hyperlink" Target="https://www.travelemiliaromagna.it/parlamiditer-piazza-maggiore-bologna/" TargetMode="External"/><Relationship Id="rId4" Type="http://schemas.openxmlformats.org/officeDocument/2006/relationships/hyperlink" Target="https://commons.wikimedia.org/wiki/File:Vernazza_and_the_sea,_Cinque_Terre,_Italy.jpg" TargetMode="External"/><Relationship Id="rId9" Type="http://schemas.openxmlformats.org/officeDocument/2006/relationships/image" Target="../media/image13.jpeg"/><Relationship Id="rId14" Type="http://schemas.openxmlformats.org/officeDocument/2006/relationships/image" Target="../media/image16.jpeg"/></Relationships>
</file>

<file path=ppt/slides/_rels/slide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16.xml"/><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egnaposto testo 13"/>
          <p:cNvSpPr>
            <a:spLocks noGrp="1"/>
          </p:cNvSpPr>
          <p:nvPr>
            <p:ph type="body" sz="quarter" idx="10"/>
          </p:nvPr>
        </p:nvSpPr>
        <p:spPr>
          <a:xfrm>
            <a:off x="900081" y="3030003"/>
            <a:ext cx="10370660" cy="997196"/>
          </a:xfrm>
        </p:spPr>
        <p:txBody>
          <a:bodyPr/>
          <a:lstStyle/>
          <a:p>
            <a:r>
              <a:rPr lang="it-IT" dirty="0"/>
              <a:t>Aggiornamento del piano di gestione del sito UNESCO di Aquileia</a:t>
            </a:r>
          </a:p>
        </p:txBody>
      </p:sp>
      <p:sp>
        <p:nvSpPr>
          <p:cNvPr id="2" name="Segnaposto testo 1"/>
          <p:cNvSpPr>
            <a:spLocks noGrp="1"/>
          </p:cNvSpPr>
          <p:nvPr>
            <p:ph type="body" sz="quarter" idx="11"/>
          </p:nvPr>
        </p:nvSpPr>
        <p:spPr>
          <a:xfrm>
            <a:off x="900081" y="4223987"/>
            <a:ext cx="10370660" cy="276999"/>
          </a:xfrm>
        </p:spPr>
        <p:txBody>
          <a:bodyPr/>
          <a:lstStyle/>
          <a:p>
            <a:r>
              <a:rPr lang="it-IT" b="1" dirty="0"/>
              <a:t>Incontro con le Associazioni e la cittadinanza</a:t>
            </a:r>
            <a:endParaRPr lang="it-IT" dirty="0"/>
          </a:p>
        </p:txBody>
      </p:sp>
      <p:sp>
        <p:nvSpPr>
          <p:cNvPr id="16" name="Segnaposto testo 15"/>
          <p:cNvSpPr>
            <a:spLocks noGrp="1"/>
          </p:cNvSpPr>
          <p:nvPr>
            <p:ph type="body" sz="quarter" idx="12"/>
          </p:nvPr>
        </p:nvSpPr>
        <p:spPr/>
        <p:txBody>
          <a:bodyPr wrap="square" lIns="0" tIns="0" rIns="0" bIns="0" rtlCol="0" anchor="t">
            <a:spAutoFit/>
          </a:bodyPr>
          <a:lstStyle/>
          <a:p>
            <a:r>
              <a:rPr lang="it-IT" dirty="0">
                <a:latin typeface="Arial"/>
                <a:cs typeface="Arial"/>
              </a:rPr>
              <a:t>Aquileia, 18-09-2023</a:t>
            </a:r>
            <a:endParaRPr lang="it-IT" dirty="0"/>
          </a:p>
        </p:txBody>
      </p:sp>
      <p:sp>
        <p:nvSpPr>
          <p:cNvPr id="3" name="Segnaposto testo 2"/>
          <p:cNvSpPr>
            <a:spLocks noGrp="1"/>
          </p:cNvSpPr>
          <p:nvPr>
            <p:ph type="body" sz="quarter" idx="13"/>
          </p:nvPr>
        </p:nvSpPr>
        <p:spPr>
          <a:xfrm>
            <a:off x="2187723" y="5348258"/>
            <a:ext cx="9083018" cy="221599"/>
          </a:xfrm>
        </p:spPr>
        <p:txBody>
          <a:bodyPr wrap="square" lIns="0" tIns="0" rIns="0" bIns="0" rtlCol="0" anchor="t">
            <a:spAutoFit/>
          </a:bodyPr>
          <a:lstStyle/>
          <a:p>
            <a:r>
              <a:rPr lang="it-IT" dirty="0">
                <a:latin typeface="Arial"/>
                <a:cs typeface="Arial"/>
              </a:rPr>
              <a:t>Roberta de bonis </a:t>
            </a:r>
            <a:r>
              <a:rPr lang="it-IT" dirty="0" err="1">
                <a:latin typeface="Arial"/>
                <a:cs typeface="Arial"/>
              </a:rPr>
              <a:t>patrignani</a:t>
            </a:r>
            <a:r>
              <a:rPr lang="it-IT" dirty="0">
                <a:latin typeface="Arial"/>
                <a:cs typeface="Arial"/>
              </a:rPr>
              <a:t>, Silvia Soldano</a:t>
            </a:r>
          </a:p>
        </p:txBody>
      </p:sp>
      <p:sp>
        <p:nvSpPr>
          <p:cNvPr id="7" name="AutoShape 3"/>
          <p:cNvSpPr>
            <a:spLocks noChangeAspect="1" noChangeArrowheads="1" noTextEdit="1"/>
          </p:cNvSpPr>
          <p:nvPr/>
        </p:nvSpPr>
        <p:spPr bwMode="auto">
          <a:xfrm>
            <a:off x="5197486" y="2994025"/>
            <a:ext cx="192088"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p>
        </p:txBody>
      </p:sp>
      <p:sp>
        <p:nvSpPr>
          <p:cNvPr id="15" name="Rectangle 6"/>
          <p:cNvSpPr>
            <a:spLocks noChangeArrowheads="1"/>
          </p:cNvSpPr>
          <p:nvPr/>
        </p:nvSpPr>
        <p:spPr bwMode="auto">
          <a:xfrm>
            <a:off x="5194300" y="3494088"/>
            <a:ext cx="192088"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p>
        </p:txBody>
      </p:sp>
      <p:sp>
        <p:nvSpPr>
          <p:cNvPr id="25" name="Segnaposto testo 3"/>
          <p:cNvSpPr txBox="1">
            <a:spLocks/>
          </p:cNvSpPr>
          <p:nvPr/>
        </p:nvSpPr>
        <p:spPr>
          <a:xfrm>
            <a:off x="379562" y="648766"/>
            <a:ext cx="2181661" cy="166199"/>
          </a:xfrm>
          <a:prstGeom prst="rect">
            <a:avLst/>
          </a:prstGeom>
          <a:noFill/>
        </p:spPr>
        <p:txBody>
          <a:bodyPr wrap="square" lIns="0" tIns="0" rIns="0" bIns="0" rtlCol="0">
            <a:spAutoFit/>
          </a:bodyPr>
          <a:lstStyle>
            <a:lvl1pPr marL="0" indent="0" algn="l" defTabSz="609508" rtl="0" eaLnBrk="1" latinLnBrk="0" hangingPunct="1">
              <a:lnSpc>
                <a:spcPct val="90000"/>
              </a:lnSpc>
              <a:spcBef>
                <a:spcPts val="1000"/>
              </a:spcBef>
              <a:buFont typeface="Arial" panose="020B0604020202020204" pitchFamily="34" charset="0"/>
              <a:buNone/>
              <a:defRPr lang="it-IT" sz="1600" kern="1200" cap="all" baseline="0" dirty="0" smtClean="0">
                <a:solidFill>
                  <a:schemeClr val="tx2"/>
                </a:solidFill>
                <a:latin typeface="Arial" panose="020B0604020202020204" pitchFamily="34" charset="0"/>
                <a:ea typeface="+mn-ea"/>
                <a:cs typeface="Arial" panose="020B0604020202020204" pitchFamily="34" charset="0"/>
              </a:defRPr>
            </a:lvl1pPr>
            <a:lvl2pPr marL="685697" indent="-228565" algn="l" defTabSz="914262" rtl="0" eaLnBrk="1" latinLnBrk="0" hangingPunct="1">
              <a:lnSpc>
                <a:spcPct val="90000"/>
              </a:lnSpc>
              <a:spcBef>
                <a:spcPts val="500"/>
              </a:spcBef>
              <a:buFont typeface="Arial" panose="020B0604020202020204" pitchFamily="34" charset="0"/>
              <a:buChar char="•"/>
              <a:defRPr lang="it-IT" sz="2400" kern="1200" dirty="0" smtClean="0">
                <a:solidFill>
                  <a:schemeClr val="tx1"/>
                </a:solidFill>
                <a:latin typeface="+mn-lt"/>
                <a:ea typeface="+mn-ea"/>
                <a:cs typeface="+mn-cs"/>
              </a:defRPr>
            </a:lvl2pPr>
            <a:lvl3pPr marL="1142828" indent="-228565" algn="l" defTabSz="914262" rtl="0" eaLnBrk="1" latinLnBrk="0" hangingPunct="1">
              <a:lnSpc>
                <a:spcPct val="90000"/>
              </a:lnSpc>
              <a:spcBef>
                <a:spcPts val="500"/>
              </a:spcBef>
              <a:buFont typeface="Arial" panose="020B0604020202020204" pitchFamily="34" charset="0"/>
              <a:buChar char="•"/>
              <a:defRPr lang="it-IT" sz="2400" kern="1200" dirty="0" smtClean="0">
                <a:solidFill>
                  <a:schemeClr val="tx1"/>
                </a:solidFill>
                <a:latin typeface="+mn-lt"/>
                <a:ea typeface="+mn-ea"/>
                <a:cs typeface="+mn-cs"/>
              </a:defRPr>
            </a:lvl3pPr>
            <a:lvl4pPr marL="1599959" indent="-228565" algn="l" defTabSz="914262" rtl="0" eaLnBrk="1" latinLnBrk="0" hangingPunct="1">
              <a:lnSpc>
                <a:spcPct val="90000"/>
              </a:lnSpc>
              <a:spcBef>
                <a:spcPts val="500"/>
              </a:spcBef>
              <a:buFont typeface="Arial" panose="020B0604020202020204" pitchFamily="34" charset="0"/>
              <a:buChar char="•"/>
              <a:defRPr lang="it-IT" sz="2400" kern="1200" dirty="0" smtClean="0">
                <a:solidFill>
                  <a:schemeClr val="tx1"/>
                </a:solidFill>
                <a:latin typeface="+mn-lt"/>
                <a:ea typeface="+mn-ea"/>
                <a:cs typeface="+mn-cs"/>
              </a:defRPr>
            </a:lvl4pPr>
            <a:lvl5pPr marL="2057090" indent="-228565" algn="l" defTabSz="914262" rtl="0" eaLnBrk="1" latinLnBrk="0" hangingPunct="1">
              <a:lnSpc>
                <a:spcPct val="90000"/>
              </a:lnSpc>
              <a:spcBef>
                <a:spcPts val="500"/>
              </a:spcBef>
              <a:buFont typeface="Arial" panose="020B0604020202020204" pitchFamily="34" charset="0"/>
              <a:buChar char="•"/>
              <a:defRPr lang="it-IT" sz="2400" kern="1200" dirty="0">
                <a:solidFill>
                  <a:schemeClr val="tx1"/>
                </a:solidFill>
                <a:latin typeface="+mn-lt"/>
                <a:ea typeface="+mn-ea"/>
                <a:cs typeface="+mn-cs"/>
              </a:defRPr>
            </a:lvl5pPr>
            <a:lvl6pPr marL="2514221"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352"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483"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614"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r>
              <a:rPr lang="it-IT" sz="1200" b="1">
                <a:solidFill>
                  <a:schemeClr val="accent1"/>
                </a:solidFill>
              </a:rPr>
              <a:t>Linksfoundation.com</a:t>
            </a:r>
            <a:endParaRPr lang="it-IT" sz="1200" b="1" dirty="0">
              <a:solidFill>
                <a:schemeClr val="accent1"/>
              </a:solidFill>
            </a:endParaRPr>
          </a:p>
        </p:txBody>
      </p:sp>
      <p:sp>
        <p:nvSpPr>
          <p:cNvPr id="4" name="AutoShape 3"/>
          <p:cNvSpPr>
            <a:spLocks noChangeAspect="1" noChangeArrowheads="1" noTextEdit="1"/>
          </p:cNvSpPr>
          <p:nvPr/>
        </p:nvSpPr>
        <p:spPr bwMode="auto">
          <a:xfrm>
            <a:off x="5197486" y="2994025"/>
            <a:ext cx="192088"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p>
        </p:txBody>
      </p:sp>
      <p:sp>
        <p:nvSpPr>
          <p:cNvPr id="5" name="Rectangle 6"/>
          <p:cNvSpPr>
            <a:spLocks noChangeArrowheads="1"/>
          </p:cNvSpPr>
          <p:nvPr/>
        </p:nvSpPr>
        <p:spPr bwMode="auto">
          <a:xfrm>
            <a:off x="5194300" y="3494088"/>
            <a:ext cx="192088"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p>
        </p:txBody>
      </p:sp>
    </p:spTree>
    <p:extLst>
      <p:ext uri="{BB962C8B-B14F-4D97-AF65-F5344CB8AC3E}">
        <p14:creationId xmlns:p14="http://schemas.microsoft.com/office/powerpoint/2010/main" val="9602683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Segnaposto immagine 23"/>
          <p:cNvPicPr>
            <a:picLocks noGrp="1" noChangeAspect="1"/>
          </p:cNvPicPr>
          <p:nvPr>
            <p:ph type="pic" sz="quarter" idx="13"/>
          </p:nvPr>
        </p:nvPicPr>
        <p:blipFill>
          <a:blip r:embed="rId2"/>
          <a:srcRect l="36801" r="36801"/>
          <a:stretch>
            <a:fillRect/>
          </a:stretch>
        </p:blipFill>
        <p:spPr/>
      </p:pic>
      <p:sp>
        <p:nvSpPr>
          <p:cNvPr id="2" name="Segnaposto testo 1"/>
          <p:cNvSpPr>
            <a:spLocks noGrp="1"/>
          </p:cNvSpPr>
          <p:nvPr>
            <p:ph type="body" sz="quarter" idx="10"/>
          </p:nvPr>
        </p:nvSpPr>
        <p:spPr/>
        <p:txBody>
          <a:bodyPr/>
          <a:lstStyle/>
          <a:p>
            <a:r>
              <a:rPr lang="it-IT" dirty="0"/>
              <a:t>Valutazione della precedente programmazione</a:t>
            </a:r>
          </a:p>
        </p:txBody>
      </p:sp>
      <p:sp>
        <p:nvSpPr>
          <p:cNvPr id="3" name="Segnaposto testo 20"/>
          <p:cNvSpPr>
            <a:spLocks noGrp="1"/>
          </p:cNvSpPr>
          <p:nvPr>
            <p:ph type="body" sz="quarter" idx="14"/>
          </p:nvPr>
        </p:nvSpPr>
        <p:spPr/>
        <p:txBody>
          <a:bodyPr/>
          <a:lstStyle/>
          <a:p>
            <a:r>
              <a:rPr lang="it-IT" dirty="0"/>
              <a:t>2017</a:t>
            </a:r>
          </a:p>
        </p:txBody>
      </p:sp>
      <p:pic>
        <p:nvPicPr>
          <p:cNvPr id="4" name="Immagin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746813" y="4598699"/>
            <a:ext cx="879037" cy="2307471"/>
          </a:xfrm>
          <a:prstGeom prst="rect">
            <a:avLst/>
          </a:prstGeom>
        </p:spPr>
      </p:pic>
      <p:sp>
        <p:nvSpPr>
          <p:cNvPr id="5" name="Segnaposto testo 3"/>
          <p:cNvSpPr txBox="1">
            <a:spLocks/>
          </p:cNvSpPr>
          <p:nvPr/>
        </p:nvSpPr>
        <p:spPr>
          <a:xfrm>
            <a:off x="1636296" y="999751"/>
            <a:ext cx="7550038" cy="5786199"/>
          </a:xfrm>
          <a:prstGeom prst="rect">
            <a:avLst/>
          </a:prstGeom>
          <a:noFill/>
        </p:spPr>
        <p:txBody>
          <a:bodyPr wrap="square" lIns="0" tIns="0" rIns="0" bIns="0" numCol="2" rtlCol="0" anchor="t">
            <a:spAutoFit/>
          </a:bodyPr>
          <a:lstStyle>
            <a:lvl1pPr marL="207900" marR="0" indent="-207900" algn="l" defTabSz="609508" rtl="0" eaLnBrk="1" fontAlgn="auto" latinLnBrk="0" hangingPunct="1">
              <a:lnSpc>
                <a:spcPct val="100000"/>
              </a:lnSpc>
              <a:spcBef>
                <a:spcPts val="1000"/>
              </a:spcBef>
              <a:spcAft>
                <a:spcPts val="0"/>
              </a:spcAft>
              <a:buClr>
                <a:schemeClr val="accent1"/>
              </a:buClr>
              <a:buSzTx/>
              <a:buFont typeface="Arial" panose="020B0604020202020204" pitchFamily="34" charset="0"/>
              <a:buChar char="•"/>
              <a:tabLst/>
              <a:defRPr lang="it-IT" sz="1600" kern="1200" dirty="0" smtClean="0">
                <a:solidFill>
                  <a:schemeClr val="bg2">
                    <a:lumMod val="25000"/>
                  </a:schemeClr>
                </a:solidFill>
                <a:latin typeface="+mj-lt"/>
                <a:ea typeface="+mn-ea"/>
                <a:cs typeface="Arial" panose="020B0604020202020204" pitchFamily="34" charset="0"/>
              </a:defRPr>
            </a:lvl1pPr>
            <a:lvl2pPr marL="685697" indent="-228565" algn="l" defTabSz="914262" rtl="0" eaLnBrk="1" latinLnBrk="0" hangingPunct="1">
              <a:lnSpc>
                <a:spcPct val="100000"/>
              </a:lnSpc>
              <a:spcBef>
                <a:spcPts val="500"/>
              </a:spcBef>
              <a:buClr>
                <a:schemeClr val="accent1"/>
              </a:buClr>
              <a:buFont typeface="Arial" panose="020B0604020202020204" pitchFamily="34" charset="0"/>
              <a:buChar char="•"/>
              <a:defRPr lang="it-IT" sz="1600" kern="1200" dirty="0" smtClean="0">
                <a:solidFill>
                  <a:schemeClr val="tx1"/>
                </a:solidFill>
                <a:latin typeface="+mj-lt"/>
                <a:ea typeface="+mn-ea"/>
                <a:cs typeface="+mn-cs"/>
              </a:defRPr>
            </a:lvl2pPr>
            <a:lvl3pPr marL="1142828" indent="-228565" algn="l" defTabSz="914262" rtl="0" eaLnBrk="1" latinLnBrk="0" hangingPunct="1">
              <a:lnSpc>
                <a:spcPct val="100000"/>
              </a:lnSpc>
              <a:spcBef>
                <a:spcPts val="500"/>
              </a:spcBef>
              <a:buClr>
                <a:schemeClr val="accent1"/>
              </a:buClr>
              <a:buFont typeface="Arial" panose="020B0604020202020204" pitchFamily="34" charset="0"/>
              <a:buChar char="•"/>
              <a:defRPr lang="it-IT" sz="1600" kern="1200" dirty="0" smtClean="0">
                <a:solidFill>
                  <a:schemeClr val="tx1"/>
                </a:solidFill>
                <a:latin typeface="+mj-lt"/>
                <a:ea typeface="+mn-ea"/>
                <a:cs typeface="+mn-cs"/>
              </a:defRPr>
            </a:lvl3pPr>
            <a:lvl4pPr marL="1599959" indent="-228565" algn="l" defTabSz="914262" rtl="0" eaLnBrk="1" latinLnBrk="0" hangingPunct="1">
              <a:lnSpc>
                <a:spcPct val="90000"/>
              </a:lnSpc>
              <a:spcBef>
                <a:spcPts val="500"/>
              </a:spcBef>
              <a:buFont typeface="Arial" panose="020B0604020202020204" pitchFamily="34" charset="0"/>
              <a:buChar char="•"/>
              <a:defRPr lang="it-IT" sz="2400" kern="1200" dirty="0" smtClean="0">
                <a:solidFill>
                  <a:schemeClr val="tx1"/>
                </a:solidFill>
                <a:latin typeface="+mn-lt"/>
                <a:ea typeface="+mn-ea"/>
                <a:cs typeface="+mn-cs"/>
              </a:defRPr>
            </a:lvl4pPr>
            <a:lvl5pPr marL="2057090" indent="-228565" algn="l" defTabSz="914262" rtl="0" eaLnBrk="1" latinLnBrk="0" hangingPunct="1">
              <a:lnSpc>
                <a:spcPct val="90000"/>
              </a:lnSpc>
              <a:spcBef>
                <a:spcPts val="500"/>
              </a:spcBef>
              <a:buFont typeface="Arial" panose="020B0604020202020204" pitchFamily="34" charset="0"/>
              <a:buChar char="•"/>
              <a:defRPr lang="it-IT" sz="2400" kern="1200" dirty="0">
                <a:solidFill>
                  <a:schemeClr val="tx1"/>
                </a:solidFill>
                <a:latin typeface="+mn-lt"/>
                <a:ea typeface="+mn-ea"/>
                <a:cs typeface="+mn-cs"/>
              </a:defRPr>
            </a:lvl5pPr>
            <a:lvl6pPr marL="2514221"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352"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483"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614"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342900" indent="-342900">
              <a:buAutoNum type="arabicPeriod"/>
            </a:pPr>
            <a:r>
              <a:rPr lang="it-IT" sz="1200" dirty="0"/>
              <a:t>Tracciamento della Buffer Zone e proposta di Minor </a:t>
            </a:r>
            <a:r>
              <a:rPr lang="it-IT" sz="1200" dirty="0" err="1"/>
              <a:t>Boundary</a:t>
            </a:r>
            <a:r>
              <a:rPr lang="it-IT" sz="1200" dirty="0"/>
              <a:t> </a:t>
            </a:r>
            <a:r>
              <a:rPr lang="it-IT" sz="1200" dirty="0" err="1"/>
              <a:t>Modification</a:t>
            </a:r>
            <a:endParaRPr lang="it-IT" sz="1200" dirty="0"/>
          </a:p>
          <a:p>
            <a:pPr marL="342900" indent="-342900">
              <a:buAutoNum type="arabicPeriod"/>
            </a:pPr>
            <a:r>
              <a:rPr lang="it-IT" sz="1200" dirty="0"/>
              <a:t>Piano della conservazione </a:t>
            </a:r>
          </a:p>
          <a:p>
            <a:pPr marL="342900" indent="-342900">
              <a:buAutoNum type="arabicPeriod"/>
            </a:pPr>
            <a:r>
              <a:rPr lang="it-IT" sz="1200" dirty="0"/>
              <a:t>Manutenzione straordinaria, restauro e valorizzazione dell’area dei Fondi Cal</a:t>
            </a:r>
          </a:p>
          <a:p>
            <a:pPr marL="342900" indent="-342900">
              <a:buAutoNum type="arabicPeriod"/>
            </a:pPr>
            <a:r>
              <a:rPr lang="it-IT" sz="1200" dirty="0"/>
              <a:t>Valorizzazione dei fondi </a:t>
            </a:r>
            <a:r>
              <a:rPr lang="it-IT" sz="1200" dirty="0" err="1"/>
              <a:t>Cossar</a:t>
            </a:r>
            <a:r>
              <a:rPr lang="it-IT" sz="1200" dirty="0"/>
              <a:t> e musealizzazione della Domus “di Tito Macro”</a:t>
            </a:r>
          </a:p>
          <a:p>
            <a:pPr marL="342900" indent="-342900">
              <a:buAutoNum type="arabicPeriod"/>
            </a:pPr>
            <a:r>
              <a:rPr lang="it-IT" sz="1200" dirty="0">
                <a:cs typeface="Arial"/>
              </a:rPr>
              <a:t>Manutenzione straordinaria, restauro e valorizzazione dell’area dei Fondi Pasqualis</a:t>
            </a:r>
          </a:p>
          <a:p>
            <a:pPr marL="342900" indent="-342900">
              <a:buAutoNum type="arabicPeriod"/>
            </a:pPr>
            <a:r>
              <a:rPr lang="it-IT" sz="1200" dirty="0">
                <a:cs typeface="Arial"/>
              </a:rPr>
              <a:t>Musealizzazione di Stalla Violin/ Domus e Palazzo episcopale </a:t>
            </a:r>
            <a:endParaRPr lang="it-IT" sz="1200" dirty="0"/>
          </a:p>
          <a:p>
            <a:pPr marL="342900" indent="-342900">
              <a:buAutoNum type="arabicPeriod"/>
            </a:pPr>
            <a:r>
              <a:rPr lang="it-IT" sz="1200" dirty="0"/>
              <a:t>Restauro dei monumenti e valorizzazione dell’area del sepolcreto </a:t>
            </a:r>
          </a:p>
          <a:p>
            <a:pPr marL="342900" indent="-342900">
              <a:buAutoNum type="arabicPeriod"/>
            </a:pPr>
            <a:r>
              <a:rPr lang="it-IT" sz="1200" dirty="0"/>
              <a:t>Opere di riqualificazione urbana di via XXIV maggio</a:t>
            </a:r>
          </a:p>
          <a:p>
            <a:pPr marL="342900" indent="-342900">
              <a:buAutoNum type="arabicPeriod"/>
            </a:pPr>
            <a:r>
              <a:rPr lang="it-IT" sz="1200">
                <a:ea typeface="+mj-lt"/>
                <a:cs typeface="+mj-lt"/>
              </a:rPr>
              <a:t>Interventi</a:t>
            </a:r>
            <a:r>
              <a:rPr lang="it-IT" sz="1200" dirty="0">
                <a:ea typeface="+mj-lt"/>
                <a:cs typeface="+mj-lt"/>
              </a:rPr>
              <a:t> di adeguamento tecnologico della stalla Pasqualis</a:t>
            </a:r>
            <a:endParaRPr lang="it-IT" sz="1200" dirty="0">
              <a:cs typeface="Arial"/>
            </a:endParaRPr>
          </a:p>
          <a:p>
            <a:pPr marL="342900" indent="-342900">
              <a:buAutoNum type="arabicPeriod"/>
            </a:pPr>
            <a:r>
              <a:rPr lang="it-IT" sz="1200" dirty="0">
                <a:cs typeface="Arial"/>
              </a:rPr>
              <a:t>Piano del rischio archeologico o carta delle potenzialità archeologiche</a:t>
            </a:r>
            <a:endParaRPr lang="it-IT" dirty="0">
              <a:cs typeface="Arial"/>
            </a:endParaRPr>
          </a:p>
          <a:p>
            <a:pPr marL="342900" indent="-342900">
              <a:buAutoNum type="arabicPeriod"/>
            </a:pPr>
            <a:r>
              <a:rPr lang="it-IT" sz="1200" dirty="0"/>
              <a:t>Attività educative: “Aquileia LAB” </a:t>
            </a:r>
          </a:p>
          <a:p>
            <a:pPr marL="342900" indent="-342900">
              <a:buAutoNum type="arabicPeriod"/>
            </a:pPr>
            <a:r>
              <a:rPr lang="it-IT" sz="1200" dirty="0">
                <a:cs typeface="Arial"/>
              </a:rPr>
              <a:t>ARCHEST – </a:t>
            </a:r>
            <a:r>
              <a:rPr lang="it-IT" sz="1200" dirty="0" err="1">
                <a:cs typeface="Arial"/>
              </a:rPr>
              <a:t>Developing</a:t>
            </a:r>
            <a:r>
              <a:rPr lang="it-IT" sz="1200" dirty="0">
                <a:cs typeface="Arial"/>
              </a:rPr>
              <a:t> </a:t>
            </a:r>
            <a:r>
              <a:rPr lang="it-IT" sz="1200" dirty="0" err="1">
                <a:cs typeface="Arial"/>
              </a:rPr>
              <a:t>archaeological</a:t>
            </a:r>
            <a:r>
              <a:rPr lang="it-IT" sz="1200" dirty="0">
                <a:cs typeface="Arial"/>
              </a:rPr>
              <a:t> audiences </a:t>
            </a:r>
            <a:r>
              <a:rPr lang="it-IT" sz="1200" dirty="0" err="1">
                <a:cs typeface="Arial"/>
              </a:rPr>
              <a:t>along</a:t>
            </a:r>
            <a:r>
              <a:rPr lang="it-IT" sz="1200" dirty="0">
                <a:cs typeface="Arial"/>
              </a:rPr>
              <a:t> the Roman </a:t>
            </a:r>
            <a:r>
              <a:rPr lang="it-IT" sz="1200" dirty="0" err="1">
                <a:cs typeface="Arial"/>
              </a:rPr>
              <a:t>route</a:t>
            </a:r>
            <a:r>
              <a:rPr lang="it-IT" sz="1200" dirty="0">
                <a:cs typeface="Arial"/>
              </a:rPr>
              <a:t> Aquileia-</a:t>
            </a:r>
            <a:r>
              <a:rPr lang="it-IT" sz="1200" dirty="0" err="1">
                <a:cs typeface="Arial"/>
              </a:rPr>
              <a:t>Emona</a:t>
            </a:r>
            <a:r>
              <a:rPr lang="it-IT" sz="1200" dirty="0">
                <a:cs typeface="Arial"/>
              </a:rPr>
              <a:t>-</a:t>
            </a:r>
            <a:r>
              <a:rPr lang="it-IT" sz="1200" dirty="0" err="1">
                <a:cs typeface="Arial"/>
              </a:rPr>
              <a:t>Sirmium-Viminacium</a:t>
            </a:r>
            <a:endParaRPr lang="it-IT" sz="1200" dirty="0">
              <a:cs typeface="Arial"/>
            </a:endParaRPr>
          </a:p>
          <a:p>
            <a:pPr marL="342900" indent="-342900">
              <a:buAutoNum type="arabicPeriod"/>
            </a:pPr>
            <a:r>
              <a:rPr lang="it-IT" sz="1200" dirty="0"/>
              <a:t>Valorizzazione, promozione e divulgazione del patrimonio archeologico: “Aquileia Film Festival”</a:t>
            </a:r>
          </a:p>
          <a:p>
            <a:pPr marL="342900" indent="-342900">
              <a:buAutoNum type="arabicPeriod"/>
            </a:pPr>
            <a:r>
              <a:rPr lang="it-IT" sz="1200" dirty="0"/>
              <a:t>Rievocazione storica “Tempora in Aquileia”</a:t>
            </a:r>
          </a:p>
          <a:p>
            <a:pPr marL="342900" indent="-342900">
              <a:buAutoNum type="arabicPeriod"/>
            </a:pPr>
            <a:r>
              <a:rPr lang="it-IT" sz="1200" dirty="0"/>
              <a:t>Sistema dell’accoglienza turistica </a:t>
            </a:r>
          </a:p>
          <a:p>
            <a:pPr marL="342900" indent="-342900">
              <a:buAutoNum type="arabicPeriod"/>
            </a:pPr>
            <a:r>
              <a:rPr lang="it-IT" sz="1200" dirty="0" err="1"/>
              <a:t>Destination</a:t>
            </a:r>
            <a:r>
              <a:rPr lang="it-IT" sz="1200" dirty="0"/>
              <a:t> Card “</a:t>
            </a:r>
            <a:r>
              <a:rPr lang="it-IT" sz="1200" dirty="0" err="1"/>
              <a:t>FVGCard</a:t>
            </a:r>
            <a:r>
              <a:rPr lang="it-IT" sz="1200" dirty="0"/>
              <a:t>” </a:t>
            </a:r>
          </a:p>
          <a:p>
            <a:pPr marL="342900" indent="-342900">
              <a:buAutoNum type="arabicPeriod"/>
            </a:pPr>
            <a:r>
              <a:rPr lang="it-IT" sz="1200" dirty="0"/>
              <a:t>Biglietto </a:t>
            </a:r>
            <a:r>
              <a:rPr lang="it-IT" sz="1200" dirty="0" err="1"/>
              <a:t>UnicAquileia</a:t>
            </a:r>
            <a:r>
              <a:rPr lang="it-IT" sz="1200" dirty="0"/>
              <a:t> </a:t>
            </a:r>
          </a:p>
          <a:p>
            <a:pPr marL="342900" indent="-342900">
              <a:buAutoNum type="arabicPeriod"/>
            </a:pPr>
            <a:r>
              <a:rPr lang="it-IT" sz="1200" dirty="0"/>
              <a:t>Servizi al turista </a:t>
            </a:r>
          </a:p>
          <a:p>
            <a:pPr marL="342900" indent="-342900">
              <a:buAutoNum type="arabicPeriod"/>
            </a:pPr>
            <a:r>
              <a:rPr lang="it-IT" sz="1200" dirty="0"/>
              <a:t>Valorizzazione, promozione e comunicazione del sito UNESCO di Aquileia: il Piano di Comunicazione</a:t>
            </a:r>
          </a:p>
          <a:p>
            <a:pPr marL="342900" indent="-342900">
              <a:buAutoNum type="arabicPeriod"/>
            </a:pPr>
            <a:r>
              <a:rPr lang="it-IT" sz="1200" dirty="0"/>
              <a:t>Valorizzazione, promozione e gestione del sito UNESCO di Aquileia: il monitoraggio partecipato </a:t>
            </a:r>
          </a:p>
          <a:p>
            <a:pPr marL="342900" indent="-342900">
              <a:buAutoNum type="arabicPeriod"/>
            </a:pPr>
            <a:r>
              <a:rPr lang="it-IT" sz="1200" dirty="0"/>
              <a:t>Museo Archeologico Nazionale - Piano Strategico “Grandi Progetti Beni Culturali”, Annualità 2015-2016 e Annualità 2017-2018</a:t>
            </a:r>
          </a:p>
          <a:p>
            <a:pPr marL="342900" indent="-342900">
              <a:buAutoNum type="arabicPeriod"/>
            </a:pPr>
            <a:r>
              <a:rPr lang="it-IT" sz="1200" dirty="0"/>
              <a:t>Valorizzazione, risanamento conservativo ed adeguamento funzionale di Casa Bertoli </a:t>
            </a:r>
          </a:p>
          <a:p>
            <a:pPr marL="342900" indent="-342900">
              <a:buAutoNum type="arabicPeriod"/>
            </a:pPr>
            <a:endParaRPr lang="it-IT" sz="1200" dirty="0"/>
          </a:p>
          <a:p>
            <a:pPr marL="342900" indent="-342900">
              <a:buAutoNum type="arabicPeriod"/>
            </a:pPr>
            <a:endParaRPr lang="it-IT" sz="1200" dirty="0"/>
          </a:p>
          <a:p>
            <a:pPr marL="342900" indent="-342900">
              <a:buAutoNum type="arabicPeriod"/>
            </a:pPr>
            <a:endParaRPr lang="it-IT" sz="1200" b="1" dirty="0">
              <a:solidFill>
                <a:schemeClr val="accent1"/>
              </a:solidFill>
            </a:endParaRPr>
          </a:p>
        </p:txBody>
      </p:sp>
    </p:spTree>
    <p:extLst>
      <p:ext uri="{BB962C8B-B14F-4D97-AF65-F5344CB8AC3E}">
        <p14:creationId xmlns:p14="http://schemas.microsoft.com/office/powerpoint/2010/main" val="10725068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0"/>
          <p:cNvSpPr>
            <a:spLocks noGrp="1"/>
          </p:cNvSpPr>
          <p:nvPr>
            <p:ph type="body" sz="quarter" idx="14"/>
          </p:nvPr>
        </p:nvSpPr>
        <p:spPr/>
        <p:txBody>
          <a:bodyPr wrap="square" lIns="0" tIns="0" rIns="0" bIns="0" rtlCol="0" anchor="t">
            <a:spAutoFit/>
          </a:bodyPr>
          <a:lstStyle/>
          <a:p>
            <a:r>
              <a:rPr lang="it-IT">
                <a:latin typeface="Arial"/>
                <a:cs typeface="Arial"/>
              </a:rPr>
              <a:t>Alcune delle altre progettualità realizzate</a:t>
            </a:r>
          </a:p>
        </p:txBody>
      </p:sp>
      <p:sp>
        <p:nvSpPr>
          <p:cNvPr id="4" name="Segnaposto testo 7">
            <a:extLst>
              <a:ext uri="{FF2B5EF4-FFF2-40B4-BE49-F238E27FC236}">
                <a16:creationId xmlns:a16="http://schemas.microsoft.com/office/drawing/2014/main" id="{2909DC18-1757-7CDE-B13D-184E6785CE83}"/>
              </a:ext>
            </a:extLst>
          </p:cNvPr>
          <p:cNvSpPr txBox="1">
            <a:spLocks/>
          </p:cNvSpPr>
          <p:nvPr/>
        </p:nvSpPr>
        <p:spPr>
          <a:xfrm>
            <a:off x="550863" y="1561822"/>
            <a:ext cx="5120354" cy="3954929"/>
          </a:xfrm>
          <a:prstGeom prst="rect">
            <a:avLst/>
          </a:prstGeom>
          <a:noFill/>
        </p:spPr>
        <p:txBody>
          <a:bodyPr wrap="square" lIns="0" tIns="0" rIns="0" bIns="0" rtlCol="0" anchor="t">
            <a:spAutoFit/>
          </a:bodyPr>
          <a:lstStyle>
            <a:lvl1pPr marL="228565" indent="-228565" algn="l" defTabSz="914262"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97" indent="-228565" algn="l" defTabSz="91426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28" indent="-228565" algn="l" defTabSz="91426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959"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7090"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4221"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352"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483"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614"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207645" indent="-207645" defTabSz="609508">
              <a:lnSpc>
                <a:spcPct val="100000"/>
              </a:lnSpc>
              <a:buClr>
                <a:schemeClr val="accent1"/>
              </a:buClr>
              <a:buFont typeface="Wingdings" panose="05000000000000000000" pitchFamily="2" charset="2"/>
              <a:buChar char="ü"/>
            </a:pPr>
            <a:r>
              <a:rPr lang="it-IT" sz="1400" dirty="0">
                <a:solidFill>
                  <a:schemeClr val="bg2">
                    <a:lumMod val="25000"/>
                  </a:schemeClr>
                </a:solidFill>
                <a:latin typeface="+mj-lt"/>
                <a:cs typeface="Arial"/>
              </a:rPr>
              <a:t>Analisi dell'accessibilità</a:t>
            </a:r>
            <a:endParaRPr lang="it-IT" sz="1400">
              <a:solidFill>
                <a:schemeClr val="bg2">
                  <a:lumMod val="25000"/>
                </a:schemeClr>
              </a:solidFill>
              <a:cs typeface="Arial"/>
            </a:endParaRPr>
          </a:p>
          <a:p>
            <a:pPr marL="207645" indent="-207645" defTabSz="609508">
              <a:lnSpc>
                <a:spcPct val="100000"/>
              </a:lnSpc>
              <a:buClr>
                <a:schemeClr val="accent1"/>
              </a:buClr>
              <a:buFont typeface="Wingdings" panose="05000000000000000000" pitchFamily="2" charset="2"/>
              <a:buChar char="ü"/>
            </a:pPr>
            <a:r>
              <a:rPr lang="it-IT" sz="1400" dirty="0">
                <a:solidFill>
                  <a:schemeClr val="bg2">
                    <a:lumMod val="25000"/>
                  </a:schemeClr>
                </a:solidFill>
                <a:latin typeface="+mj-lt"/>
                <a:cs typeface="Arial"/>
              </a:rPr>
              <a:t>Audioguida e visita visivo-tattile in Basilica finanziata dal Rotary Club</a:t>
            </a:r>
          </a:p>
          <a:p>
            <a:pPr marL="207645" indent="-207645" defTabSz="609508">
              <a:lnSpc>
                <a:spcPct val="100000"/>
              </a:lnSpc>
              <a:buClr>
                <a:schemeClr val="accent1"/>
              </a:buClr>
              <a:buFont typeface="Wingdings" panose="05000000000000000000" pitchFamily="2" charset="2"/>
              <a:buChar char="ü"/>
            </a:pPr>
            <a:r>
              <a:rPr lang="it-IT" sz="1400" dirty="0">
                <a:solidFill>
                  <a:schemeClr val="bg2">
                    <a:lumMod val="25000"/>
                  </a:schemeClr>
                </a:solidFill>
                <a:latin typeface="+mj-lt"/>
                <a:cs typeface="Arial"/>
              </a:rPr>
              <a:t>Riqualificazione del Cimitero degli eroi</a:t>
            </a:r>
          </a:p>
          <a:p>
            <a:pPr marL="207645" indent="-207645" defTabSz="609508">
              <a:lnSpc>
                <a:spcPct val="100000"/>
              </a:lnSpc>
              <a:buClr>
                <a:schemeClr val="accent1"/>
              </a:buClr>
              <a:buFont typeface="Wingdings" panose="05000000000000000000" pitchFamily="2" charset="2"/>
              <a:buChar char="ü"/>
            </a:pPr>
            <a:r>
              <a:rPr lang="it-IT" sz="1400" dirty="0">
                <a:solidFill>
                  <a:schemeClr val="bg2">
                    <a:lumMod val="25000"/>
                  </a:schemeClr>
                </a:solidFill>
                <a:latin typeface="+mj-lt"/>
                <a:cs typeface="Arial"/>
              </a:rPr>
              <a:t>Risistemazione della strada che collega il milite ignoto alla basilica</a:t>
            </a:r>
          </a:p>
          <a:p>
            <a:pPr marL="207645" indent="-207645" defTabSz="609508">
              <a:lnSpc>
                <a:spcPct val="100000"/>
              </a:lnSpc>
              <a:buClr>
                <a:schemeClr val="accent1"/>
              </a:buClr>
              <a:buFont typeface="Wingdings" panose="05000000000000000000" pitchFamily="2" charset="2"/>
              <a:buChar char="ü"/>
            </a:pPr>
            <a:r>
              <a:rPr lang="it-IT" sz="1400" dirty="0">
                <a:solidFill>
                  <a:schemeClr val="bg2">
                    <a:lumMod val="25000"/>
                  </a:schemeClr>
                </a:solidFill>
                <a:latin typeface="+mj-lt"/>
                <a:cs typeface="Arial"/>
              </a:rPr>
              <a:t>Decumano aperto alla fruizione</a:t>
            </a:r>
          </a:p>
          <a:p>
            <a:pPr marL="207645" indent="-207645" defTabSz="609508">
              <a:lnSpc>
                <a:spcPct val="100000"/>
              </a:lnSpc>
              <a:buClr>
                <a:schemeClr val="accent1"/>
              </a:buClr>
              <a:buFont typeface="Wingdings" panose="05000000000000000000" pitchFamily="2" charset="2"/>
              <a:buChar char="ü"/>
            </a:pPr>
            <a:r>
              <a:rPr lang="it-IT" sz="1400" dirty="0">
                <a:solidFill>
                  <a:schemeClr val="bg2">
                    <a:lumMod val="25000"/>
                  </a:schemeClr>
                </a:solidFill>
                <a:latin typeface="+mj-lt"/>
                <a:cs typeface="Arial"/>
              </a:rPr>
              <a:t>Porto fluviale</a:t>
            </a:r>
          </a:p>
          <a:p>
            <a:pPr marL="207645" indent="-207645" defTabSz="609508">
              <a:lnSpc>
                <a:spcPct val="100000"/>
              </a:lnSpc>
              <a:buClr>
                <a:schemeClr val="accent1"/>
              </a:buClr>
              <a:buFont typeface="Wingdings" panose="05000000000000000000" pitchFamily="2" charset="2"/>
              <a:buChar char="ü"/>
            </a:pPr>
            <a:r>
              <a:rPr lang="it-IT" sz="1400" dirty="0">
                <a:solidFill>
                  <a:schemeClr val="bg2">
                    <a:lumMod val="25000"/>
                  </a:schemeClr>
                </a:solidFill>
                <a:latin typeface="+mj-lt"/>
                <a:cs typeface="Arial"/>
              </a:rPr>
              <a:t>Riqualificazione via Salvemini</a:t>
            </a:r>
          </a:p>
          <a:p>
            <a:pPr marL="207645" indent="-207645" defTabSz="609508">
              <a:lnSpc>
                <a:spcPct val="100000"/>
              </a:lnSpc>
              <a:buClr>
                <a:schemeClr val="accent1"/>
              </a:buClr>
              <a:buFont typeface="Wingdings" panose="05000000000000000000" pitchFamily="2" charset="2"/>
              <a:buChar char="ü"/>
            </a:pPr>
            <a:r>
              <a:rPr lang="it-IT" sz="1400" dirty="0">
                <a:solidFill>
                  <a:schemeClr val="bg2">
                    <a:lumMod val="25000"/>
                  </a:schemeClr>
                </a:solidFill>
                <a:latin typeface="+mj-lt"/>
                <a:cs typeface="Arial"/>
              </a:rPr>
              <a:t>L.77 su contapersone</a:t>
            </a:r>
          </a:p>
          <a:p>
            <a:pPr marL="207645" indent="-207645" defTabSz="609508">
              <a:lnSpc>
                <a:spcPct val="100000"/>
              </a:lnSpc>
              <a:buClr>
                <a:schemeClr val="accent1"/>
              </a:buClr>
              <a:buFont typeface="Wingdings" panose="05000000000000000000" pitchFamily="2" charset="2"/>
              <a:buChar char="ü"/>
            </a:pPr>
            <a:r>
              <a:rPr lang="it-IT" sz="1400" dirty="0">
                <a:solidFill>
                  <a:schemeClr val="bg2">
                    <a:lumMod val="25000"/>
                  </a:schemeClr>
                </a:solidFill>
                <a:latin typeface="+mj-lt"/>
                <a:cs typeface="Arial"/>
              </a:rPr>
              <a:t>Giornate dell'archeologia e del patrimonio</a:t>
            </a:r>
          </a:p>
          <a:p>
            <a:pPr marL="207645" indent="-207645" defTabSz="609508">
              <a:lnSpc>
                <a:spcPct val="100000"/>
              </a:lnSpc>
              <a:buClr>
                <a:schemeClr val="accent1"/>
              </a:buClr>
              <a:buFont typeface="Wingdings" panose="05000000000000000000" pitchFamily="2" charset="2"/>
              <a:buChar char="ü"/>
            </a:pPr>
            <a:r>
              <a:rPr lang="it-IT" sz="1400" dirty="0">
                <a:ea typeface="+mn-lt"/>
                <a:cs typeface="+mn-lt"/>
              </a:rPr>
              <a:t>Recinzione dell’area archeologica sul lato orientale area Domus e Palazzo Episcopale  </a:t>
            </a:r>
            <a:endParaRPr lang="it-IT" sz="1400">
              <a:solidFill>
                <a:schemeClr val="bg2">
                  <a:lumMod val="25000"/>
                </a:schemeClr>
              </a:solidFill>
              <a:latin typeface="+mj-lt"/>
              <a:cs typeface="Arial" panose="020B0604020202020204" pitchFamily="34" charset="0"/>
            </a:endParaRPr>
          </a:p>
        </p:txBody>
      </p:sp>
      <p:pic>
        <p:nvPicPr>
          <p:cNvPr id="6" name="Immagine 5">
            <a:extLst>
              <a:ext uri="{FF2B5EF4-FFF2-40B4-BE49-F238E27FC236}">
                <a16:creationId xmlns:a16="http://schemas.microsoft.com/office/drawing/2014/main" id="{3153E9E4-D09E-51AE-2821-ACD6457F3308}"/>
              </a:ext>
            </a:extLst>
          </p:cNvPr>
          <p:cNvPicPr>
            <a:picLocks noChangeAspect="1"/>
          </p:cNvPicPr>
          <p:nvPr/>
        </p:nvPicPr>
        <p:blipFill rotWithShape="1">
          <a:blip r:embed="rId3"/>
          <a:srcRect l="24187" t="32574" r="37469" b="32944"/>
          <a:stretch/>
        </p:blipFill>
        <p:spPr>
          <a:xfrm>
            <a:off x="5463866" y="1886993"/>
            <a:ext cx="6482328" cy="3279248"/>
          </a:xfrm>
          <a:prstGeom prst="rect">
            <a:avLst/>
          </a:prstGeom>
        </p:spPr>
      </p:pic>
      <p:sp>
        <p:nvSpPr>
          <p:cNvPr id="9" name="Segnaposto testo 8">
            <a:extLst>
              <a:ext uri="{FF2B5EF4-FFF2-40B4-BE49-F238E27FC236}">
                <a16:creationId xmlns:a16="http://schemas.microsoft.com/office/drawing/2014/main" id="{2002C24A-9138-FBD8-7462-A2B1AC399988}"/>
              </a:ext>
            </a:extLst>
          </p:cNvPr>
          <p:cNvSpPr>
            <a:spLocks noGrp="1"/>
          </p:cNvSpPr>
          <p:nvPr>
            <p:ph type="body" sz="quarter" idx="10"/>
          </p:nvPr>
        </p:nvSpPr>
        <p:spPr/>
        <p:txBody>
          <a:bodyPr/>
          <a:lstStyle/>
          <a:p>
            <a:r>
              <a:rPr lang="it-IT" dirty="0"/>
              <a:t>Valutazione della precedente programmazione</a:t>
            </a:r>
          </a:p>
        </p:txBody>
      </p:sp>
    </p:spTree>
    <p:extLst>
      <p:ext uri="{BB962C8B-B14F-4D97-AF65-F5344CB8AC3E}">
        <p14:creationId xmlns:p14="http://schemas.microsoft.com/office/powerpoint/2010/main" val="22118367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egnaposto immagine 2"/>
          <p:cNvPicPr>
            <a:picLocks noGrp="1" noChangeAspect="1"/>
          </p:cNvPicPr>
          <p:nvPr>
            <p:ph type="pic" sz="quarter" idx="12"/>
          </p:nvPr>
        </p:nvPicPr>
        <p:blipFill rotWithShape="1">
          <a:blip r:embed="rId3"/>
          <a:srcRect/>
          <a:stretch/>
        </p:blipFill>
        <p:spPr>
          <a:xfrm>
            <a:off x="1384938" y="3654317"/>
            <a:ext cx="1488891" cy="2697238"/>
          </a:xfrm>
        </p:spPr>
      </p:pic>
      <p:sp>
        <p:nvSpPr>
          <p:cNvPr id="4" name="Segnaposto testo 3"/>
          <p:cNvSpPr>
            <a:spLocks noGrp="1"/>
          </p:cNvSpPr>
          <p:nvPr>
            <p:ph type="body" sz="quarter" idx="10"/>
          </p:nvPr>
        </p:nvSpPr>
        <p:spPr/>
        <p:txBody>
          <a:bodyPr/>
          <a:lstStyle/>
          <a:p>
            <a:r>
              <a:rPr lang="it-IT" dirty="0"/>
              <a:t>Un nuovo Piano di gestione </a:t>
            </a:r>
          </a:p>
        </p:txBody>
      </p:sp>
      <p:sp>
        <p:nvSpPr>
          <p:cNvPr id="15" name="Segnaposto testo 14"/>
          <p:cNvSpPr>
            <a:spLocks noGrp="1"/>
          </p:cNvSpPr>
          <p:nvPr>
            <p:ph type="body" sz="quarter" idx="11"/>
          </p:nvPr>
        </p:nvSpPr>
        <p:spPr/>
        <p:txBody>
          <a:bodyPr/>
          <a:lstStyle/>
          <a:p>
            <a:r>
              <a:rPr lang="it-IT" dirty="0"/>
              <a:t>Gli aggiornamenti</a:t>
            </a:r>
          </a:p>
        </p:txBody>
      </p:sp>
      <p:sp>
        <p:nvSpPr>
          <p:cNvPr id="2" name="Segnaposto data 1"/>
          <p:cNvSpPr>
            <a:spLocks noGrp="1"/>
          </p:cNvSpPr>
          <p:nvPr>
            <p:ph type="dt" sz="half" idx="2"/>
          </p:nvPr>
        </p:nvSpPr>
        <p:spPr/>
        <p:txBody>
          <a:bodyPr/>
          <a:lstStyle/>
          <a:p>
            <a:fld id="{3C93600F-37ED-4CEA-B839-F4714BA046F6}" type="datetime4">
              <a:rPr lang="it-IT" smtClean="0"/>
              <a:pPr/>
              <a:t>18 settembre 2023</a:t>
            </a:fld>
            <a:endParaRPr lang="it-IT" dirty="0"/>
          </a:p>
        </p:txBody>
      </p:sp>
      <p:sp>
        <p:nvSpPr>
          <p:cNvPr id="6" name="Corda 5"/>
          <p:cNvSpPr/>
          <p:nvPr/>
        </p:nvSpPr>
        <p:spPr>
          <a:xfrm>
            <a:off x="371578" y="4027251"/>
            <a:ext cx="2007669" cy="2007669"/>
          </a:xfrm>
          <a:prstGeom prst="chord">
            <a:avLst>
              <a:gd name="adj1" fmla="val 5368604"/>
              <a:gd name="adj2" fmla="val 1623324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3" name="TextBox 5"/>
          <p:cNvSpPr txBox="1"/>
          <p:nvPr/>
        </p:nvSpPr>
        <p:spPr>
          <a:xfrm>
            <a:off x="3714126" y="1135269"/>
            <a:ext cx="4057651" cy="1089328"/>
          </a:xfrm>
          <a:prstGeom prst="rect">
            <a:avLst/>
          </a:prstGeom>
          <a:noFill/>
        </p:spPr>
        <p:txBody>
          <a:bodyPr wrap="square" lIns="0" tIns="36000" rIns="216000" bIns="36000" rtlCol="0">
            <a:spAutoFit/>
          </a:bodyPr>
          <a:lstStyle/>
          <a:p>
            <a:pPr>
              <a:lnSpc>
                <a:spcPct val="130000"/>
              </a:lnSpc>
              <a:spcBef>
                <a:spcPts val="1000"/>
              </a:spcBef>
            </a:pPr>
            <a:r>
              <a:rPr lang="en-US" sz="1400" b="1" dirty="0">
                <a:latin typeface="+mj-lt"/>
              </a:rPr>
              <a:t>Buffer zone</a:t>
            </a:r>
          </a:p>
          <a:p>
            <a:pPr algn="just">
              <a:lnSpc>
                <a:spcPct val="130000"/>
              </a:lnSpc>
              <a:spcBef>
                <a:spcPts val="1000"/>
              </a:spcBef>
            </a:pPr>
            <a:r>
              <a:rPr lang="it-IT" sz="1050" dirty="0">
                <a:solidFill>
                  <a:schemeClr val="tx1">
                    <a:alpha val="70000"/>
                  </a:schemeClr>
                </a:solidFill>
              </a:rPr>
              <a:t>A seguito della richiesta di </a:t>
            </a:r>
            <a:r>
              <a:rPr lang="it-IT" sz="1050" i="1" dirty="0">
                <a:solidFill>
                  <a:schemeClr val="tx1">
                    <a:alpha val="70000"/>
                  </a:schemeClr>
                </a:solidFill>
              </a:rPr>
              <a:t>minor </a:t>
            </a:r>
            <a:r>
              <a:rPr lang="it-IT" sz="1050" i="1" dirty="0" err="1">
                <a:solidFill>
                  <a:schemeClr val="tx1">
                    <a:alpha val="70000"/>
                  </a:schemeClr>
                </a:solidFill>
              </a:rPr>
              <a:t>boundary</a:t>
            </a:r>
            <a:r>
              <a:rPr lang="it-IT" sz="1050" i="1" dirty="0">
                <a:solidFill>
                  <a:schemeClr val="tx1">
                    <a:alpha val="70000"/>
                  </a:schemeClr>
                </a:solidFill>
              </a:rPr>
              <a:t> </a:t>
            </a:r>
            <a:r>
              <a:rPr lang="it-IT" sz="1050" i="1" dirty="0" err="1">
                <a:solidFill>
                  <a:schemeClr val="tx1">
                    <a:alpha val="70000"/>
                  </a:schemeClr>
                </a:solidFill>
              </a:rPr>
              <a:t>modification</a:t>
            </a:r>
            <a:r>
              <a:rPr lang="it-IT" sz="1050" dirty="0">
                <a:solidFill>
                  <a:schemeClr val="tx1">
                    <a:alpha val="70000"/>
                  </a:schemeClr>
                </a:solidFill>
              </a:rPr>
              <a:t>, nel 2019 il sito si è dotato di buffer zone, che garantisce una maggiore tutela</a:t>
            </a:r>
            <a:endParaRPr lang="en-US" sz="1050" dirty="0">
              <a:solidFill>
                <a:schemeClr val="tx1">
                  <a:alpha val="70000"/>
                </a:schemeClr>
              </a:solidFill>
            </a:endParaRPr>
          </a:p>
        </p:txBody>
      </p:sp>
      <p:sp>
        <p:nvSpPr>
          <p:cNvPr id="44" name="TextBox 7"/>
          <p:cNvSpPr txBox="1"/>
          <p:nvPr/>
        </p:nvSpPr>
        <p:spPr>
          <a:xfrm>
            <a:off x="3750280" y="2465433"/>
            <a:ext cx="4057651" cy="1060346"/>
          </a:xfrm>
          <a:prstGeom prst="rect">
            <a:avLst/>
          </a:prstGeom>
          <a:noFill/>
        </p:spPr>
        <p:txBody>
          <a:bodyPr wrap="square" lIns="0" tIns="36000" rIns="216000" bIns="36000" rtlCol="0">
            <a:spAutoFit/>
          </a:bodyPr>
          <a:lstStyle/>
          <a:p>
            <a:pPr>
              <a:lnSpc>
                <a:spcPct val="130000"/>
              </a:lnSpc>
              <a:spcBef>
                <a:spcPts val="1000"/>
              </a:spcBef>
            </a:pPr>
            <a:r>
              <a:rPr lang="en-US" sz="1400" b="1" dirty="0" err="1"/>
              <a:t>Identificazione</a:t>
            </a:r>
            <a:r>
              <a:rPr lang="en-US" sz="1400" b="1" dirty="0"/>
              <a:t> </a:t>
            </a:r>
            <a:r>
              <a:rPr lang="en-US" sz="1400" b="1" dirty="0" err="1"/>
              <a:t>degli</a:t>
            </a:r>
            <a:r>
              <a:rPr lang="en-US" sz="1400" b="1" dirty="0"/>
              <a:t> </a:t>
            </a:r>
            <a:r>
              <a:rPr lang="en-US" sz="1400" b="1" dirty="0" err="1"/>
              <a:t>attributi</a:t>
            </a:r>
          </a:p>
          <a:p>
            <a:pPr>
              <a:lnSpc>
                <a:spcPct val="130000"/>
              </a:lnSpc>
              <a:spcBef>
                <a:spcPts val="1000"/>
              </a:spcBef>
            </a:pPr>
            <a:r>
              <a:rPr lang="it-IT" sz="1000" dirty="0">
                <a:solidFill>
                  <a:schemeClr val="tx1">
                    <a:alpha val="70000"/>
                  </a:schemeClr>
                </a:solidFill>
              </a:rPr>
              <a:t>Sulla base della dichiarazione di OUV e dei documenti ufficiali (dossier, valutazioni ICOMOS, </a:t>
            </a:r>
            <a:r>
              <a:rPr lang="it-IT" sz="1000" dirty="0" err="1">
                <a:solidFill>
                  <a:schemeClr val="tx1">
                    <a:alpha val="70000"/>
                  </a:schemeClr>
                </a:solidFill>
              </a:rPr>
              <a:t>Retrospective</a:t>
            </a:r>
            <a:r>
              <a:rPr lang="it-IT" sz="1000" dirty="0">
                <a:solidFill>
                  <a:schemeClr val="tx1">
                    <a:alpha val="70000"/>
                  </a:schemeClr>
                </a:solidFill>
              </a:rPr>
              <a:t> OUV), sono stati individuati gli attributi del Sito</a:t>
            </a:r>
            <a:endParaRPr lang="en-US" sz="1000" dirty="0">
              <a:solidFill>
                <a:schemeClr val="tx1">
                  <a:alpha val="70000"/>
                </a:schemeClr>
              </a:solidFill>
            </a:endParaRPr>
          </a:p>
        </p:txBody>
      </p:sp>
      <p:sp>
        <p:nvSpPr>
          <p:cNvPr id="50" name="TextBox 7"/>
          <p:cNvSpPr txBox="1"/>
          <p:nvPr/>
        </p:nvSpPr>
        <p:spPr>
          <a:xfrm>
            <a:off x="3782124" y="5262315"/>
            <a:ext cx="4025807" cy="1060346"/>
          </a:xfrm>
          <a:prstGeom prst="rect">
            <a:avLst/>
          </a:prstGeom>
          <a:noFill/>
        </p:spPr>
        <p:txBody>
          <a:bodyPr wrap="square" lIns="0" tIns="36000" rIns="216000" bIns="36000" rtlCol="0">
            <a:spAutoFit/>
          </a:bodyPr>
          <a:lstStyle/>
          <a:p>
            <a:pPr>
              <a:lnSpc>
                <a:spcPct val="130000"/>
              </a:lnSpc>
              <a:spcBef>
                <a:spcPts val="1000"/>
              </a:spcBef>
            </a:pPr>
            <a:r>
              <a:rPr lang="en-US" sz="1400" b="1" dirty="0" err="1"/>
              <a:t>Stato</a:t>
            </a:r>
            <a:r>
              <a:rPr lang="en-US" sz="1400" b="1" dirty="0"/>
              <a:t> di </a:t>
            </a:r>
            <a:r>
              <a:rPr lang="en-US" sz="1400" b="1" dirty="0" err="1"/>
              <a:t>conservazione</a:t>
            </a:r>
            <a:r>
              <a:rPr lang="en-US" sz="1400" b="1" dirty="0"/>
              <a:t> del </a:t>
            </a:r>
            <a:r>
              <a:rPr lang="en-US" sz="1400" b="1" dirty="0" err="1"/>
              <a:t>Sito</a:t>
            </a:r>
          </a:p>
          <a:p>
            <a:pPr>
              <a:lnSpc>
                <a:spcPct val="130000"/>
              </a:lnSpc>
              <a:spcBef>
                <a:spcPts val="1000"/>
              </a:spcBef>
            </a:pPr>
            <a:r>
              <a:rPr lang="it-IT" sz="1000" dirty="0">
                <a:solidFill>
                  <a:schemeClr val="tx1">
                    <a:alpha val="70000"/>
                  </a:schemeClr>
                </a:solidFill>
              </a:rPr>
              <a:t>Restituzione dell’attuale situazione (in generale miglioramento per restauri effettuati), alcuni punti di attenzione (campanile basilica, museo paleocristiano, rischio alluvione, </a:t>
            </a:r>
            <a:r>
              <a:rPr lang="it-IT" sz="1000" dirty="0" err="1">
                <a:solidFill>
                  <a:schemeClr val="tx1">
                    <a:alpha val="70000"/>
                  </a:schemeClr>
                </a:solidFill>
              </a:rPr>
              <a:t>climate</a:t>
            </a:r>
            <a:r>
              <a:rPr lang="it-IT" sz="1000" dirty="0">
                <a:solidFill>
                  <a:schemeClr val="tx1">
                    <a:alpha val="70000"/>
                  </a:schemeClr>
                </a:solidFill>
              </a:rPr>
              <a:t> </a:t>
            </a:r>
            <a:r>
              <a:rPr lang="it-IT" sz="1000" dirty="0" err="1">
                <a:solidFill>
                  <a:schemeClr val="tx1">
                    <a:alpha val="70000"/>
                  </a:schemeClr>
                </a:solidFill>
              </a:rPr>
              <a:t>change</a:t>
            </a:r>
            <a:r>
              <a:rPr lang="it-IT" sz="1000" dirty="0">
                <a:solidFill>
                  <a:schemeClr val="tx1">
                    <a:alpha val="70000"/>
                  </a:schemeClr>
                </a:solidFill>
              </a:rPr>
              <a:t>..)</a:t>
            </a:r>
            <a:endParaRPr lang="en-US" sz="1000" dirty="0">
              <a:solidFill>
                <a:schemeClr val="tx1">
                  <a:alpha val="70000"/>
                </a:schemeClr>
              </a:solidFill>
            </a:endParaRPr>
          </a:p>
        </p:txBody>
      </p:sp>
      <p:sp>
        <p:nvSpPr>
          <p:cNvPr id="51" name="TextBox 7"/>
          <p:cNvSpPr txBox="1"/>
          <p:nvPr/>
        </p:nvSpPr>
        <p:spPr>
          <a:xfrm>
            <a:off x="3750280" y="3937385"/>
            <a:ext cx="4057651" cy="860291"/>
          </a:xfrm>
          <a:prstGeom prst="rect">
            <a:avLst/>
          </a:prstGeom>
          <a:noFill/>
        </p:spPr>
        <p:txBody>
          <a:bodyPr wrap="square" lIns="0" tIns="36000" rIns="216000" bIns="36000" rtlCol="0">
            <a:spAutoFit/>
          </a:bodyPr>
          <a:lstStyle/>
          <a:p>
            <a:pPr>
              <a:lnSpc>
                <a:spcPct val="130000"/>
              </a:lnSpc>
              <a:spcBef>
                <a:spcPts val="1000"/>
              </a:spcBef>
            </a:pPr>
            <a:r>
              <a:rPr lang="en-US" sz="1400" b="1" dirty="0"/>
              <a:t>Sistema di governance</a:t>
            </a:r>
          </a:p>
          <a:p>
            <a:pPr>
              <a:lnSpc>
                <a:spcPct val="130000"/>
              </a:lnSpc>
              <a:spcBef>
                <a:spcPts val="1000"/>
              </a:spcBef>
            </a:pPr>
            <a:r>
              <a:rPr lang="it-IT" sz="1000" dirty="0">
                <a:solidFill>
                  <a:schemeClr val="tx1">
                    <a:alpha val="70000"/>
                  </a:schemeClr>
                </a:solidFill>
              </a:rPr>
              <a:t>Nuove acquisizioni da parte della Fondazione, istituzione dell’Ufficio Unico, in corso modifiche allo Statuto</a:t>
            </a:r>
            <a:endParaRPr lang="en-US" sz="1000" dirty="0">
              <a:solidFill>
                <a:schemeClr val="tx1">
                  <a:alpha val="70000"/>
                </a:schemeClr>
              </a:solidFill>
            </a:endParaRPr>
          </a:p>
        </p:txBody>
      </p:sp>
      <p:sp>
        <p:nvSpPr>
          <p:cNvPr id="20" name="Rettangolo 19"/>
          <p:cNvSpPr/>
          <p:nvPr/>
        </p:nvSpPr>
        <p:spPr>
          <a:xfrm>
            <a:off x="3483581" y="1249138"/>
            <a:ext cx="190500" cy="190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Rettangolo 20"/>
          <p:cNvSpPr/>
          <p:nvPr/>
        </p:nvSpPr>
        <p:spPr>
          <a:xfrm>
            <a:off x="3519736" y="2567785"/>
            <a:ext cx="190500" cy="190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Rettangolo 21"/>
          <p:cNvSpPr/>
          <p:nvPr/>
        </p:nvSpPr>
        <p:spPr>
          <a:xfrm>
            <a:off x="3519736" y="4034062"/>
            <a:ext cx="190500" cy="190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Rettangolo 24"/>
          <p:cNvSpPr/>
          <p:nvPr/>
        </p:nvSpPr>
        <p:spPr>
          <a:xfrm>
            <a:off x="3547688" y="5358992"/>
            <a:ext cx="190500" cy="190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TextBox 5">
            <a:extLst>
              <a:ext uri="{FF2B5EF4-FFF2-40B4-BE49-F238E27FC236}">
                <a16:creationId xmlns:a16="http://schemas.microsoft.com/office/drawing/2014/main" id="{FFF8EAA4-A787-23A2-747F-9B9CE1D338C3}"/>
              </a:ext>
            </a:extLst>
          </p:cNvPr>
          <p:cNvSpPr txBox="1"/>
          <p:nvPr/>
        </p:nvSpPr>
        <p:spPr>
          <a:xfrm>
            <a:off x="7920739" y="1133431"/>
            <a:ext cx="4057651" cy="860291"/>
          </a:xfrm>
          <a:prstGeom prst="rect">
            <a:avLst/>
          </a:prstGeom>
          <a:noFill/>
        </p:spPr>
        <p:txBody>
          <a:bodyPr wrap="square" lIns="0" tIns="36000" rIns="216000" bIns="36000" rtlCol="0">
            <a:spAutoFit/>
          </a:bodyPr>
          <a:lstStyle/>
          <a:p>
            <a:pPr>
              <a:lnSpc>
                <a:spcPct val="130000"/>
              </a:lnSpc>
              <a:spcBef>
                <a:spcPts val="1000"/>
              </a:spcBef>
            </a:pPr>
            <a:r>
              <a:rPr lang="en-US" sz="1400" b="1" dirty="0" err="1">
                <a:latin typeface="+mj-lt"/>
              </a:rPr>
              <a:t>Dinamiche</a:t>
            </a:r>
            <a:r>
              <a:rPr lang="en-US" sz="1400" b="1" dirty="0">
                <a:latin typeface="+mj-lt"/>
              </a:rPr>
              <a:t> </a:t>
            </a:r>
            <a:r>
              <a:rPr lang="en-US" sz="1400" b="1" dirty="0" err="1">
                <a:latin typeface="+mj-lt"/>
              </a:rPr>
              <a:t>territoriali</a:t>
            </a:r>
            <a:r>
              <a:rPr lang="en-US" sz="1400" b="1" dirty="0">
                <a:latin typeface="+mj-lt"/>
              </a:rPr>
              <a:t> </a:t>
            </a:r>
          </a:p>
          <a:p>
            <a:pPr>
              <a:lnSpc>
                <a:spcPct val="130000"/>
              </a:lnSpc>
              <a:spcBef>
                <a:spcPts val="1000"/>
              </a:spcBef>
            </a:pPr>
            <a:r>
              <a:rPr lang="it-IT" sz="1000" dirty="0">
                <a:solidFill>
                  <a:schemeClr val="tx1">
                    <a:alpha val="70000"/>
                  </a:schemeClr>
                </a:solidFill>
              </a:rPr>
              <a:t>Aggiornamento dei dati sulla popolazione, occupati, dati turistici, trend in corso</a:t>
            </a:r>
            <a:endParaRPr lang="en-US" sz="1000" dirty="0">
              <a:solidFill>
                <a:schemeClr val="tx1">
                  <a:alpha val="70000"/>
                </a:schemeClr>
              </a:solidFill>
            </a:endParaRPr>
          </a:p>
        </p:txBody>
      </p:sp>
      <p:sp>
        <p:nvSpPr>
          <p:cNvPr id="8" name="TextBox 7">
            <a:extLst>
              <a:ext uri="{FF2B5EF4-FFF2-40B4-BE49-F238E27FC236}">
                <a16:creationId xmlns:a16="http://schemas.microsoft.com/office/drawing/2014/main" id="{0C469C15-7825-F7B9-F8FA-11904BCD4D14}"/>
              </a:ext>
            </a:extLst>
          </p:cNvPr>
          <p:cNvSpPr txBox="1"/>
          <p:nvPr/>
        </p:nvSpPr>
        <p:spPr>
          <a:xfrm>
            <a:off x="7956893" y="2463595"/>
            <a:ext cx="4235107" cy="860291"/>
          </a:xfrm>
          <a:prstGeom prst="rect">
            <a:avLst/>
          </a:prstGeom>
          <a:noFill/>
        </p:spPr>
        <p:txBody>
          <a:bodyPr wrap="square" lIns="0" tIns="36000" rIns="216000" bIns="36000" rtlCol="0">
            <a:spAutoFit/>
          </a:bodyPr>
          <a:lstStyle/>
          <a:p>
            <a:pPr>
              <a:lnSpc>
                <a:spcPct val="130000"/>
              </a:lnSpc>
              <a:spcBef>
                <a:spcPts val="1000"/>
              </a:spcBef>
            </a:pPr>
            <a:r>
              <a:rPr lang="en-US" sz="1400" b="1" dirty="0" err="1"/>
              <a:t>Valutazione</a:t>
            </a:r>
            <a:r>
              <a:rPr lang="en-US" sz="1400" b="1" dirty="0"/>
              <a:t> </a:t>
            </a:r>
            <a:r>
              <a:rPr lang="en-US" sz="1400" b="1" dirty="0" err="1"/>
              <a:t>della</a:t>
            </a:r>
            <a:r>
              <a:rPr lang="en-US" sz="1400" b="1" dirty="0"/>
              <a:t> </a:t>
            </a:r>
            <a:r>
              <a:rPr lang="en-US" sz="1400" b="1" dirty="0" err="1"/>
              <a:t>precedente</a:t>
            </a:r>
            <a:r>
              <a:rPr lang="en-US" sz="1400" b="1" dirty="0"/>
              <a:t> </a:t>
            </a:r>
            <a:r>
              <a:rPr lang="en-US" sz="1400" b="1" dirty="0" err="1"/>
              <a:t>programmazione</a:t>
            </a:r>
            <a:endParaRPr lang="en-US" sz="1400" b="1" dirty="0"/>
          </a:p>
          <a:p>
            <a:pPr>
              <a:lnSpc>
                <a:spcPct val="130000"/>
              </a:lnSpc>
              <a:spcBef>
                <a:spcPts val="1000"/>
              </a:spcBef>
            </a:pPr>
            <a:r>
              <a:rPr lang="it-IT" sz="1000" dirty="0">
                <a:solidFill>
                  <a:schemeClr val="tx1">
                    <a:alpha val="70000"/>
                  </a:schemeClr>
                </a:solidFill>
              </a:rPr>
              <a:t>Restituzione dell’attuazione del piano precedente e dei progetti effettuati dai diversi enti, impatti e ricadute</a:t>
            </a:r>
            <a:endParaRPr lang="en-US" sz="1000" dirty="0">
              <a:solidFill>
                <a:schemeClr val="tx1">
                  <a:alpha val="70000"/>
                </a:schemeClr>
              </a:solidFill>
            </a:endParaRPr>
          </a:p>
        </p:txBody>
      </p:sp>
      <p:sp>
        <p:nvSpPr>
          <p:cNvPr id="9" name="TextBox 7">
            <a:extLst>
              <a:ext uri="{FF2B5EF4-FFF2-40B4-BE49-F238E27FC236}">
                <a16:creationId xmlns:a16="http://schemas.microsoft.com/office/drawing/2014/main" id="{104E7922-1028-59E6-3640-C38E19C88435}"/>
              </a:ext>
            </a:extLst>
          </p:cNvPr>
          <p:cNvSpPr txBox="1"/>
          <p:nvPr/>
        </p:nvSpPr>
        <p:spPr>
          <a:xfrm>
            <a:off x="7988737" y="5260477"/>
            <a:ext cx="4025807" cy="860291"/>
          </a:xfrm>
          <a:prstGeom prst="rect">
            <a:avLst/>
          </a:prstGeom>
          <a:noFill/>
        </p:spPr>
        <p:txBody>
          <a:bodyPr wrap="square" lIns="0" tIns="36000" rIns="216000" bIns="36000" rtlCol="0">
            <a:spAutoFit/>
          </a:bodyPr>
          <a:lstStyle/>
          <a:p>
            <a:pPr>
              <a:lnSpc>
                <a:spcPct val="130000"/>
              </a:lnSpc>
              <a:spcBef>
                <a:spcPts val="1000"/>
              </a:spcBef>
            </a:pPr>
            <a:r>
              <a:rPr lang="en-US" sz="1400" b="1" dirty="0" err="1"/>
              <a:t>Monitoraggio</a:t>
            </a:r>
            <a:endParaRPr lang="en-US" sz="1400" b="1" dirty="0"/>
          </a:p>
          <a:p>
            <a:pPr>
              <a:lnSpc>
                <a:spcPct val="130000"/>
              </a:lnSpc>
              <a:spcBef>
                <a:spcPts val="1000"/>
              </a:spcBef>
            </a:pPr>
            <a:r>
              <a:rPr lang="it-IT" sz="1000" dirty="0">
                <a:solidFill>
                  <a:schemeClr val="tx1">
                    <a:alpha val="70000"/>
                  </a:schemeClr>
                </a:solidFill>
              </a:rPr>
              <a:t>Indicatori e obiettivi di sostenibilità, coerenza con </a:t>
            </a:r>
            <a:r>
              <a:rPr lang="it-IT" sz="1000" dirty="0" err="1">
                <a:solidFill>
                  <a:schemeClr val="tx1">
                    <a:alpha val="70000"/>
                  </a:schemeClr>
                </a:solidFill>
              </a:rPr>
              <a:t>Periodic</a:t>
            </a:r>
            <a:r>
              <a:rPr lang="it-IT" sz="1000" dirty="0">
                <a:solidFill>
                  <a:schemeClr val="tx1">
                    <a:alpha val="70000"/>
                  </a:schemeClr>
                </a:solidFill>
              </a:rPr>
              <a:t> Report e strategia globale UNESCO </a:t>
            </a:r>
            <a:endParaRPr lang="en-US" sz="1000" dirty="0">
              <a:solidFill>
                <a:schemeClr val="tx1">
                  <a:alpha val="70000"/>
                </a:schemeClr>
              </a:solidFill>
            </a:endParaRPr>
          </a:p>
        </p:txBody>
      </p:sp>
      <p:sp>
        <p:nvSpPr>
          <p:cNvPr id="10" name="TextBox 7">
            <a:extLst>
              <a:ext uri="{FF2B5EF4-FFF2-40B4-BE49-F238E27FC236}">
                <a16:creationId xmlns:a16="http://schemas.microsoft.com/office/drawing/2014/main" id="{8948DBB6-8739-1BB2-4754-F8285129D9C9}"/>
              </a:ext>
            </a:extLst>
          </p:cNvPr>
          <p:cNvSpPr txBox="1"/>
          <p:nvPr/>
        </p:nvSpPr>
        <p:spPr>
          <a:xfrm>
            <a:off x="7956893" y="3935547"/>
            <a:ext cx="4057651" cy="860291"/>
          </a:xfrm>
          <a:prstGeom prst="rect">
            <a:avLst/>
          </a:prstGeom>
          <a:noFill/>
        </p:spPr>
        <p:txBody>
          <a:bodyPr wrap="square" lIns="0" tIns="36000" rIns="216000" bIns="36000" rtlCol="0">
            <a:spAutoFit/>
          </a:bodyPr>
          <a:lstStyle/>
          <a:p>
            <a:pPr>
              <a:lnSpc>
                <a:spcPct val="130000"/>
              </a:lnSpc>
              <a:spcBef>
                <a:spcPts val="1000"/>
              </a:spcBef>
            </a:pPr>
            <a:r>
              <a:rPr lang="en-US" sz="1400" b="1" dirty="0"/>
              <a:t>Quadro </a:t>
            </a:r>
            <a:r>
              <a:rPr lang="en-US" sz="1400" b="1" dirty="0" err="1"/>
              <a:t>strategico</a:t>
            </a:r>
            <a:endParaRPr lang="en-US" sz="1400" b="1" dirty="0"/>
          </a:p>
          <a:p>
            <a:pPr>
              <a:lnSpc>
                <a:spcPct val="130000"/>
              </a:lnSpc>
              <a:spcBef>
                <a:spcPts val="1000"/>
              </a:spcBef>
            </a:pPr>
            <a:r>
              <a:rPr lang="it-IT" sz="1000" dirty="0">
                <a:solidFill>
                  <a:schemeClr val="tx1">
                    <a:alpha val="70000"/>
                  </a:schemeClr>
                </a:solidFill>
              </a:rPr>
              <a:t>Analisi SWOT, vision 2023 – 2028, obiettivi strategici e progettualità di breve e medio periodo</a:t>
            </a:r>
            <a:endParaRPr lang="en-US" sz="1000" dirty="0">
              <a:solidFill>
                <a:schemeClr val="tx1">
                  <a:alpha val="70000"/>
                </a:schemeClr>
              </a:solidFill>
            </a:endParaRPr>
          </a:p>
        </p:txBody>
      </p:sp>
      <p:sp>
        <p:nvSpPr>
          <p:cNvPr id="11" name="Rettangolo 10">
            <a:extLst>
              <a:ext uri="{FF2B5EF4-FFF2-40B4-BE49-F238E27FC236}">
                <a16:creationId xmlns:a16="http://schemas.microsoft.com/office/drawing/2014/main" id="{80B4872A-BF17-3C82-6D98-6DEA9944157E}"/>
              </a:ext>
            </a:extLst>
          </p:cNvPr>
          <p:cNvSpPr/>
          <p:nvPr/>
        </p:nvSpPr>
        <p:spPr>
          <a:xfrm>
            <a:off x="7690194" y="1247300"/>
            <a:ext cx="190500" cy="190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a:extLst>
              <a:ext uri="{FF2B5EF4-FFF2-40B4-BE49-F238E27FC236}">
                <a16:creationId xmlns:a16="http://schemas.microsoft.com/office/drawing/2014/main" id="{DED1C963-A2F0-44B9-C444-5A02638A53BF}"/>
              </a:ext>
            </a:extLst>
          </p:cNvPr>
          <p:cNvSpPr/>
          <p:nvPr/>
        </p:nvSpPr>
        <p:spPr>
          <a:xfrm>
            <a:off x="7726349" y="2565947"/>
            <a:ext cx="190500" cy="190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a:extLst>
              <a:ext uri="{FF2B5EF4-FFF2-40B4-BE49-F238E27FC236}">
                <a16:creationId xmlns:a16="http://schemas.microsoft.com/office/drawing/2014/main" id="{2B4B9AEB-B27A-B1E6-565E-09734D41736E}"/>
              </a:ext>
            </a:extLst>
          </p:cNvPr>
          <p:cNvSpPr/>
          <p:nvPr/>
        </p:nvSpPr>
        <p:spPr>
          <a:xfrm>
            <a:off x="7726349" y="4032224"/>
            <a:ext cx="190500" cy="190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a:extLst>
              <a:ext uri="{FF2B5EF4-FFF2-40B4-BE49-F238E27FC236}">
                <a16:creationId xmlns:a16="http://schemas.microsoft.com/office/drawing/2014/main" id="{4118A52F-3F26-37A0-F1C8-A3D56B39B7DA}"/>
              </a:ext>
            </a:extLst>
          </p:cNvPr>
          <p:cNvSpPr/>
          <p:nvPr/>
        </p:nvSpPr>
        <p:spPr>
          <a:xfrm>
            <a:off x="7754301" y="5357154"/>
            <a:ext cx="190500" cy="190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025012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grpId="0" nodeType="withEffect">
                                  <p:stCondLst>
                                    <p:cond delay="50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1000" fill="hold"/>
                                        <p:tgtEl>
                                          <p:spTgt spid="43"/>
                                        </p:tgtEl>
                                        <p:attrNameLst>
                                          <p:attrName>ppt_x</p:attrName>
                                        </p:attrNameLst>
                                      </p:cBhvr>
                                      <p:tavLst>
                                        <p:tav tm="0">
                                          <p:val>
                                            <p:strVal val="#ppt_x"/>
                                          </p:val>
                                        </p:tav>
                                        <p:tav tm="100000">
                                          <p:val>
                                            <p:strVal val="#ppt_x"/>
                                          </p:val>
                                        </p:tav>
                                      </p:tavLst>
                                    </p:anim>
                                    <p:anim calcmode="lin" valueType="num">
                                      <p:cBhvr additive="base">
                                        <p:cTn id="8" dur="1000" fill="hold"/>
                                        <p:tgtEl>
                                          <p:spTgt spid="43"/>
                                        </p:tgtEl>
                                        <p:attrNameLst>
                                          <p:attrName>ppt_y</p:attrName>
                                        </p:attrNameLst>
                                      </p:cBhvr>
                                      <p:tavLst>
                                        <p:tav tm="0">
                                          <p:val>
                                            <p:strVal val="1+#ppt_h/2"/>
                                          </p:val>
                                        </p:tav>
                                        <p:tav tm="100000">
                                          <p:val>
                                            <p:strVal val="#ppt_y"/>
                                          </p:val>
                                        </p:tav>
                                      </p:tavLst>
                                    </p:anim>
                                  </p:childTnLst>
                                </p:cTn>
                              </p:par>
                              <p:par>
                                <p:cTn id="9" presetID="2" presetClass="entr" presetSubtype="4" decel="50000" fill="hold" grpId="0" nodeType="withEffect">
                                  <p:stCondLst>
                                    <p:cond delay="1500"/>
                                  </p:stCondLst>
                                  <p:childTnLst>
                                    <p:set>
                                      <p:cBhvr>
                                        <p:cTn id="10" dur="1" fill="hold">
                                          <p:stCondLst>
                                            <p:cond delay="0"/>
                                          </p:stCondLst>
                                        </p:cTn>
                                        <p:tgtEl>
                                          <p:spTgt spid="44"/>
                                        </p:tgtEl>
                                        <p:attrNameLst>
                                          <p:attrName>style.visibility</p:attrName>
                                        </p:attrNameLst>
                                      </p:cBhvr>
                                      <p:to>
                                        <p:strVal val="visible"/>
                                      </p:to>
                                    </p:set>
                                    <p:anim calcmode="lin" valueType="num">
                                      <p:cBhvr additive="base">
                                        <p:cTn id="11" dur="1000" fill="hold"/>
                                        <p:tgtEl>
                                          <p:spTgt spid="44"/>
                                        </p:tgtEl>
                                        <p:attrNameLst>
                                          <p:attrName>ppt_x</p:attrName>
                                        </p:attrNameLst>
                                      </p:cBhvr>
                                      <p:tavLst>
                                        <p:tav tm="0">
                                          <p:val>
                                            <p:strVal val="#ppt_x"/>
                                          </p:val>
                                        </p:tav>
                                        <p:tav tm="100000">
                                          <p:val>
                                            <p:strVal val="#ppt_x"/>
                                          </p:val>
                                        </p:tav>
                                      </p:tavLst>
                                    </p:anim>
                                    <p:anim calcmode="lin" valueType="num">
                                      <p:cBhvr additive="base">
                                        <p:cTn id="12" dur="1000" fill="hold"/>
                                        <p:tgtEl>
                                          <p:spTgt spid="44"/>
                                        </p:tgtEl>
                                        <p:attrNameLst>
                                          <p:attrName>ppt_y</p:attrName>
                                        </p:attrNameLst>
                                      </p:cBhvr>
                                      <p:tavLst>
                                        <p:tav tm="0">
                                          <p:val>
                                            <p:strVal val="1+#ppt_h/2"/>
                                          </p:val>
                                        </p:tav>
                                        <p:tav tm="100000">
                                          <p:val>
                                            <p:strVal val="#ppt_y"/>
                                          </p:val>
                                        </p:tav>
                                      </p:tavLst>
                                    </p:anim>
                                  </p:childTnLst>
                                </p:cTn>
                              </p:par>
                              <p:par>
                                <p:cTn id="13" presetID="2" presetClass="entr" presetSubtype="4" decel="50000" fill="hold" grpId="0" nodeType="withEffect">
                                  <p:stCondLst>
                                    <p:cond delay="1500"/>
                                  </p:stCondLst>
                                  <p:childTnLst>
                                    <p:set>
                                      <p:cBhvr>
                                        <p:cTn id="14" dur="1" fill="hold">
                                          <p:stCondLst>
                                            <p:cond delay="0"/>
                                          </p:stCondLst>
                                        </p:cTn>
                                        <p:tgtEl>
                                          <p:spTgt spid="50"/>
                                        </p:tgtEl>
                                        <p:attrNameLst>
                                          <p:attrName>style.visibility</p:attrName>
                                        </p:attrNameLst>
                                      </p:cBhvr>
                                      <p:to>
                                        <p:strVal val="visible"/>
                                      </p:to>
                                    </p:set>
                                    <p:anim calcmode="lin" valueType="num">
                                      <p:cBhvr additive="base">
                                        <p:cTn id="15" dur="1000" fill="hold"/>
                                        <p:tgtEl>
                                          <p:spTgt spid="50"/>
                                        </p:tgtEl>
                                        <p:attrNameLst>
                                          <p:attrName>ppt_x</p:attrName>
                                        </p:attrNameLst>
                                      </p:cBhvr>
                                      <p:tavLst>
                                        <p:tav tm="0">
                                          <p:val>
                                            <p:strVal val="#ppt_x"/>
                                          </p:val>
                                        </p:tav>
                                        <p:tav tm="100000">
                                          <p:val>
                                            <p:strVal val="#ppt_x"/>
                                          </p:val>
                                        </p:tav>
                                      </p:tavLst>
                                    </p:anim>
                                    <p:anim calcmode="lin" valueType="num">
                                      <p:cBhvr additive="base">
                                        <p:cTn id="16" dur="1000" fill="hold"/>
                                        <p:tgtEl>
                                          <p:spTgt spid="50"/>
                                        </p:tgtEl>
                                        <p:attrNameLst>
                                          <p:attrName>ppt_y</p:attrName>
                                        </p:attrNameLst>
                                      </p:cBhvr>
                                      <p:tavLst>
                                        <p:tav tm="0">
                                          <p:val>
                                            <p:strVal val="1+#ppt_h/2"/>
                                          </p:val>
                                        </p:tav>
                                        <p:tav tm="100000">
                                          <p:val>
                                            <p:strVal val="#ppt_y"/>
                                          </p:val>
                                        </p:tav>
                                      </p:tavLst>
                                    </p:anim>
                                  </p:childTnLst>
                                </p:cTn>
                              </p:par>
                              <p:par>
                                <p:cTn id="17" presetID="2" presetClass="entr" presetSubtype="4" decel="50000" fill="hold" grpId="0" nodeType="withEffect">
                                  <p:stCondLst>
                                    <p:cond delay="150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1+#ppt_h/2"/>
                                          </p:val>
                                        </p:tav>
                                        <p:tav tm="100000">
                                          <p:val>
                                            <p:strVal val="#ppt_y"/>
                                          </p:val>
                                        </p:tav>
                                      </p:tavLst>
                                    </p:anim>
                                  </p:childTnLst>
                                </p:cTn>
                              </p:par>
                              <p:par>
                                <p:cTn id="21" presetID="2" presetClass="entr" presetSubtype="4" decel="50000" fill="hold" grpId="0" nodeType="withEffect">
                                  <p:stCondLst>
                                    <p:cond delay="50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1000" fill="hold"/>
                                        <p:tgtEl>
                                          <p:spTgt spid="7"/>
                                        </p:tgtEl>
                                        <p:attrNameLst>
                                          <p:attrName>ppt_x</p:attrName>
                                        </p:attrNameLst>
                                      </p:cBhvr>
                                      <p:tavLst>
                                        <p:tav tm="0">
                                          <p:val>
                                            <p:strVal val="#ppt_x"/>
                                          </p:val>
                                        </p:tav>
                                        <p:tav tm="100000">
                                          <p:val>
                                            <p:strVal val="#ppt_x"/>
                                          </p:val>
                                        </p:tav>
                                      </p:tavLst>
                                    </p:anim>
                                    <p:anim calcmode="lin" valueType="num">
                                      <p:cBhvr additive="base">
                                        <p:cTn id="24" dur="10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decel="50000" fill="hold" grpId="0" nodeType="withEffect">
                                  <p:stCondLst>
                                    <p:cond delay="150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1000" fill="hold"/>
                                        <p:tgtEl>
                                          <p:spTgt spid="8"/>
                                        </p:tgtEl>
                                        <p:attrNameLst>
                                          <p:attrName>ppt_x</p:attrName>
                                        </p:attrNameLst>
                                      </p:cBhvr>
                                      <p:tavLst>
                                        <p:tav tm="0">
                                          <p:val>
                                            <p:strVal val="#ppt_x"/>
                                          </p:val>
                                        </p:tav>
                                        <p:tav tm="100000">
                                          <p:val>
                                            <p:strVal val="#ppt_x"/>
                                          </p:val>
                                        </p:tav>
                                      </p:tavLst>
                                    </p:anim>
                                    <p:anim calcmode="lin" valueType="num">
                                      <p:cBhvr additive="base">
                                        <p:cTn id="28" dur="10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decel="50000" fill="hold" grpId="0" nodeType="withEffect">
                                  <p:stCondLst>
                                    <p:cond delay="150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ppt_x"/>
                                          </p:val>
                                        </p:tav>
                                        <p:tav tm="100000">
                                          <p:val>
                                            <p:strVal val="#ppt_x"/>
                                          </p:val>
                                        </p:tav>
                                      </p:tavLst>
                                    </p:anim>
                                    <p:anim calcmode="lin" valueType="num">
                                      <p:cBhvr additive="base">
                                        <p:cTn id="32" dur="1000" fill="hold"/>
                                        <p:tgtEl>
                                          <p:spTgt spid="9"/>
                                        </p:tgtEl>
                                        <p:attrNameLst>
                                          <p:attrName>ppt_y</p:attrName>
                                        </p:attrNameLst>
                                      </p:cBhvr>
                                      <p:tavLst>
                                        <p:tav tm="0">
                                          <p:val>
                                            <p:strVal val="1+#ppt_h/2"/>
                                          </p:val>
                                        </p:tav>
                                        <p:tav tm="100000">
                                          <p:val>
                                            <p:strVal val="#ppt_y"/>
                                          </p:val>
                                        </p:tav>
                                      </p:tavLst>
                                    </p:anim>
                                  </p:childTnLst>
                                </p:cTn>
                              </p:par>
                              <p:par>
                                <p:cTn id="33" presetID="2" presetClass="entr" presetSubtype="4" decel="50000" fill="hold" grpId="0" nodeType="withEffect">
                                  <p:stCondLst>
                                    <p:cond delay="150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1000" fill="hold"/>
                                        <p:tgtEl>
                                          <p:spTgt spid="10"/>
                                        </p:tgtEl>
                                        <p:attrNameLst>
                                          <p:attrName>ppt_x</p:attrName>
                                        </p:attrNameLst>
                                      </p:cBhvr>
                                      <p:tavLst>
                                        <p:tav tm="0">
                                          <p:val>
                                            <p:strVal val="#ppt_x"/>
                                          </p:val>
                                        </p:tav>
                                        <p:tav tm="100000">
                                          <p:val>
                                            <p:strVal val="#ppt_x"/>
                                          </p:val>
                                        </p:tav>
                                      </p:tavLst>
                                    </p:anim>
                                    <p:anim calcmode="lin" valueType="num">
                                      <p:cBhvr additive="base">
                                        <p:cTn id="36"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50" grpId="0"/>
      <p:bldP spid="51" grpId="0"/>
      <p:bldP spid="7" grpId="0"/>
      <p:bldP spid="8" grpId="0"/>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8F40E823-9F85-9407-C47D-6F129E233F13}"/>
              </a:ext>
            </a:extLst>
          </p:cNvPr>
          <p:cNvSpPr>
            <a:spLocks noGrp="1"/>
          </p:cNvSpPr>
          <p:nvPr>
            <p:ph type="body" sz="quarter" idx="10"/>
          </p:nvPr>
        </p:nvSpPr>
        <p:spPr/>
        <p:txBody>
          <a:bodyPr/>
          <a:lstStyle/>
          <a:p>
            <a:r>
              <a:rPr lang="it-IT">
                <a:latin typeface="Arial"/>
                <a:cs typeface="Arial"/>
              </a:rPr>
              <a:t>Quadro strategico</a:t>
            </a:r>
            <a:endParaRPr lang="it-IT"/>
          </a:p>
        </p:txBody>
      </p:sp>
      <p:sp>
        <p:nvSpPr>
          <p:cNvPr id="3" name="Segnaposto testo 2">
            <a:extLst>
              <a:ext uri="{FF2B5EF4-FFF2-40B4-BE49-F238E27FC236}">
                <a16:creationId xmlns:a16="http://schemas.microsoft.com/office/drawing/2014/main" id="{074CFE72-53C3-B65A-81AE-2E81C807D8C4}"/>
              </a:ext>
            </a:extLst>
          </p:cNvPr>
          <p:cNvSpPr>
            <a:spLocks noGrp="1"/>
          </p:cNvSpPr>
          <p:nvPr>
            <p:ph type="body" sz="quarter" idx="11"/>
          </p:nvPr>
        </p:nvSpPr>
        <p:spPr/>
        <p:txBody>
          <a:bodyPr wrap="square" lIns="0" tIns="0" rIns="0" bIns="0" rtlCol="0" anchor="t">
            <a:spAutoFit/>
          </a:bodyPr>
          <a:lstStyle/>
          <a:p>
            <a:r>
              <a:rPr lang="it-IT"/>
              <a:t>SWOT ANALYSIS E VISION</a:t>
            </a:r>
          </a:p>
        </p:txBody>
      </p:sp>
      <p:sp>
        <p:nvSpPr>
          <p:cNvPr id="6" name="Segnaposto data 5">
            <a:extLst>
              <a:ext uri="{FF2B5EF4-FFF2-40B4-BE49-F238E27FC236}">
                <a16:creationId xmlns:a16="http://schemas.microsoft.com/office/drawing/2014/main" id="{790717D9-3B0F-5019-BA48-2F516A10EBC2}"/>
              </a:ext>
            </a:extLst>
          </p:cNvPr>
          <p:cNvSpPr>
            <a:spLocks noGrp="1"/>
          </p:cNvSpPr>
          <p:nvPr>
            <p:ph type="dt" sz="half" idx="2"/>
          </p:nvPr>
        </p:nvSpPr>
        <p:spPr/>
        <p:txBody>
          <a:bodyPr/>
          <a:lstStyle/>
          <a:p>
            <a:fld id="{7A4AF16A-B0B8-4637-BCC3-1D6538DB946A}" type="datetime4">
              <a:rPr lang="it-IT" smtClean="0"/>
              <a:t>18 settembre 2023</a:t>
            </a:fld>
            <a:endParaRPr lang="it-IT" dirty="0"/>
          </a:p>
        </p:txBody>
      </p:sp>
      <p:sp>
        <p:nvSpPr>
          <p:cNvPr id="8" name="Segnaposto testo 4">
            <a:extLst>
              <a:ext uri="{FF2B5EF4-FFF2-40B4-BE49-F238E27FC236}">
                <a16:creationId xmlns:a16="http://schemas.microsoft.com/office/drawing/2014/main" id="{E2519041-CC22-2578-A5F6-48D4EF112E72}"/>
              </a:ext>
            </a:extLst>
          </p:cNvPr>
          <p:cNvSpPr txBox="1">
            <a:spLocks/>
          </p:cNvSpPr>
          <p:nvPr/>
        </p:nvSpPr>
        <p:spPr>
          <a:xfrm>
            <a:off x="550863" y="2202971"/>
            <a:ext cx="5303007" cy="2029273"/>
          </a:xfrm>
          <a:prstGeom prst="rect">
            <a:avLst/>
          </a:prstGeom>
          <a:noFill/>
        </p:spPr>
        <p:txBody>
          <a:bodyPr wrap="square" lIns="0" tIns="0" rIns="0" bIns="0" rtlCol="0" anchor="t">
            <a:spAutoFit/>
          </a:bodyPr>
          <a:lstStyle>
            <a:lvl1pPr marL="228565" indent="-228565" algn="l" defTabSz="914262"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97" indent="-228565" algn="l" defTabSz="91426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28" indent="-228565" algn="l" defTabSz="91426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959"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7090"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4221"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352"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483"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614"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227965" indent="-227965" defTabSz="609508"/>
            <a:r>
              <a:rPr lang="it-IT" sz="1600" dirty="0">
                <a:solidFill>
                  <a:schemeClr val="accent1"/>
                </a:solidFill>
                <a:latin typeface="Arial"/>
                <a:cs typeface="Arial"/>
              </a:rPr>
              <a:t>SWOT ANALYSIS</a:t>
            </a:r>
            <a:endParaRPr lang="it-IT">
              <a:solidFill>
                <a:schemeClr val="accent1"/>
              </a:solidFill>
              <a:latin typeface="Arial"/>
              <a:cs typeface="Arial"/>
            </a:endParaRPr>
          </a:p>
          <a:p>
            <a:pPr marL="0" indent="0" defTabSz="609508">
              <a:buNone/>
            </a:pPr>
            <a:r>
              <a:rPr lang="it-IT" sz="1600" dirty="0">
                <a:solidFill>
                  <a:srgbClr val="212121"/>
                </a:solidFill>
                <a:latin typeface="+mj-lt"/>
              </a:rPr>
              <a:t>Sintesi complessiva dei principali punti forza e debolezza, delle opportunità e dei rischi emersi e il punto di riferimento per la definizione del quadro </a:t>
            </a:r>
            <a:r>
              <a:rPr lang="it-IT" sz="1600" err="1">
                <a:solidFill>
                  <a:srgbClr val="212121"/>
                </a:solidFill>
                <a:latin typeface="+mj-lt"/>
              </a:rPr>
              <a:t>esigenziale</a:t>
            </a:r>
            <a:r>
              <a:rPr lang="it-IT" sz="1600" dirty="0">
                <a:solidFill>
                  <a:srgbClr val="212121"/>
                </a:solidFill>
                <a:latin typeface="+mj-lt"/>
              </a:rPr>
              <a:t> e degli elementi da valorizzare su cui basare la strategia e il piano di azione per il prossimo quinquennio, in coerenza con il piano strategico.</a:t>
            </a:r>
          </a:p>
          <a:p>
            <a:pPr marL="227965" indent="-227965" defTabSz="609508"/>
            <a:endParaRPr lang="it-IT" sz="1600">
              <a:solidFill>
                <a:schemeClr val="accent2"/>
              </a:solidFill>
              <a:latin typeface="Arial" panose="020B0604020202020204" pitchFamily="34" charset="0"/>
              <a:cs typeface="Arial" panose="020B0604020202020204" pitchFamily="34" charset="0"/>
            </a:endParaRPr>
          </a:p>
        </p:txBody>
      </p:sp>
      <p:sp>
        <p:nvSpPr>
          <p:cNvPr id="10" name="Segnaposto testo 5">
            <a:extLst>
              <a:ext uri="{FF2B5EF4-FFF2-40B4-BE49-F238E27FC236}">
                <a16:creationId xmlns:a16="http://schemas.microsoft.com/office/drawing/2014/main" id="{9F8A35D1-E574-FB59-8DA4-7AC8D5FFFBB4}"/>
              </a:ext>
            </a:extLst>
          </p:cNvPr>
          <p:cNvSpPr txBox="1">
            <a:spLocks/>
          </p:cNvSpPr>
          <p:nvPr/>
        </p:nvSpPr>
        <p:spPr>
          <a:xfrm>
            <a:off x="6344911" y="2202971"/>
            <a:ext cx="5303007" cy="1236236"/>
          </a:xfrm>
          <a:prstGeom prst="rect">
            <a:avLst/>
          </a:prstGeom>
          <a:ln>
            <a:noFill/>
          </a:ln>
        </p:spPr>
        <p:txBody>
          <a:bodyPr wrap="square" lIns="0" tIns="0" rIns="0" bIns="0" rtlCol="0" anchor="t">
            <a:spAutoFit/>
          </a:bodyPr>
          <a:lstStyle>
            <a:lvl1pPr marL="228565" indent="-228565" algn="l" defTabSz="914262"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97" indent="-228565" algn="l" defTabSz="91426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28" indent="-228565" algn="l" defTabSz="91426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959"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7090"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4221"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352"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483"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614"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227965" indent="-227965"/>
            <a:r>
              <a:rPr lang="it-IT" sz="1600" dirty="0">
                <a:solidFill>
                  <a:schemeClr val="accent1"/>
                </a:solidFill>
                <a:latin typeface="Arial"/>
                <a:cs typeface="Arial"/>
              </a:rPr>
              <a:t>VISION</a:t>
            </a:r>
          </a:p>
          <a:p>
            <a:pPr marL="0" indent="0">
              <a:buNone/>
            </a:pPr>
            <a:r>
              <a:rPr lang="it-IT" sz="1600" i="1" dirty="0">
                <a:latin typeface="Arial"/>
                <a:cs typeface="Arial"/>
              </a:rPr>
              <a:t>Vision</a:t>
            </a:r>
            <a:r>
              <a:rPr lang="it-IT" sz="1600" dirty="0">
                <a:latin typeface="Arial"/>
                <a:cs typeface="Arial"/>
              </a:rPr>
              <a:t> condivisa dei prossimi anni, come proiezione di uno scenario futuro che rispecchia ideali, valori e aspirazioni di un territorio e di una comunità, in coerenza con il piano strategico.</a:t>
            </a:r>
            <a:endParaRPr lang="it-IT" sz="1600" dirty="0">
              <a:solidFill>
                <a:srgbClr val="000000"/>
              </a:solidFill>
              <a:cs typeface="Arial" panose="020B0604020202020204"/>
            </a:endParaRPr>
          </a:p>
        </p:txBody>
      </p:sp>
      <p:sp>
        <p:nvSpPr>
          <p:cNvPr id="14" name="CasellaDiTesto 13">
            <a:extLst>
              <a:ext uri="{FF2B5EF4-FFF2-40B4-BE49-F238E27FC236}">
                <a16:creationId xmlns:a16="http://schemas.microsoft.com/office/drawing/2014/main" id="{8EFEA8ED-4830-E241-5BF5-26197819F846}"/>
              </a:ext>
            </a:extLst>
          </p:cNvPr>
          <p:cNvSpPr txBox="1"/>
          <p:nvPr/>
        </p:nvSpPr>
        <p:spPr>
          <a:xfrm>
            <a:off x="452541" y="1420974"/>
            <a:ext cx="11085377" cy="584775"/>
          </a:xfrm>
          <a:prstGeom prst="rect">
            <a:avLst/>
          </a:prstGeom>
          <a:noFill/>
        </p:spPr>
        <p:txBody>
          <a:bodyPr wrap="square" lIns="91440" tIns="45720" rIns="91440" bIns="45720" anchor="t">
            <a:spAutoFit/>
          </a:bodyPr>
          <a:lstStyle>
            <a:defPPr>
              <a:defRPr lang="en-US"/>
            </a:defPPr>
            <a:lvl1pPr marL="0" algn="l" defTabSz="609416" rtl="0" eaLnBrk="1" latinLnBrk="0" hangingPunct="1">
              <a:defRPr sz="2400" kern="1200">
                <a:solidFill>
                  <a:schemeClr val="tx1"/>
                </a:solidFill>
                <a:latin typeface="+mn-lt"/>
                <a:ea typeface="+mn-ea"/>
                <a:cs typeface="+mn-cs"/>
              </a:defRPr>
            </a:lvl1pPr>
            <a:lvl2pPr marL="609416" algn="l" defTabSz="609416" rtl="0" eaLnBrk="1" latinLnBrk="0" hangingPunct="1">
              <a:defRPr sz="2400" kern="1200">
                <a:solidFill>
                  <a:schemeClr val="tx1"/>
                </a:solidFill>
                <a:latin typeface="+mn-lt"/>
                <a:ea typeface="+mn-ea"/>
                <a:cs typeface="+mn-cs"/>
              </a:defRPr>
            </a:lvl2pPr>
            <a:lvl3pPr marL="1218832" algn="l" defTabSz="609416" rtl="0" eaLnBrk="1" latinLnBrk="0" hangingPunct="1">
              <a:defRPr sz="2400" kern="1200">
                <a:solidFill>
                  <a:schemeClr val="tx1"/>
                </a:solidFill>
                <a:latin typeface="+mn-lt"/>
                <a:ea typeface="+mn-ea"/>
                <a:cs typeface="+mn-cs"/>
              </a:defRPr>
            </a:lvl3pPr>
            <a:lvl4pPr marL="1828249" algn="l" defTabSz="609416" rtl="0" eaLnBrk="1" latinLnBrk="0" hangingPunct="1">
              <a:defRPr sz="2400" kern="1200">
                <a:solidFill>
                  <a:schemeClr val="tx1"/>
                </a:solidFill>
                <a:latin typeface="+mn-lt"/>
                <a:ea typeface="+mn-ea"/>
                <a:cs typeface="+mn-cs"/>
              </a:defRPr>
            </a:lvl4pPr>
            <a:lvl5pPr marL="2437665" algn="l" defTabSz="609416" rtl="0" eaLnBrk="1" latinLnBrk="0" hangingPunct="1">
              <a:defRPr sz="2400" kern="1200">
                <a:solidFill>
                  <a:schemeClr val="tx1"/>
                </a:solidFill>
                <a:latin typeface="+mn-lt"/>
                <a:ea typeface="+mn-ea"/>
                <a:cs typeface="+mn-cs"/>
              </a:defRPr>
            </a:lvl5pPr>
            <a:lvl6pPr marL="3047082" algn="l" defTabSz="609416" rtl="0" eaLnBrk="1" latinLnBrk="0" hangingPunct="1">
              <a:defRPr sz="2400" kern="1200">
                <a:solidFill>
                  <a:schemeClr val="tx1"/>
                </a:solidFill>
                <a:latin typeface="+mn-lt"/>
                <a:ea typeface="+mn-ea"/>
                <a:cs typeface="+mn-cs"/>
              </a:defRPr>
            </a:lvl6pPr>
            <a:lvl7pPr marL="3656498" algn="l" defTabSz="609416" rtl="0" eaLnBrk="1" latinLnBrk="0" hangingPunct="1">
              <a:defRPr sz="2400" kern="1200">
                <a:solidFill>
                  <a:schemeClr val="tx1"/>
                </a:solidFill>
                <a:latin typeface="+mn-lt"/>
                <a:ea typeface="+mn-ea"/>
                <a:cs typeface="+mn-cs"/>
              </a:defRPr>
            </a:lvl7pPr>
            <a:lvl8pPr marL="4265914" algn="l" defTabSz="609416" rtl="0" eaLnBrk="1" latinLnBrk="0" hangingPunct="1">
              <a:defRPr sz="2400" kern="1200">
                <a:solidFill>
                  <a:schemeClr val="tx1"/>
                </a:solidFill>
                <a:latin typeface="+mn-lt"/>
                <a:ea typeface="+mn-ea"/>
                <a:cs typeface="+mn-cs"/>
              </a:defRPr>
            </a:lvl8pPr>
            <a:lvl9pPr marL="4875330" algn="l" defTabSz="609416" rtl="0" eaLnBrk="1" latinLnBrk="0" hangingPunct="1">
              <a:defRPr sz="2400" kern="1200">
                <a:solidFill>
                  <a:schemeClr val="tx1"/>
                </a:solidFill>
                <a:latin typeface="+mn-lt"/>
                <a:ea typeface="+mn-ea"/>
                <a:cs typeface="+mn-cs"/>
              </a:defRPr>
            </a:lvl9pPr>
          </a:lstStyle>
          <a:p>
            <a:r>
              <a:rPr lang="it-IT" sz="1600" dirty="0">
                <a:solidFill>
                  <a:srgbClr val="212121"/>
                </a:solidFill>
                <a:latin typeface="+mj-lt"/>
              </a:rPr>
              <a:t>A partire dall’analisi dello stato di fatto del Sito, dalle valutazioni effettuate in merito agli impatti del precedente Piano di Gestione e alla luce di quanto emerso dal processo di partecipazione, sono</a:t>
            </a:r>
            <a:r>
              <a:rPr lang="it-IT" sz="1600" b="0" i="0" dirty="0">
                <a:solidFill>
                  <a:srgbClr val="212121"/>
                </a:solidFill>
                <a:effectLst/>
                <a:latin typeface="+mj-lt"/>
              </a:rPr>
              <a:t> </a:t>
            </a:r>
            <a:r>
              <a:rPr lang="it-IT" sz="1600" dirty="0">
                <a:solidFill>
                  <a:srgbClr val="212121"/>
                </a:solidFill>
                <a:latin typeface="+mj-lt"/>
              </a:rPr>
              <a:t>da elaborare:</a:t>
            </a:r>
            <a:endParaRPr lang="it-IT" sz="1600" b="0" i="0" dirty="0">
              <a:solidFill>
                <a:srgbClr val="212121"/>
              </a:solidFill>
              <a:effectLst/>
              <a:latin typeface="+mj-lt"/>
            </a:endParaRPr>
          </a:p>
        </p:txBody>
      </p:sp>
      <p:pic>
        <p:nvPicPr>
          <p:cNvPr id="19" name="Immagine 18" descr="Immagine che contiene testo, schermata, Carattere, logo&#10;&#10;Descrizione generata automaticamente">
            <a:extLst>
              <a:ext uri="{FF2B5EF4-FFF2-40B4-BE49-F238E27FC236}">
                <a16:creationId xmlns:a16="http://schemas.microsoft.com/office/drawing/2014/main" id="{D8153571-54A6-2B84-2B4E-1BAE1E9D7F62}"/>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3825" r="20134" b="199"/>
          <a:stretch/>
        </p:blipFill>
        <p:spPr>
          <a:xfrm>
            <a:off x="1887794" y="4085296"/>
            <a:ext cx="2462983" cy="2458089"/>
          </a:xfrm>
          <a:prstGeom prst="rect">
            <a:avLst/>
          </a:prstGeom>
        </p:spPr>
      </p:pic>
      <p:sp>
        <p:nvSpPr>
          <p:cNvPr id="20" name="CasellaDiTesto 19">
            <a:extLst>
              <a:ext uri="{FF2B5EF4-FFF2-40B4-BE49-F238E27FC236}">
                <a16:creationId xmlns:a16="http://schemas.microsoft.com/office/drawing/2014/main" id="{DFB5A5CD-A026-06D1-6447-0739C3D06AEA}"/>
              </a:ext>
            </a:extLst>
          </p:cNvPr>
          <p:cNvSpPr txBox="1"/>
          <p:nvPr/>
        </p:nvSpPr>
        <p:spPr>
          <a:xfrm>
            <a:off x="1794388" y="6484938"/>
            <a:ext cx="2816941" cy="637048"/>
          </a:xfrm>
          <a:prstGeom prst="rect">
            <a:avLst/>
          </a:prstGeom>
        </p:spPr>
        <p:txBody>
          <a:bodyPr lIns="91440" tIns="45720" rIns="91440" bIns="45720" anchor="t">
            <a:normAutofit/>
          </a:bodyPr>
          <a:lstStyle/>
          <a:p>
            <a:r>
              <a:rPr lang="en-US" sz="600" dirty="0">
                <a:hlinkClick r:id="rId3"/>
              </a:rPr>
              <a:t>Questa foto</a:t>
            </a:r>
            <a:r>
              <a:rPr lang="en-US" sz="600" dirty="0"/>
              <a:t> di Autore </a:t>
            </a:r>
            <a:r>
              <a:rPr lang="en-US" sz="600" err="1"/>
              <a:t>sconosciuto</a:t>
            </a:r>
            <a:r>
              <a:rPr lang="en-US" sz="600" dirty="0"/>
              <a:t> è </a:t>
            </a:r>
            <a:r>
              <a:rPr lang="en-US" sz="600" err="1"/>
              <a:t>concessa</a:t>
            </a:r>
            <a:r>
              <a:rPr lang="en-US" sz="600" dirty="0"/>
              <a:t> in </a:t>
            </a:r>
            <a:r>
              <a:rPr lang="en-US" sz="600" err="1"/>
              <a:t>licenza</a:t>
            </a:r>
            <a:r>
              <a:rPr lang="en-US" sz="600" dirty="0"/>
              <a:t> secondo </a:t>
            </a:r>
            <a:r>
              <a:rPr lang="en-US" sz="600" dirty="0">
                <a:hlinkClick r:id="rId4"/>
              </a:rPr>
              <a:t>CC BY</a:t>
            </a:r>
            <a:r>
              <a:rPr lang="en-US" sz="600" dirty="0"/>
              <a:t>.</a:t>
            </a:r>
          </a:p>
        </p:txBody>
      </p:sp>
      <p:pic>
        <p:nvPicPr>
          <p:cNvPr id="22" name="Immagine 21" descr="Vision Erfolg Motivation - Kostenloses Bild auf Pixabay">
            <a:extLst>
              <a:ext uri="{FF2B5EF4-FFF2-40B4-BE49-F238E27FC236}">
                <a16:creationId xmlns:a16="http://schemas.microsoft.com/office/drawing/2014/main" id="{67D934C8-AB70-0A81-9058-05C16FA634AD}"/>
              </a:ext>
            </a:extLst>
          </p:cNvPr>
          <p:cNvPicPr>
            <a:picLocks noChangeAspect="1"/>
          </p:cNvPicPr>
          <p:nvPr/>
        </p:nvPicPr>
        <p:blipFill rotWithShape="1">
          <a:blip r:embed="rId5"/>
          <a:srcRect l="9891" r="6850" b="210"/>
          <a:stretch/>
        </p:blipFill>
        <p:spPr>
          <a:xfrm>
            <a:off x="6343775" y="3824258"/>
            <a:ext cx="4515967" cy="2144425"/>
          </a:xfrm>
          <a:prstGeom prst="rect">
            <a:avLst/>
          </a:prstGeom>
        </p:spPr>
      </p:pic>
    </p:spTree>
    <p:extLst>
      <p:ext uri="{BB962C8B-B14F-4D97-AF65-F5344CB8AC3E}">
        <p14:creationId xmlns:p14="http://schemas.microsoft.com/office/powerpoint/2010/main" val="32468232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Segnaposto immagine 10">
            <a:extLst>
              <a:ext uri="{FF2B5EF4-FFF2-40B4-BE49-F238E27FC236}">
                <a16:creationId xmlns:a16="http://schemas.microsoft.com/office/drawing/2014/main" id="{712C0A35-4E65-4172-ADB3-EF0C642A11B5}"/>
              </a:ext>
            </a:extLst>
          </p:cNvPr>
          <p:cNvPicPr>
            <a:picLocks noGrp="1" noChangeAspect="1"/>
          </p:cNvPicPr>
          <p:nvPr>
            <p:ph type="pic" sz="quarter" idx="14"/>
          </p:nvPr>
        </p:nvPicPr>
        <p:blipFill>
          <a:blip r:embed="rId2"/>
          <a:srcRect l="2802" r="2802"/>
          <a:stretch>
            <a:fillRect/>
          </a:stretch>
        </p:blipFill>
        <p:spPr>
          <a:prstGeom prst="rect">
            <a:avLst/>
          </a:prstGeom>
        </p:spPr>
      </p:pic>
      <p:pic>
        <p:nvPicPr>
          <p:cNvPr id="13" name="Segnaposto immagine 12">
            <a:extLst>
              <a:ext uri="{FF2B5EF4-FFF2-40B4-BE49-F238E27FC236}">
                <a16:creationId xmlns:a16="http://schemas.microsoft.com/office/drawing/2014/main" id="{362A3BE8-C8F7-4082-B348-00F08C606CFB}"/>
              </a:ext>
            </a:extLst>
          </p:cNvPr>
          <p:cNvPicPr>
            <a:picLocks noGrp="1" noChangeAspect="1"/>
          </p:cNvPicPr>
          <p:nvPr>
            <p:ph type="pic" sz="quarter" idx="15"/>
          </p:nvPr>
        </p:nvPicPr>
        <p:blipFill>
          <a:blip r:embed="rId3"/>
          <a:srcRect l="14970" r="14970"/>
          <a:stretch>
            <a:fillRect/>
          </a:stretch>
        </p:blipFill>
        <p:spPr>
          <a:prstGeom prst="rect">
            <a:avLst/>
          </a:prstGeom>
        </p:spPr>
      </p:pic>
      <p:pic>
        <p:nvPicPr>
          <p:cNvPr id="12" name="Segnaposto immagine 11">
            <a:extLst>
              <a:ext uri="{FF2B5EF4-FFF2-40B4-BE49-F238E27FC236}">
                <a16:creationId xmlns:a16="http://schemas.microsoft.com/office/drawing/2014/main" id="{3CD4D334-CAE8-4073-B6F4-5719BEC3F1AF}"/>
              </a:ext>
            </a:extLst>
          </p:cNvPr>
          <p:cNvPicPr>
            <a:picLocks noGrp="1" noChangeAspect="1"/>
          </p:cNvPicPr>
          <p:nvPr>
            <p:ph type="pic" sz="quarter" idx="16"/>
          </p:nvPr>
        </p:nvPicPr>
        <p:blipFill>
          <a:blip r:embed="rId4"/>
          <a:srcRect l="19793" r="19793"/>
          <a:stretch>
            <a:fillRect/>
          </a:stretch>
        </p:blipFill>
        <p:spPr>
          <a:prstGeom prst="rect">
            <a:avLst/>
          </a:prstGeom>
        </p:spPr>
      </p:pic>
      <p:sp>
        <p:nvSpPr>
          <p:cNvPr id="7" name="Segnaposto testo 6">
            <a:extLst>
              <a:ext uri="{FF2B5EF4-FFF2-40B4-BE49-F238E27FC236}">
                <a16:creationId xmlns:a16="http://schemas.microsoft.com/office/drawing/2014/main" id="{934EE509-9819-4FAB-AD9A-5C94ED9F0A25}"/>
              </a:ext>
            </a:extLst>
          </p:cNvPr>
          <p:cNvSpPr>
            <a:spLocks noGrp="1"/>
          </p:cNvSpPr>
          <p:nvPr>
            <p:ph type="body" sz="quarter" idx="10"/>
          </p:nvPr>
        </p:nvSpPr>
        <p:spPr>
          <a:xfrm>
            <a:off x="1632349" y="242071"/>
            <a:ext cx="3977255" cy="1000787"/>
          </a:xfrm>
        </p:spPr>
        <p:txBody>
          <a:bodyPr/>
          <a:lstStyle/>
          <a:p>
            <a:r>
              <a:rPr lang="it-IT" dirty="0"/>
              <a:t>LA VISION</a:t>
            </a:r>
          </a:p>
          <a:p>
            <a:r>
              <a:rPr lang="it-IT" dirty="0"/>
              <a:t>Il piano di gestione dei Trulli di Alberobello</a:t>
            </a:r>
          </a:p>
        </p:txBody>
      </p:sp>
      <p:sp>
        <p:nvSpPr>
          <p:cNvPr id="6" name="Segnaposto data 5">
            <a:extLst>
              <a:ext uri="{FF2B5EF4-FFF2-40B4-BE49-F238E27FC236}">
                <a16:creationId xmlns:a16="http://schemas.microsoft.com/office/drawing/2014/main" id="{2DCDB7C4-14E7-4ECE-857D-D424C731F6D5}"/>
              </a:ext>
            </a:extLst>
          </p:cNvPr>
          <p:cNvSpPr>
            <a:spLocks noGrp="1"/>
          </p:cNvSpPr>
          <p:nvPr>
            <p:ph type="dt" sz="half" idx="2"/>
          </p:nvPr>
        </p:nvSpPr>
        <p:spPr/>
        <p:txBody>
          <a:bodyPr/>
          <a:lstStyle/>
          <a:p>
            <a:fld id="{7A4AF16A-B0B8-4637-BCC3-1D6538DB946A}" type="datetime4">
              <a:rPr lang="it-IT" smtClean="0"/>
              <a:t>18 settembre 2023</a:t>
            </a:fld>
            <a:endParaRPr lang="it-IT" dirty="0"/>
          </a:p>
        </p:txBody>
      </p:sp>
      <p:sp>
        <p:nvSpPr>
          <p:cNvPr id="8" name="Segnaposto testo 7">
            <a:extLst>
              <a:ext uri="{FF2B5EF4-FFF2-40B4-BE49-F238E27FC236}">
                <a16:creationId xmlns:a16="http://schemas.microsoft.com/office/drawing/2014/main" id="{AFD22EDD-E2D8-4E65-AB7F-BDE7D65E375F}"/>
              </a:ext>
            </a:extLst>
          </p:cNvPr>
          <p:cNvSpPr>
            <a:spLocks noGrp="1"/>
          </p:cNvSpPr>
          <p:nvPr>
            <p:ph type="body" sz="quarter" idx="11"/>
          </p:nvPr>
        </p:nvSpPr>
        <p:spPr/>
        <p:txBody>
          <a:bodyPr/>
          <a:lstStyle/>
          <a:p>
            <a:r>
              <a:rPr lang="it-IT" dirty="0"/>
              <a:t>PDG dei ragazzi </a:t>
            </a:r>
          </a:p>
        </p:txBody>
      </p:sp>
      <p:pic>
        <p:nvPicPr>
          <p:cNvPr id="14" name="Immagine 13">
            <a:extLst>
              <a:ext uri="{FF2B5EF4-FFF2-40B4-BE49-F238E27FC236}">
                <a16:creationId xmlns:a16="http://schemas.microsoft.com/office/drawing/2014/main" id="{4B4C30A6-779F-46A2-BCCB-4FCC82366789}"/>
              </a:ext>
            </a:extLst>
          </p:cNvPr>
          <p:cNvPicPr>
            <a:picLocks noChangeAspect="1"/>
          </p:cNvPicPr>
          <p:nvPr/>
        </p:nvPicPr>
        <p:blipFill rotWithShape="1">
          <a:blip r:embed="rId5"/>
          <a:srcRect l="2599" t="1840" r="10797" b="3035"/>
          <a:stretch/>
        </p:blipFill>
        <p:spPr>
          <a:xfrm>
            <a:off x="338428" y="1747070"/>
            <a:ext cx="4399826" cy="5031813"/>
          </a:xfrm>
          <a:prstGeom prst="rect">
            <a:avLst/>
          </a:prstGeom>
        </p:spPr>
      </p:pic>
    </p:spTree>
    <p:extLst>
      <p:ext uri="{BB962C8B-B14F-4D97-AF65-F5344CB8AC3E}">
        <p14:creationId xmlns:p14="http://schemas.microsoft.com/office/powerpoint/2010/main" val="38789252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egnaposto immagine 9">
            <a:extLst>
              <a:ext uri="{FF2B5EF4-FFF2-40B4-BE49-F238E27FC236}">
                <a16:creationId xmlns:a16="http://schemas.microsoft.com/office/drawing/2014/main" id="{87BE6117-0502-4DD7-A7A0-71550A327D90}"/>
              </a:ext>
            </a:extLst>
          </p:cNvPr>
          <p:cNvPicPr>
            <a:picLocks noGrp="1" noChangeAspect="1"/>
          </p:cNvPicPr>
          <p:nvPr>
            <p:ph type="pic" sz="quarter" idx="14"/>
          </p:nvPr>
        </p:nvPicPr>
        <p:blipFill>
          <a:blip r:embed="rId2"/>
          <a:srcRect l="20126" r="20126"/>
          <a:stretch>
            <a:fillRect/>
          </a:stretch>
        </p:blipFill>
        <p:spPr>
          <a:prstGeom prst="rect">
            <a:avLst/>
          </a:prstGeom>
        </p:spPr>
      </p:pic>
      <p:pic>
        <p:nvPicPr>
          <p:cNvPr id="11" name="Segnaposto immagine 10">
            <a:extLst>
              <a:ext uri="{FF2B5EF4-FFF2-40B4-BE49-F238E27FC236}">
                <a16:creationId xmlns:a16="http://schemas.microsoft.com/office/drawing/2014/main" id="{C7BC0484-D288-4FB8-9695-8B127057BC29}"/>
              </a:ext>
            </a:extLst>
          </p:cNvPr>
          <p:cNvPicPr>
            <a:picLocks noGrp="1" noChangeAspect="1"/>
          </p:cNvPicPr>
          <p:nvPr>
            <p:ph type="pic" sz="quarter" idx="16"/>
          </p:nvPr>
        </p:nvPicPr>
        <p:blipFill>
          <a:blip r:embed="rId3"/>
          <a:srcRect l="4809" r="4809"/>
          <a:stretch>
            <a:fillRect/>
          </a:stretch>
        </p:blipFill>
        <p:spPr>
          <a:prstGeom prst="rect">
            <a:avLst/>
          </a:prstGeom>
        </p:spPr>
      </p:pic>
      <p:sp>
        <p:nvSpPr>
          <p:cNvPr id="7" name="Segnaposto testo 6">
            <a:extLst>
              <a:ext uri="{FF2B5EF4-FFF2-40B4-BE49-F238E27FC236}">
                <a16:creationId xmlns:a16="http://schemas.microsoft.com/office/drawing/2014/main" id="{934EE509-9819-4FAB-AD9A-5C94ED9F0A25}"/>
              </a:ext>
            </a:extLst>
          </p:cNvPr>
          <p:cNvSpPr>
            <a:spLocks noGrp="1"/>
          </p:cNvSpPr>
          <p:nvPr>
            <p:ph type="body" sz="quarter" idx="10"/>
          </p:nvPr>
        </p:nvSpPr>
        <p:spPr>
          <a:xfrm>
            <a:off x="1604640" y="196663"/>
            <a:ext cx="3977255" cy="1000787"/>
          </a:xfrm>
        </p:spPr>
        <p:txBody>
          <a:bodyPr/>
          <a:lstStyle/>
          <a:p>
            <a:r>
              <a:rPr lang="it-IT" dirty="0"/>
              <a:t>LA VISION</a:t>
            </a:r>
          </a:p>
          <a:p>
            <a:r>
              <a:rPr lang="it-IT" dirty="0"/>
              <a:t>Il piano di gestione delle Cinque Terre</a:t>
            </a:r>
          </a:p>
        </p:txBody>
      </p:sp>
      <p:sp>
        <p:nvSpPr>
          <p:cNvPr id="6" name="Segnaposto data 5">
            <a:extLst>
              <a:ext uri="{FF2B5EF4-FFF2-40B4-BE49-F238E27FC236}">
                <a16:creationId xmlns:a16="http://schemas.microsoft.com/office/drawing/2014/main" id="{2DCDB7C4-14E7-4ECE-857D-D424C731F6D5}"/>
              </a:ext>
            </a:extLst>
          </p:cNvPr>
          <p:cNvSpPr>
            <a:spLocks noGrp="1"/>
          </p:cNvSpPr>
          <p:nvPr>
            <p:ph type="dt" sz="half" idx="2"/>
          </p:nvPr>
        </p:nvSpPr>
        <p:spPr/>
        <p:txBody>
          <a:bodyPr/>
          <a:lstStyle/>
          <a:p>
            <a:fld id="{7A4AF16A-B0B8-4637-BCC3-1D6538DB946A}" type="datetime4">
              <a:rPr lang="it-IT" smtClean="0"/>
              <a:t>18 settembre 2023</a:t>
            </a:fld>
            <a:endParaRPr lang="it-IT" dirty="0"/>
          </a:p>
        </p:txBody>
      </p:sp>
      <p:sp>
        <p:nvSpPr>
          <p:cNvPr id="2" name="Segnaposto testo 1">
            <a:extLst>
              <a:ext uri="{FF2B5EF4-FFF2-40B4-BE49-F238E27FC236}">
                <a16:creationId xmlns:a16="http://schemas.microsoft.com/office/drawing/2014/main" id="{48967CC5-31FC-4FC1-8619-130E2D2D6B80}"/>
              </a:ext>
            </a:extLst>
          </p:cNvPr>
          <p:cNvSpPr>
            <a:spLocks noGrp="1"/>
          </p:cNvSpPr>
          <p:nvPr>
            <p:ph type="body" sz="quarter" idx="11"/>
          </p:nvPr>
        </p:nvSpPr>
        <p:spPr>
          <a:xfrm>
            <a:off x="1937149" y="1832659"/>
            <a:ext cx="3977255" cy="166199"/>
          </a:xfrm>
        </p:spPr>
        <p:txBody>
          <a:bodyPr/>
          <a:lstStyle/>
          <a:p>
            <a:r>
              <a:rPr lang="it-IT" dirty="0"/>
              <a:t>La proposta di vision</a:t>
            </a:r>
          </a:p>
        </p:txBody>
      </p:sp>
      <p:sp>
        <p:nvSpPr>
          <p:cNvPr id="9" name="Segnaposto testo 8">
            <a:extLst>
              <a:ext uri="{FF2B5EF4-FFF2-40B4-BE49-F238E27FC236}">
                <a16:creationId xmlns:a16="http://schemas.microsoft.com/office/drawing/2014/main" id="{BAB069B4-4359-44F6-8C6E-67AC1B71AEDB}"/>
              </a:ext>
            </a:extLst>
          </p:cNvPr>
          <p:cNvSpPr>
            <a:spLocks noGrp="1"/>
          </p:cNvSpPr>
          <p:nvPr>
            <p:ph type="body" sz="quarter" idx="17"/>
          </p:nvPr>
        </p:nvSpPr>
        <p:spPr>
          <a:xfrm>
            <a:off x="1867940" y="2805020"/>
            <a:ext cx="3977255" cy="1256754"/>
          </a:xfrm>
        </p:spPr>
        <p:txBody>
          <a:bodyPr/>
          <a:lstStyle/>
          <a:p>
            <a:pPr marL="0" indent="0">
              <a:buNone/>
            </a:pPr>
            <a:r>
              <a:rPr lang="it-IT" sz="2100" dirty="0"/>
              <a:t>“</a:t>
            </a:r>
            <a:r>
              <a:rPr lang="it-IT" sz="2100" i="1" dirty="0"/>
              <a:t>Il ritorno di un paesaggio vivente, con un abitante per ogni casa e un contadino per ogni terrazzo</a:t>
            </a:r>
            <a:r>
              <a:rPr lang="it-IT" sz="2100" dirty="0"/>
              <a:t>”</a:t>
            </a:r>
          </a:p>
          <a:p>
            <a:pPr marL="0" indent="0">
              <a:buNone/>
            </a:pPr>
            <a:endParaRPr lang="it-IT" dirty="0"/>
          </a:p>
        </p:txBody>
      </p:sp>
      <p:pic>
        <p:nvPicPr>
          <p:cNvPr id="17" name="Segnaposto immagine 16">
            <a:extLst>
              <a:ext uri="{FF2B5EF4-FFF2-40B4-BE49-F238E27FC236}">
                <a16:creationId xmlns:a16="http://schemas.microsoft.com/office/drawing/2014/main" id="{81C106E6-FE9E-4AAD-87CF-503232E7386A}"/>
              </a:ext>
            </a:extLst>
          </p:cNvPr>
          <p:cNvPicPr>
            <a:picLocks noGrp="1" noChangeAspect="1"/>
          </p:cNvPicPr>
          <p:nvPr>
            <p:ph type="pic" sz="quarter" idx="15"/>
          </p:nvPr>
        </p:nvPicPr>
        <p:blipFill>
          <a:blip r:embed="rId4"/>
          <a:srcRect l="35201" r="35201"/>
          <a:stretch>
            <a:fillRect/>
          </a:stretch>
        </p:blipFill>
        <p:spPr>
          <a:prstGeom prst="rect">
            <a:avLst/>
          </a:prstGeom>
        </p:spPr>
      </p:pic>
    </p:spTree>
    <p:extLst>
      <p:ext uri="{BB962C8B-B14F-4D97-AF65-F5344CB8AC3E}">
        <p14:creationId xmlns:p14="http://schemas.microsoft.com/office/powerpoint/2010/main" val="7771820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FE431208-444B-8DB9-751D-4C0A1A69411F}"/>
              </a:ext>
            </a:extLst>
          </p:cNvPr>
          <p:cNvSpPr txBox="1"/>
          <p:nvPr/>
        </p:nvSpPr>
        <p:spPr>
          <a:xfrm>
            <a:off x="1599493" y="2500785"/>
            <a:ext cx="8172579" cy="2492990"/>
          </a:xfrm>
          <a:prstGeom prst="rect">
            <a:avLst/>
          </a:prstGeom>
          <a:noFill/>
        </p:spPr>
        <p:txBody>
          <a:bodyPr wrap="square" lIns="91440" tIns="45720" rIns="91440" bIns="45720" rtlCol="0" anchor="t">
            <a:spAutoFit/>
          </a:bodyPr>
          <a:lstStyle/>
          <a:p>
            <a:r>
              <a:rPr lang="it-IT" sz="2800" b="1" dirty="0">
                <a:latin typeface="Abadi Extra Light" panose="020B0604020202020204" pitchFamily="34" charset="0"/>
              </a:rPr>
              <a:t>Qual è la vostra VISIONE del Sito Patrimonio Mondiale di Aquileia per i prossimi anni?</a:t>
            </a:r>
          </a:p>
          <a:p>
            <a:endParaRPr lang="it-IT" sz="2800" b="1" dirty="0">
              <a:latin typeface="Abadi Extra Light" panose="020B0604020202020204" pitchFamily="34" charset="0"/>
            </a:endParaRPr>
          </a:p>
          <a:p>
            <a:pPr marL="342900" indent="-342900">
              <a:buFont typeface="Wingdings" panose="05000000000000000000" pitchFamily="2" charset="2"/>
              <a:buChar char="Ø"/>
            </a:pPr>
            <a:r>
              <a:rPr lang="it-IT" b="1" dirty="0">
                <a:latin typeface="Abadi Extra Light" panose="020B0604020202020204" pitchFamily="34" charset="0"/>
              </a:rPr>
              <a:t>Andate con il vostro cellulare su: </a:t>
            </a:r>
            <a:r>
              <a:rPr lang="it-IT" b="1" u="sng" dirty="0">
                <a:latin typeface="Abadi Extra Light" panose="020B0604020202020204" pitchFamily="34" charset="0"/>
              </a:rPr>
              <a:t>menti.com </a:t>
            </a:r>
          </a:p>
          <a:p>
            <a:pPr marL="342900" indent="-342900">
              <a:buFont typeface="Wingdings" panose="05000000000000000000" pitchFamily="2" charset="2"/>
              <a:buChar char="Ø"/>
            </a:pPr>
            <a:r>
              <a:rPr lang="it-IT" b="1" dirty="0">
                <a:latin typeface="Abadi Extra Light" panose="020B0604020202020204" pitchFamily="34" charset="0"/>
              </a:rPr>
              <a:t>Digitate il codice: </a:t>
            </a:r>
            <a:r>
              <a:rPr lang="it-IT" b="1" dirty="0">
                <a:highlight>
                  <a:srgbClr val="FFFF00"/>
                </a:highlight>
                <a:latin typeface="Abadi Extra Light" panose="020B0604020202020204" pitchFamily="34" charset="0"/>
              </a:rPr>
              <a:t>38361791</a:t>
            </a:r>
          </a:p>
          <a:p>
            <a:pPr marL="342900" indent="-342900">
              <a:buFont typeface="Wingdings" panose="05000000000000000000" pitchFamily="2" charset="2"/>
              <a:buChar char="Ø"/>
            </a:pPr>
            <a:r>
              <a:rPr lang="it-IT" b="1" dirty="0">
                <a:latin typeface="Abadi Extra Light" panose="020B0604020202020204" pitchFamily="34" charset="0"/>
              </a:rPr>
              <a:t>Inviate la vostra risposta</a:t>
            </a:r>
          </a:p>
        </p:txBody>
      </p:sp>
    </p:spTree>
    <p:extLst>
      <p:ext uri="{BB962C8B-B14F-4D97-AF65-F5344CB8AC3E}">
        <p14:creationId xmlns:p14="http://schemas.microsoft.com/office/powerpoint/2010/main" val="38096955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Segnaposto immagine 27">
            <a:extLst>
              <a:ext uri="{FF2B5EF4-FFF2-40B4-BE49-F238E27FC236}">
                <a16:creationId xmlns:a16="http://schemas.microsoft.com/office/drawing/2014/main" id="{87D38EB3-50D3-4F68-B272-A8918D6E0948}"/>
              </a:ext>
            </a:extLst>
          </p:cNvPr>
          <p:cNvPicPr>
            <a:picLocks noGrp="1" noChangeAspect="1"/>
          </p:cNvPicPr>
          <p:nvPr>
            <p:ph type="pic" sz="quarter" idx="12"/>
          </p:nvPr>
        </p:nvPicPr>
        <p:blipFill>
          <a:blip r:embed="rId3"/>
          <a:srcRect l="22187" r="22187"/>
          <a:stretch>
            <a:fillRect/>
          </a:stretch>
        </p:blipFill>
        <p:spPr/>
      </p:pic>
      <p:pic>
        <p:nvPicPr>
          <p:cNvPr id="32" name="Segnaposto immagine 31">
            <a:extLst>
              <a:ext uri="{FF2B5EF4-FFF2-40B4-BE49-F238E27FC236}">
                <a16:creationId xmlns:a16="http://schemas.microsoft.com/office/drawing/2014/main" id="{37E06884-1EE8-4340-8974-9F00CCECAEAF}"/>
              </a:ext>
            </a:extLst>
          </p:cNvPr>
          <p:cNvPicPr>
            <a:picLocks noGrp="1" noChangeAspect="1"/>
          </p:cNvPicPr>
          <p:nvPr>
            <p:ph type="pic" sz="quarter" idx="13"/>
          </p:nvPr>
        </p:nvPicPr>
        <p:blipFill>
          <a:blip r:embed="rId4"/>
          <a:srcRect l="11875" r="11875"/>
          <a:stretch>
            <a:fillRect/>
          </a:stretch>
        </p:blipFill>
        <p:spPr/>
      </p:pic>
      <p:pic>
        <p:nvPicPr>
          <p:cNvPr id="30" name="Segnaposto immagine 29">
            <a:extLst>
              <a:ext uri="{FF2B5EF4-FFF2-40B4-BE49-F238E27FC236}">
                <a16:creationId xmlns:a16="http://schemas.microsoft.com/office/drawing/2014/main" id="{83672DB5-A626-470C-8D6D-411C1A2E01FF}"/>
              </a:ext>
            </a:extLst>
          </p:cNvPr>
          <p:cNvPicPr>
            <a:picLocks noGrp="1" noChangeAspect="1"/>
          </p:cNvPicPr>
          <p:nvPr>
            <p:ph type="pic" sz="quarter" idx="14"/>
          </p:nvPr>
        </p:nvPicPr>
        <p:blipFill>
          <a:blip r:embed="rId5"/>
          <a:srcRect l="20421" r="20421"/>
          <a:stretch>
            <a:fillRect/>
          </a:stretch>
        </p:blipFill>
        <p:spPr/>
      </p:pic>
      <p:pic>
        <p:nvPicPr>
          <p:cNvPr id="34" name="Segnaposto immagine 33">
            <a:extLst>
              <a:ext uri="{FF2B5EF4-FFF2-40B4-BE49-F238E27FC236}">
                <a16:creationId xmlns:a16="http://schemas.microsoft.com/office/drawing/2014/main" id="{E93B923F-BFB3-4E87-B8DA-B2E09D30B45C}"/>
              </a:ext>
            </a:extLst>
          </p:cNvPr>
          <p:cNvPicPr>
            <a:picLocks noGrp="1" noChangeAspect="1"/>
          </p:cNvPicPr>
          <p:nvPr>
            <p:ph type="pic" sz="quarter" idx="15"/>
          </p:nvPr>
        </p:nvPicPr>
        <p:blipFill>
          <a:blip r:embed="rId6"/>
          <a:srcRect l="19880" r="19880"/>
          <a:stretch>
            <a:fillRect/>
          </a:stretch>
        </p:blipFill>
        <p:spPr/>
      </p:pic>
      <p:sp>
        <p:nvSpPr>
          <p:cNvPr id="6" name="Segnaposto testo 5">
            <a:extLst>
              <a:ext uri="{FF2B5EF4-FFF2-40B4-BE49-F238E27FC236}">
                <a16:creationId xmlns:a16="http://schemas.microsoft.com/office/drawing/2014/main" id="{2D30F680-3157-48D6-A2A6-7A87E63515D6}"/>
              </a:ext>
            </a:extLst>
          </p:cNvPr>
          <p:cNvSpPr>
            <a:spLocks noGrp="1"/>
          </p:cNvSpPr>
          <p:nvPr>
            <p:ph type="body" sz="quarter" idx="10"/>
          </p:nvPr>
        </p:nvSpPr>
        <p:spPr/>
        <p:txBody>
          <a:bodyPr/>
          <a:lstStyle/>
          <a:p>
            <a:r>
              <a:rPr lang="it-IT" dirty="0"/>
              <a:t>Obiettivi strategici</a:t>
            </a:r>
          </a:p>
        </p:txBody>
      </p:sp>
      <p:sp>
        <p:nvSpPr>
          <p:cNvPr id="7" name="Segnaposto testo 6">
            <a:extLst>
              <a:ext uri="{FF2B5EF4-FFF2-40B4-BE49-F238E27FC236}">
                <a16:creationId xmlns:a16="http://schemas.microsoft.com/office/drawing/2014/main" id="{7B561B31-7335-49DF-B05D-94596BC11742}"/>
              </a:ext>
            </a:extLst>
          </p:cNvPr>
          <p:cNvSpPr>
            <a:spLocks noGrp="1"/>
          </p:cNvSpPr>
          <p:nvPr>
            <p:ph type="body" sz="quarter" idx="11"/>
          </p:nvPr>
        </p:nvSpPr>
        <p:spPr/>
        <p:txBody>
          <a:bodyPr/>
          <a:lstStyle/>
          <a:p>
            <a:r>
              <a:rPr lang="it-IT" dirty="0"/>
              <a:t>Prime proposte dalle istituzioni </a:t>
            </a:r>
          </a:p>
        </p:txBody>
      </p:sp>
      <p:sp>
        <p:nvSpPr>
          <p:cNvPr id="8" name="Segnaposto data 7">
            <a:extLst>
              <a:ext uri="{FF2B5EF4-FFF2-40B4-BE49-F238E27FC236}">
                <a16:creationId xmlns:a16="http://schemas.microsoft.com/office/drawing/2014/main" id="{09733E3B-3082-43A5-BE98-383302E9A710}"/>
              </a:ext>
            </a:extLst>
          </p:cNvPr>
          <p:cNvSpPr>
            <a:spLocks noGrp="1"/>
          </p:cNvSpPr>
          <p:nvPr>
            <p:ph type="dt" sz="half" idx="2"/>
          </p:nvPr>
        </p:nvSpPr>
        <p:spPr/>
        <p:txBody>
          <a:bodyPr/>
          <a:lstStyle/>
          <a:p>
            <a:fld id="{7A4AF16A-B0B8-4637-BCC3-1D6538DB946A}" type="datetime4">
              <a:rPr lang="it-IT" smtClean="0"/>
              <a:t>18 settembre 2023</a:t>
            </a:fld>
            <a:endParaRPr lang="it-IT" dirty="0"/>
          </a:p>
        </p:txBody>
      </p:sp>
      <p:sp>
        <p:nvSpPr>
          <p:cNvPr id="9" name="Title 1">
            <a:extLst>
              <a:ext uri="{FF2B5EF4-FFF2-40B4-BE49-F238E27FC236}">
                <a16:creationId xmlns:a16="http://schemas.microsoft.com/office/drawing/2014/main" id="{0BE6F135-AFCB-4EDC-948D-C9063E68344F}"/>
              </a:ext>
            </a:extLst>
          </p:cNvPr>
          <p:cNvSpPr txBox="1">
            <a:spLocks/>
          </p:cNvSpPr>
          <p:nvPr/>
        </p:nvSpPr>
        <p:spPr bwMode="auto">
          <a:xfrm>
            <a:off x="1063672" y="4068623"/>
            <a:ext cx="2274377" cy="52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a:spcBef>
                <a:spcPct val="0"/>
              </a:spcBef>
              <a:buNone/>
            </a:pPr>
            <a:r>
              <a:rPr lang="it-IT" altLang="it-IT" sz="1400" b="1" dirty="0">
                <a:solidFill>
                  <a:srgbClr val="283483"/>
                </a:solidFill>
                <a:latin typeface="+mj-lt"/>
                <a:ea typeface="Source Sans Pro Semibold"/>
                <a:cs typeface="Source Sans Pro Semibold"/>
              </a:rPr>
              <a:t> Accessibilità</a:t>
            </a:r>
          </a:p>
        </p:txBody>
      </p:sp>
      <p:sp>
        <p:nvSpPr>
          <p:cNvPr id="10" name="Title 1">
            <a:extLst>
              <a:ext uri="{FF2B5EF4-FFF2-40B4-BE49-F238E27FC236}">
                <a16:creationId xmlns:a16="http://schemas.microsoft.com/office/drawing/2014/main" id="{2005BB7B-8518-4DE2-BF6D-F4878B5E8725}"/>
              </a:ext>
            </a:extLst>
          </p:cNvPr>
          <p:cNvSpPr txBox="1">
            <a:spLocks/>
          </p:cNvSpPr>
          <p:nvPr/>
        </p:nvSpPr>
        <p:spPr bwMode="auto">
          <a:xfrm>
            <a:off x="1063671" y="1521560"/>
            <a:ext cx="2274377" cy="52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a:spcBef>
                <a:spcPct val="0"/>
              </a:spcBef>
              <a:buNone/>
            </a:pPr>
            <a:r>
              <a:rPr lang="it-IT" altLang="it-IT" sz="1400" b="1" dirty="0">
                <a:solidFill>
                  <a:srgbClr val="283483"/>
                </a:solidFill>
                <a:latin typeface="+mj-lt"/>
                <a:ea typeface="Source Sans Pro Semibold"/>
                <a:cs typeface="Source Sans Pro Semibold"/>
              </a:rPr>
              <a:t>Conservazione</a:t>
            </a:r>
          </a:p>
        </p:txBody>
      </p:sp>
      <p:sp>
        <p:nvSpPr>
          <p:cNvPr id="11" name="Title 1">
            <a:extLst>
              <a:ext uri="{FF2B5EF4-FFF2-40B4-BE49-F238E27FC236}">
                <a16:creationId xmlns:a16="http://schemas.microsoft.com/office/drawing/2014/main" id="{B5BEF612-6D27-4740-A850-0FF4D6BA127B}"/>
              </a:ext>
            </a:extLst>
          </p:cNvPr>
          <p:cNvSpPr txBox="1">
            <a:spLocks/>
          </p:cNvSpPr>
          <p:nvPr/>
        </p:nvSpPr>
        <p:spPr bwMode="auto">
          <a:xfrm>
            <a:off x="8838863" y="1532056"/>
            <a:ext cx="2274377" cy="52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None/>
            </a:pPr>
            <a:r>
              <a:rPr lang="it-IT" altLang="it-IT" sz="1400" b="1" dirty="0">
                <a:solidFill>
                  <a:srgbClr val="283483"/>
                </a:solidFill>
                <a:latin typeface="+mj-lt"/>
                <a:ea typeface="Source Sans Pro Semibold"/>
                <a:cs typeface="Source Sans Pro Semibold"/>
              </a:rPr>
              <a:t>Infrastrutture</a:t>
            </a:r>
          </a:p>
        </p:txBody>
      </p:sp>
      <p:sp>
        <p:nvSpPr>
          <p:cNvPr id="12" name="Title 1">
            <a:extLst>
              <a:ext uri="{FF2B5EF4-FFF2-40B4-BE49-F238E27FC236}">
                <a16:creationId xmlns:a16="http://schemas.microsoft.com/office/drawing/2014/main" id="{89A67C8E-3988-49E5-A4CC-C061401FFD85}"/>
              </a:ext>
            </a:extLst>
          </p:cNvPr>
          <p:cNvSpPr txBox="1">
            <a:spLocks/>
          </p:cNvSpPr>
          <p:nvPr/>
        </p:nvSpPr>
        <p:spPr bwMode="auto">
          <a:xfrm>
            <a:off x="8838863" y="4068624"/>
            <a:ext cx="2274377" cy="52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None/>
            </a:pPr>
            <a:r>
              <a:rPr lang="it-IT" altLang="it-IT" sz="1400" b="1" dirty="0">
                <a:solidFill>
                  <a:srgbClr val="283483"/>
                </a:solidFill>
                <a:latin typeface="+mj-lt"/>
                <a:ea typeface="Source Sans Pro Semibold"/>
                <a:cs typeface="Source Sans Pro Semibold"/>
              </a:rPr>
              <a:t>Network</a:t>
            </a:r>
          </a:p>
        </p:txBody>
      </p:sp>
      <p:sp>
        <p:nvSpPr>
          <p:cNvPr id="13" name="CasellaDiTesto 12">
            <a:extLst>
              <a:ext uri="{FF2B5EF4-FFF2-40B4-BE49-F238E27FC236}">
                <a16:creationId xmlns:a16="http://schemas.microsoft.com/office/drawing/2014/main" id="{C93DE5B4-4C13-F0AA-8ED1-4C38717B7A49}"/>
              </a:ext>
            </a:extLst>
          </p:cNvPr>
          <p:cNvSpPr txBox="1"/>
          <p:nvPr/>
        </p:nvSpPr>
        <p:spPr>
          <a:xfrm>
            <a:off x="302294" y="2743185"/>
            <a:ext cx="3018622" cy="523220"/>
          </a:xfrm>
          <a:prstGeom prst="rect">
            <a:avLst/>
          </a:prstGeom>
          <a:noFill/>
        </p:spPr>
        <p:txBody>
          <a:bodyPr wrap="square" rtlCol="0">
            <a:spAutoFit/>
          </a:bodyPr>
          <a:lstStyle/>
          <a:p>
            <a:r>
              <a:rPr lang="it-IT" sz="2800" b="1" dirty="0" err="1">
                <a:solidFill>
                  <a:schemeClr val="accent3"/>
                </a:solidFill>
              </a:rPr>
              <a:t>Conservation</a:t>
            </a:r>
            <a:endParaRPr lang="it-IT" sz="2800" b="1" dirty="0">
              <a:solidFill>
                <a:schemeClr val="accent3"/>
              </a:solidFill>
            </a:endParaRPr>
          </a:p>
        </p:txBody>
      </p:sp>
      <p:sp>
        <p:nvSpPr>
          <p:cNvPr id="14" name="CasellaDiTesto 13">
            <a:extLst>
              <a:ext uri="{FF2B5EF4-FFF2-40B4-BE49-F238E27FC236}">
                <a16:creationId xmlns:a16="http://schemas.microsoft.com/office/drawing/2014/main" id="{05B35574-9948-ED8F-8687-722BAD9796E8}"/>
              </a:ext>
            </a:extLst>
          </p:cNvPr>
          <p:cNvSpPr txBox="1"/>
          <p:nvPr/>
        </p:nvSpPr>
        <p:spPr>
          <a:xfrm>
            <a:off x="1063672" y="5489497"/>
            <a:ext cx="3018622" cy="523220"/>
          </a:xfrm>
          <a:prstGeom prst="rect">
            <a:avLst/>
          </a:prstGeom>
          <a:noFill/>
        </p:spPr>
        <p:txBody>
          <a:bodyPr wrap="square" rtlCol="0">
            <a:spAutoFit/>
          </a:bodyPr>
          <a:lstStyle/>
          <a:p>
            <a:r>
              <a:rPr lang="it-IT" sz="2800" b="1" dirty="0">
                <a:solidFill>
                  <a:schemeClr val="accent3"/>
                </a:solidFill>
              </a:rPr>
              <a:t>Communities</a:t>
            </a:r>
          </a:p>
        </p:txBody>
      </p:sp>
      <p:sp>
        <p:nvSpPr>
          <p:cNvPr id="15" name="CasellaDiTesto 14">
            <a:extLst>
              <a:ext uri="{FF2B5EF4-FFF2-40B4-BE49-F238E27FC236}">
                <a16:creationId xmlns:a16="http://schemas.microsoft.com/office/drawing/2014/main" id="{D51A7A23-2BBE-12F1-B3D2-B93ED6E5E34A}"/>
              </a:ext>
            </a:extLst>
          </p:cNvPr>
          <p:cNvSpPr txBox="1"/>
          <p:nvPr/>
        </p:nvSpPr>
        <p:spPr>
          <a:xfrm>
            <a:off x="8838863" y="5533565"/>
            <a:ext cx="3018622" cy="523220"/>
          </a:xfrm>
          <a:prstGeom prst="rect">
            <a:avLst/>
          </a:prstGeom>
          <a:noFill/>
        </p:spPr>
        <p:txBody>
          <a:bodyPr wrap="square" rtlCol="0">
            <a:spAutoFit/>
          </a:bodyPr>
          <a:lstStyle/>
          <a:p>
            <a:r>
              <a:rPr lang="it-IT" sz="2800" b="1" dirty="0" err="1">
                <a:solidFill>
                  <a:schemeClr val="accent3"/>
                </a:solidFill>
              </a:rPr>
              <a:t>Credibility</a:t>
            </a:r>
            <a:endParaRPr lang="it-IT" sz="2800" b="1" dirty="0">
              <a:solidFill>
                <a:schemeClr val="accent3"/>
              </a:solidFill>
            </a:endParaRPr>
          </a:p>
        </p:txBody>
      </p:sp>
      <p:sp>
        <p:nvSpPr>
          <p:cNvPr id="16" name="CasellaDiTesto 15">
            <a:extLst>
              <a:ext uri="{FF2B5EF4-FFF2-40B4-BE49-F238E27FC236}">
                <a16:creationId xmlns:a16="http://schemas.microsoft.com/office/drawing/2014/main" id="{FD8C5566-2838-2451-A71D-1FDA624D36BD}"/>
              </a:ext>
            </a:extLst>
          </p:cNvPr>
          <p:cNvSpPr txBox="1"/>
          <p:nvPr/>
        </p:nvSpPr>
        <p:spPr>
          <a:xfrm>
            <a:off x="4561471" y="605524"/>
            <a:ext cx="3701179" cy="523220"/>
          </a:xfrm>
          <a:prstGeom prst="rect">
            <a:avLst/>
          </a:prstGeom>
          <a:noFill/>
        </p:spPr>
        <p:txBody>
          <a:bodyPr wrap="square" rtlCol="0">
            <a:spAutoFit/>
          </a:bodyPr>
          <a:lstStyle/>
          <a:p>
            <a:r>
              <a:rPr lang="it-IT" sz="2800" b="1" dirty="0" err="1">
                <a:solidFill>
                  <a:schemeClr val="accent3"/>
                </a:solidFill>
              </a:rPr>
              <a:t>Capacity</a:t>
            </a:r>
            <a:r>
              <a:rPr lang="it-IT" sz="2800" b="1" dirty="0">
                <a:solidFill>
                  <a:schemeClr val="accent3"/>
                </a:solidFill>
              </a:rPr>
              <a:t> building</a:t>
            </a:r>
          </a:p>
        </p:txBody>
      </p:sp>
      <p:sp>
        <p:nvSpPr>
          <p:cNvPr id="17" name="CasellaDiTesto 16">
            <a:extLst>
              <a:ext uri="{FF2B5EF4-FFF2-40B4-BE49-F238E27FC236}">
                <a16:creationId xmlns:a16="http://schemas.microsoft.com/office/drawing/2014/main" id="{3A5F9675-7DC1-F6A5-D91C-C78FD0D8FA6A}"/>
              </a:ext>
            </a:extLst>
          </p:cNvPr>
          <p:cNvSpPr txBox="1"/>
          <p:nvPr/>
        </p:nvSpPr>
        <p:spPr>
          <a:xfrm>
            <a:off x="9170863" y="2683399"/>
            <a:ext cx="3018622" cy="523220"/>
          </a:xfrm>
          <a:prstGeom prst="rect">
            <a:avLst/>
          </a:prstGeom>
          <a:noFill/>
        </p:spPr>
        <p:txBody>
          <a:bodyPr wrap="square" rtlCol="0">
            <a:spAutoFit/>
          </a:bodyPr>
          <a:lstStyle/>
          <a:p>
            <a:r>
              <a:rPr lang="it-IT" sz="2800" b="1" dirty="0" err="1">
                <a:solidFill>
                  <a:schemeClr val="accent3"/>
                </a:solidFill>
              </a:rPr>
              <a:t>Communication</a:t>
            </a:r>
            <a:endParaRPr lang="it-IT" sz="2800" b="1" dirty="0">
              <a:solidFill>
                <a:schemeClr val="accent3"/>
              </a:solidFill>
            </a:endParaRPr>
          </a:p>
        </p:txBody>
      </p:sp>
    </p:spTree>
    <p:extLst>
      <p:ext uri="{BB962C8B-B14F-4D97-AF65-F5344CB8AC3E}">
        <p14:creationId xmlns:p14="http://schemas.microsoft.com/office/powerpoint/2010/main" val="3719458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testo 4">
            <a:extLst>
              <a:ext uri="{FF2B5EF4-FFF2-40B4-BE49-F238E27FC236}">
                <a16:creationId xmlns:a16="http://schemas.microsoft.com/office/drawing/2014/main" id="{28196234-F00D-45E2-B826-BBB4382ACC67}"/>
              </a:ext>
            </a:extLst>
          </p:cNvPr>
          <p:cNvSpPr>
            <a:spLocks noGrp="1"/>
          </p:cNvSpPr>
          <p:nvPr>
            <p:ph type="body" sz="quarter" idx="10"/>
          </p:nvPr>
        </p:nvSpPr>
        <p:spPr/>
        <p:txBody>
          <a:bodyPr/>
          <a:lstStyle/>
          <a:p>
            <a:r>
              <a:rPr lang="it-IT" dirty="0"/>
              <a:t>Progettualità</a:t>
            </a:r>
          </a:p>
        </p:txBody>
      </p:sp>
      <p:sp>
        <p:nvSpPr>
          <p:cNvPr id="18" name="Segnaposto testo 17">
            <a:extLst>
              <a:ext uri="{FF2B5EF4-FFF2-40B4-BE49-F238E27FC236}">
                <a16:creationId xmlns:a16="http://schemas.microsoft.com/office/drawing/2014/main" id="{9E8B4936-FD9B-43F7-AC84-F79ADD6003A7}"/>
              </a:ext>
            </a:extLst>
          </p:cNvPr>
          <p:cNvSpPr>
            <a:spLocks noGrp="1"/>
          </p:cNvSpPr>
          <p:nvPr>
            <p:ph type="body" sz="quarter" idx="14"/>
          </p:nvPr>
        </p:nvSpPr>
        <p:spPr/>
        <p:txBody>
          <a:bodyPr/>
          <a:lstStyle/>
          <a:p>
            <a:r>
              <a:rPr lang="it-IT" dirty="0"/>
              <a:t>Prime proposte dalle istituzioni</a:t>
            </a:r>
          </a:p>
        </p:txBody>
      </p:sp>
      <p:sp>
        <p:nvSpPr>
          <p:cNvPr id="6" name="Segnaposto data 5">
            <a:extLst>
              <a:ext uri="{FF2B5EF4-FFF2-40B4-BE49-F238E27FC236}">
                <a16:creationId xmlns:a16="http://schemas.microsoft.com/office/drawing/2014/main" id="{F6611236-EDCB-4568-AECA-032E8B4F4BFC}"/>
              </a:ext>
            </a:extLst>
          </p:cNvPr>
          <p:cNvSpPr>
            <a:spLocks noGrp="1"/>
          </p:cNvSpPr>
          <p:nvPr>
            <p:ph type="dt" sz="half" idx="2"/>
          </p:nvPr>
        </p:nvSpPr>
        <p:spPr/>
        <p:txBody>
          <a:bodyPr/>
          <a:lstStyle/>
          <a:p>
            <a:fld id="{7A4AF16A-B0B8-4637-BCC3-1D6538DB946A}" type="datetime4">
              <a:rPr lang="it-IT" smtClean="0"/>
              <a:t>18 settembre 2023</a:t>
            </a:fld>
            <a:endParaRPr lang="it-IT" dirty="0"/>
          </a:p>
        </p:txBody>
      </p:sp>
      <p:pic>
        <p:nvPicPr>
          <p:cNvPr id="28" name="Segnaposto immagine 27">
            <a:extLst>
              <a:ext uri="{FF2B5EF4-FFF2-40B4-BE49-F238E27FC236}">
                <a16:creationId xmlns:a16="http://schemas.microsoft.com/office/drawing/2014/main" id="{FB282CC8-0377-45FD-A680-9804655DAD70}"/>
              </a:ext>
            </a:extLst>
          </p:cNvPr>
          <p:cNvPicPr>
            <a:picLocks noGrp="1" noChangeAspect="1"/>
          </p:cNvPicPr>
          <p:nvPr>
            <p:ph type="pic" sz="quarter" idx="13"/>
          </p:nvPr>
        </p:nvPicPr>
        <p:blipFill>
          <a:blip r:embed="rId2"/>
          <a:srcRect l="35401" r="35401"/>
          <a:stretch>
            <a:fillRect/>
          </a:stretch>
        </p:blipFill>
        <p:spPr/>
      </p:pic>
      <p:sp>
        <p:nvSpPr>
          <p:cNvPr id="4" name="Segnaposto testo 3">
            <a:extLst>
              <a:ext uri="{FF2B5EF4-FFF2-40B4-BE49-F238E27FC236}">
                <a16:creationId xmlns:a16="http://schemas.microsoft.com/office/drawing/2014/main" id="{61390B0F-81F2-6CE9-CC4C-D6780B493EEA}"/>
              </a:ext>
            </a:extLst>
          </p:cNvPr>
          <p:cNvSpPr>
            <a:spLocks noGrp="1"/>
          </p:cNvSpPr>
          <p:nvPr>
            <p:ph type="body" sz="quarter" idx="12"/>
          </p:nvPr>
        </p:nvSpPr>
        <p:spPr>
          <a:xfrm>
            <a:off x="550864" y="1565884"/>
            <a:ext cx="8345308" cy="4175502"/>
          </a:xfrm>
        </p:spPr>
        <p:txBody>
          <a:bodyPr/>
          <a:lstStyle/>
          <a:p>
            <a:r>
              <a:rPr lang="it-IT" dirty="0"/>
              <a:t>Collegamento Est – Ovest delle aree archeologiche</a:t>
            </a:r>
          </a:p>
          <a:p>
            <a:r>
              <a:rPr lang="it-IT" dirty="0"/>
              <a:t>Segnaletica turistica coordinata</a:t>
            </a:r>
          </a:p>
          <a:p>
            <a:r>
              <a:rPr lang="it-IT" dirty="0"/>
              <a:t>Adeguamento funzionale Museo Paleocristiano</a:t>
            </a:r>
          </a:p>
          <a:p>
            <a:r>
              <a:rPr lang="it-IT" dirty="0"/>
              <a:t>Verifica rischio sismico e restauro del campanile della Basilica</a:t>
            </a:r>
          </a:p>
          <a:p>
            <a:r>
              <a:rPr lang="it-IT" dirty="0"/>
              <a:t>Piste ciclabili</a:t>
            </a:r>
          </a:p>
          <a:p>
            <a:r>
              <a:rPr lang="it-IT" dirty="0"/>
              <a:t>Slow Aquileia HUB</a:t>
            </a:r>
          </a:p>
          <a:p>
            <a:r>
              <a:rPr lang="it-IT" dirty="0"/>
              <a:t>Piano di adattamento climatico del Sito</a:t>
            </a:r>
          </a:p>
          <a:p>
            <a:r>
              <a:rPr lang="it-IT" dirty="0"/>
              <a:t>Manutenzione delle opere idrauliche</a:t>
            </a:r>
          </a:p>
          <a:p>
            <a:r>
              <a:rPr lang="it-IT" dirty="0"/>
              <a:t>Analisi della Capacità di Carico Turistica del Sito</a:t>
            </a:r>
          </a:p>
          <a:p>
            <a:endParaRPr lang="it-IT" dirty="0"/>
          </a:p>
          <a:p>
            <a:pPr marL="0" indent="0">
              <a:buNone/>
            </a:pPr>
            <a:r>
              <a:rPr lang="it-IT" dirty="0"/>
              <a:t>                                                                               </a:t>
            </a:r>
            <a:r>
              <a:rPr lang="it-IT" sz="2800" b="1" i="1" dirty="0">
                <a:solidFill>
                  <a:schemeClr val="accent1"/>
                </a:solidFill>
                <a:latin typeface="Arial" panose="020B0604020202020204" pitchFamily="34" charset="0"/>
              </a:rPr>
              <a:t>…e ora a voi la parola!</a:t>
            </a:r>
          </a:p>
        </p:txBody>
      </p:sp>
    </p:spTree>
    <p:extLst>
      <p:ext uri="{BB962C8B-B14F-4D97-AF65-F5344CB8AC3E}">
        <p14:creationId xmlns:p14="http://schemas.microsoft.com/office/powerpoint/2010/main" val="5440906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egnaposto immagine 7" descr="Immagine che contiene interno, vestiti, muro, arredo&#10;&#10;Descrizione generata automaticamente">
            <a:extLst>
              <a:ext uri="{FF2B5EF4-FFF2-40B4-BE49-F238E27FC236}">
                <a16:creationId xmlns:a16="http://schemas.microsoft.com/office/drawing/2014/main" id="{0B57A957-9A6D-8299-9022-5060F6E31DD3}"/>
              </a:ext>
            </a:extLst>
          </p:cNvPr>
          <p:cNvPicPr>
            <a:picLocks noGrp="1" noChangeAspect="1"/>
          </p:cNvPicPr>
          <p:nvPr>
            <p:ph type="pic" sz="quarter" idx="13"/>
          </p:nvPr>
        </p:nvPicPr>
        <p:blipFill rotWithShape="1">
          <a:blip r:embed="rId2"/>
          <a:srcRect l="15226" t="-358" r="18124" b="358"/>
          <a:stretch/>
        </p:blipFill>
        <p:spPr>
          <a:xfrm>
            <a:off x="5973097" y="0"/>
            <a:ext cx="6217337" cy="6858006"/>
          </a:xfrm>
        </p:spPr>
      </p:pic>
      <p:sp>
        <p:nvSpPr>
          <p:cNvPr id="3" name="Segnaposto testo 2">
            <a:extLst>
              <a:ext uri="{FF2B5EF4-FFF2-40B4-BE49-F238E27FC236}">
                <a16:creationId xmlns:a16="http://schemas.microsoft.com/office/drawing/2014/main" id="{FA7C2EE0-356B-CBEB-D818-15CA214325A6}"/>
              </a:ext>
            </a:extLst>
          </p:cNvPr>
          <p:cNvSpPr>
            <a:spLocks noGrp="1"/>
          </p:cNvSpPr>
          <p:nvPr>
            <p:ph type="body" sz="quarter" idx="10"/>
          </p:nvPr>
        </p:nvSpPr>
        <p:spPr/>
        <p:txBody>
          <a:bodyPr/>
          <a:lstStyle/>
          <a:p>
            <a:r>
              <a:rPr lang="it-IT">
                <a:latin typeface="Arial"/>
                <a:cs typeface="Arial"/>
              </a:rPr>
              <a:t>Progettazione partecipata</a:t>
            </a:r>
            <a:endParaRPr lang="it-IT"/>
          </a:p>
        </p:txBody>
      </p:sp>
      <p:sp>
        <p:nvSpPr>
          <p:cNvPr id="4" name="Segnaposto testo 3">
            <a:extLst>
              <a:ext uri="{FF2B5EF4-FFF2-40B4-BE49-F238E27FC236}">
                <a16:creationId xmlns:a16="http://schemas.microsoft.com/office/drawing/2014/main" id="{7B4AA88D-6C27-16EA-E8AA-5D121FABB853}"/>
              </a:ext>
            </a:extLst>
          </p:cNvPr>
          <p:cNvSpPr>
            <a:spLocks noGrp="1"/>
          </p:cNvSpPr>
          <p:nvPr>
            <p:ph type="body" sz="quarter" idx="14"/>
          </p:nvPr>
        </p:nvSpPr>
        <p:spPr/>
        <p:txBody>
          <a:bodyPr wrap="square" lIns="0" tIns="0" rIns="0" bIns="0" rtlCol="0" anchor="t">
            <a:spAutoFit/>
          </a:bodyPr>
          <a:lstStyle/>
          <a:p>
            <a:r>
              <a:rPr lang="it-IT">
                <a:latin typeface="Arial"/>
                <a:cs typeface="Arial"/>
              </a:rPr>
              <a:t>Perché è importante progettare insieme?</a:t>
            </a:r>
            <a:endParaRPr lang="it-IT"/>
          </a:p>
        </p:txBody>
      </p:sp>
      <p:sp>
        <p:nvSpPr>
          <p:cNvPr id="5" name="Segnaposto testo 4">
            <a:extLst>
              <a:ext uri="{FF2B5EF4-FFF2-40B4-BE49-F238E27FC236}">
                <a16:creationId xmlns:a16="http://schemas.microsoft.com/office/drawing/2014/main" id="{176A8477-FE95-1656-8566-6A98EEDE7D7C}"/>
              </a:ext>
            </a:extLst>
          </p:cNvPr>
          <p:cNvSpPr>
            <a:spLocks noGrp="1"/>
          </p:cNvSpPr>
          <p:nvPr>
            <p:ph type="body" sz="quarter" idx="12"/>
          </p:nvPr>
        </p:nvSpPr>
        <p:spPr>
          <a:xfrm>
            <a:off x="550864" y="2170568"/>
            <a:ext cx="5303006" cy="3826689"/>
          </a:xfrm>
        </p:spPr>
        <p:txBody>
          <a:bodyPr wrap="square" lIns="0" tIns="0" rIns="0" bIns="0" rtlCol="0" anchor="t">
            <a:spAutoFit/>
          </a:bodyPr>
          <a:lstStyle/>
          <a:p>
            <a:pPr marL="0" indent="0">
              <a:buNone/>
            </a:pPr>
            <a:r>
              <a:rPr lang="it-IT" sz="2000" i="1">
                <a:ea typeface="+mj-lt"/>
                <a:cs typeface="+mj-lt"/>
              </a:rPr>
              <a:t>"La progettazione partecipata in ambito sociale è una metodologia che prevede la collaborazione dei vari attori di una comunità (cittadini, associazioni, destinatari di un’iniziativa, amministratori e tecnici) che, attraverso momenti di elaborazione, vengano coinvolti nell’ideazione o nella realizzazione di un progetto comune che abbia ricadute positive sui partecipanti e il loro gruppo di appartenenza"</a:t>
            </a:r>
            <a:r>
              <a:rPr lang="it-IT">
                <a:ea typeface="+mj-lt"/>
                <a:cs typeface="+mj-lt"/>
              </a:rPr>
              <a:t> </a:t>
            </a:r>
            <a:endParaRPr lang="it-IT">
              <a:ea typeface="+mj-lt"/>
            </a:endParaRPr>
          </a:p>
          <a:p>
            <a:pPr marL="0" indent="0" algn="r">
              <a:buNone/>
            </a:pPr>
            <a:r>
              <a:rPr lang="it-IT">
                <a:ea typeface="+mj-lt"/>
                <a:cs typeface="+mj-lt"/>
              </a:rPr>
              <a:t>(Martini e Torti, 2003).</a:t>
            </a:r>
            <a:endParaRPr lang="it-IT"/>
          </a:p>
          <a:p>
            <a:pPr marL="207645" indent="-207645"/>
            <a:endParaRPr lang="it-IT"/>
          </a:p>
        </p:txBody>
      </p:sp>
      <p:sp>
        <p:nvSpPr>
          <p:cNvPr id="6" name="Segnaposto data 5">
            <a:extLst>
              <a:ext uri="{FF2B5EF4-FFF2-40B4-BE49-F238E27FC236}">
                <a16:creationId xmlns:a16="http://schemas.microsoft.com/office/drawing/2014/main" id="{9B97B96B-A639-9B3D-AB7F-BF8E5BBD510F}"/>
              </a:ext>
            </a:extLst>
          </p:cNvPr>
          <p:cNvSpPr>
            <a:spLocks noGrp="1"/>
          </p:cNvSpPr>
          <p:nvPr>
            <p:ph type="dt" sz="half" idx="2"/>
          </p:nvPr>
        </p:nvSpPr>
        <p:spPr/>
        <p:txBody>
          <a:bodyPr/>
          <a:lstStyle/>
          <a:p>
            <a:fld id="{7A4AF16A-B0B8-4637-BCC3-1D6538DB946A}" type="datetime4">
              <a:rPr lang="it-IT" smtClean="0"/>
              <a:t>18 settembre 2023</a:t>
            </a:fld>
            <a:endParaRPr lang="it-IT" dirty="0"/>
          </a:p>
        </p:txBody>
      </p:sp>
    </p:spTree>
    <p:extLst>
      <p:ext uri="{BB962C8B-B14F-4D97-AF65-F5344CB8AC3E}">
        <p14:creationId xmlns:p14="http://schemas.microsoft.com/office/powerpoint/2010/main" val="6417332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egnaposto immagine 9"/>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l="16726" r="16726"/>
          <a:stretch/>
        </p:blipFill>
        <p:spPr/>
      </p:pic>
      <p:sp>
        <p:nvSpPr>
          <p:cNvPr id="12" name="Segnaposto testo 11"/>
          <p:cNvSpPr>
            <a:spLocks noGrp="1"/>
          </p:cNvSpPr>
          <p:nvPr>
            <p:ph type="body" sz="quarter" idx="10"/>
          </p:nvPr>
        </p:nvSpPr>
        <p:spPr/>
        <p:txBody>
          <a:bodyPr/>
          <a:lstStyle/>
          <a:p>
            <a:r>
              <a:rPr lang="en-GB" dirty="0"/>
              <a:t>LINKS Foundation</a:t>
            </a:r>
          </a:p>
        </p:txBody>
      </p:sp>
      <p:sp>
        <p:nvSpPr>
          <p:cNvPr id="3" name="Segnaposto testo 2"/>
          <p:cNvSpPr>
            <a:spLocks noGrp="1"/>
          </p:cNvSpPr>
          <p:nvPr>
            <p:ph type="body" sz="quarter" idx="13"/>
          </p:nvPr>
        </p:nvSpPr>
        <p:spPr/>
        <p:txBody>
          <a:bodyPr/>
          <a:lstStyle/>
          <a:p>
            <a:r>
              <a:rPr lang="en-GB" dirty="0"/>
              <a:t>Dynamic and evolving organization</a:t>
            </a:r>
          </a:p>
        </p:txBody>
      </p:sp>
      <p:sp>
        <p:nvSpPr>
          <p:cNvPr id="5" name="Segnaposto data 3"/>
          <p:cNvSpPr>
            <a:spLocks noGrp="1"/>
          </p:cNvSpPr>
          <p:nvPr>
            <p:ph type="dt" sz="half" idx="2"/>
          </p:nvPr>
        </p:nvSpPr>
        <p:spPr>
          <a:prstGeom prst="rect">
            <a:avLst/>
          </a:prstGeom>
        </p:spPr>
        <p:txBody>
          <a:bodyPr lIns="0" tIns="0" rIns="0" bIns="0"/>
          <a:lstStyle>
            <a:lvl1pPr>
              <a:defRPr lang="it-IT" sz="909" kern="1200" cap="all" baseline="0" smtClean="0">
                <a:solidFill>
                  <a:schemeClr val="accent1"/>
                </a:solidFill>
                <a:latin typeface="Arial" panose="020B0604020202020204" pitchFamily="34" charset="0"/>
                <a:ea typeface="+mn-ea"/>
                <a:cs typeface="Arial" panose="020B0604020202020204" pitchFamily="34" charset="0"/>
              </a:defRPr>
            </a:lvl1pPr>
          </a:lstStyle>
          <a:p>
            <a:fld id="{3FA21111-A3E4-41F1-BE4B-783BF71C373D}" type="datetime3">
              <a:rPr lang="en-GB" smtClean="0"/>
              <a:t>18 September, 2023</a:t>
            </a:fld>
            <a:endParaRPr lang="it-IT" dirty="0"/>
          </a:p>
        </p:txBody>
      </p:sp>
      <p:sp>
        <p:nvSpPr>
          <p:cNvPr id="8" name="Segnaposto testo 2"/>
          <p:cNvSpPr txBox="1">
            <a:spLocks/>
          </p:cNvSpPr>
          <p:nvPr/>
        </p:nvSpPr>
        <p:spPr>
          <a:xfrm>
            <a:off x="4732633" y="3126962"/>
            <a:ext cx="6849767" cy="664797"/>
          </a:xfrm>
          <a:prstGeom prst="rect">
            <a:avLst/>
          </a:prstGeom>
          <a:noFill/>
        </p:spPr>
        <p:txBody>
          <a:bodyPr wrap="square" lIns="0" tIns="0" rIns="0" bIns="0" rtlCol="0">
            <a:spAutoFit/>
          </a:bodyPr>
          <a:lstStyle>
            <a:lvl1pPr marL="0" indent="0" algn="l" defTabSz="609508" rtl="0" eaLnBrk="1" latinLnBrk="0" hangingPunct="1">
              <a:lnSpc>
                <a:spcPct val="90000"/>
              </a:lnSpc>
              <a:spcBef>
                <a:spcPts val="1000"/>
              </a:spcBef>
              <a:buFont typeface="Arial" panose="020B0604020202020204" pitchFamily="34" charset="0"/>
              <a:buNone/>
              <a:defRPr lang="it-IT" sz="1600" kern="1200" baseline="0" dirty="0" smtClean="0">
                <a:solidFill>
                  <a:schemeClr val="tx2"/>
                </a:solidFill>
                <a:latin typeface="Arial" panose="020B0604020202020204" pitchFamily="34" charset="0"/>
                <a:ea typeface="+mn-ea"/>
                <a:cs typeface="Arial" panose="020B0604020202020204" pitchFamily="34" charset="0"/>
              </a:defRPr>
            </a:lvl1pPr>
            <a:lvl2pPr marL="685697" indent="-228565" algn="l" defTabSz="914262" rtl="0" eaLnBrk="1" latinLnBrk="0" hangingPunct="1">
              <a:lnSpc>
                <a:spcPct val="90000"/>
              </a:lnSpc>
              <a:spcBef>
                <a:spcPts val="500"/>
              </a:spcBef>
              <a:buFont typeface="Arial" panose="020B0604020202020204" pitchFamily="34" charset="0"/>
              <a:buChar char="•"/>
              <a:defRPr lang="it-IT" sz="2400" kern="1200" dirty="0" smtClean="0">
                <a:solidFill>
                  <a:schemeClr val="tx1"/>
                </a:solidFill>
                <a:latin typeface="+mn-lt"/>
                <a:ea typeface="+mn-ea"/>
                <a:cs typeface="+mn-cs"/>
              </a:defRPr>
            </a:lvl2pPr>
            <a:lvl3pPr marL="1142828" indent="-228565" algn="l" defTabSz="914262" rtl="0" eaLnBrk="1" latinLnBrk="0" hangingPunct="1">
              <a:lnSpc>
                <a:spcPct val="90000"/>
              </a:lnSpc>
              <a:spcBef>
                <a:spcPts val="500"/>
              </a:spcBef>
              <a:buFont typeface="Arial" panose="020B0604020202020204" pitchFamily="34" charset="0"/>
              <a:buChar char="•"/>
              <a:defRPr lang="it-IT" sz="2400" kern="1200" dirty="0" smtClean="0">
                <a:solidFill>
                  <a:schemeClr val="tx1"/>
                </a:solidFill>
                <a:latin typeface="+mn-lt"/>
                <a:ea typeface="+mn-ea"/>
                <a:cs typeface="+mn-cs"/>
              </a:defRPr>
            </a:lvl3pPr>
            <a:lvl4pPr marL="1599959" indent="-228565" algn="l" defTabSz="914262" rtl="0" eaLnBrk="1" latinLnBrk="0" hangingPunct="1">
              <a:lnSpc>
                <a:spcPct val="90000"/>
              </a:lnSpc>
              <a:spcBef>
                <a:spcPts val="500"/>
              </a:spcBef>
              <a:buFont typeface="Arial" panose="020B0604020202020204" pitchFamily="34" charset="0"/>
              <a:buChar char="•"/>
              <a:defRPr lang="it-IT" sz="2400" kern="1200" dirty="0" smtClean="0">
                <a:solidFill>
                  <a:schemeClr val="tx1"/>
                </a:solidFill>
                <a:latin typeface="+mn-lt"/>
                <a:ea typeface="+mn-ea"/>
                <a:cs typeface="+mn-cs"/>
              </a:defRPr>
            </a:lvl4pPr>
            <a:lvl5pPr marL="2057090" indent="-228565" algn="l" defTabSz="914262" rtl="0" eaLnBrk="1" latinLnBrk="0" hangingPunct="1">
              <a:lnSpc>
                <a:spcPct val="90000"/>
              </a:lnSpc>
              <a:spcBef>
                <a:spcPts val="500"/>
              </a:spcBef>
              <a:buFont typeface="Arial" panose="020B0604020202020204" pitchFamily="34" charset="0"/>
              <a:buChar char="•"/>
              <a:defRPr lang="it-IT" sz="2400" kern="1200" dirty="0">
                <a:solidFill>
                  <a:schemeClr val="tx1"/>
                </a:solidFill>
                <a:latin typeface="+mn-lt"/>
                <a:ea typeface="+mn-ea"/>
                <a:cs typeface="+mn-cs"/>
              </a:defRPr>
            </a:lvl5pPr>
            <a:lvl6pPr marL="2514221"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352"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483"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614"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r>
              <a:rPr lang="en-GB" dirty="0"/>
              <a:t>LINKS FOUNDATION  IS AN INSTRUMENTAL BODY OF</a:t>
            </a:r>
            <a:br>
              <a:rPr lang="en-GB" dirty="0"/>
            </a:br>
            <a:r>
              <a:rPr lang="en-GB" b="1" dirty="0">
                <a:solidFill>
                  <a:schemeClr val="accent1"/>
                </a:solidFill>
              </a:rPr>
              <a:t>COMPAGNIA DI SAN PAOLO </a:t>
            </a:r>
            <a:r>
              <a:rPr lang="en-GB" dirty="0"/>
              <a:t>AND OPERATES AS AN INSTRUMENTAL BODY OF </a:t>
            </a:r>
            <a:r>
              <a:rPr lang="en-GB" b="1" dirty="0">
                <a:solidFill>
                  <a:schemeClr val="accent1"/>
                </a:solidFill>
              </a:rPr>
              <a:t>POLITECNICO DI TORINO</a:t>
            </a:r>
          </a:p>
        </p:txBody>
      </p:sp>
      <p:sp>
        <p:nvSpPr>
          <p:cNvPr id="9" name="Segnaposto testo 2"/>
          <p:cNvSpPr txBox="1">
            <a:spLocks/>
          </p:cNvSpPr>
          <p:nvPr/>
        </p:nvSpPr>
        <p:spPr>
          <a:xfrm>
            <a:off x="4732633" y="3975791"/>
            <a:ext cx="6849767" cy="886397"/>
          </a:xfrm>
          <a:prstGeom prst="rect">
            <a:avLst/>
          </a:prstGeom>
          <a:noFill/>
        </p:spPr>
        <p:txBody>
          <a:bodyPr wrap="square" lIns="0" tIns="0" rIns="0" bIns="0" rtlCol="0">
            <a:spAutoFit/>
          </a:bodyPr>
          <a:lstStyle>
            <a:lvl1pPr marL="0" indent="0" algn="l" defTabSz="609508" rtl="0" eaLnBrk="1" latinLnBrk="0" hangingPunct="1">
              <a:lnSpc>
                <a:spcPct val="90000"/>
              </a:lnSpc>
              <a:spcBef>
                <a:spcPts val="1000"/>
              </a:spcBef>
              <a:buFont typeface="Arial" panose="020B0604020202020204" pitchFamily="34" charset="0"/>
              <a:buNone/>
              <a:defRPr lang="it-IT" sz="1600" kern="1200" baseline="0" dirty="0" smtClean="0">
                <a:solidFill>
                  <a:schemeClr val="bg1"/>
                </a:solidFill>
                <a:latin typeface="Arial" panose="020B0604020202020204" pitchFamily="34" charset="0"/>
                <a:ea typeface="+mn-ea"/>
                <a:cs typeface="Arial" panose="020B0604020202020204" pitchFamily="34" charset="0"/>
              </a:defRPr>
            </a:lvl1pPr>
            <a:lvl2pPr marL="685697" indent="-228565" algn="l" defTabSz="914262" rtl="0" eaLnBrk="1" latinLnBrk="0" hangingPunct="1">
              <a:lnSpc>
                <a:spcPct val="90000"/>
              </a:lnSpc>
              <a:spcBef>
                <a:spcPts val="500"/>
              </a:spcBef>
              <a:buFont typeface="Arial" panose="020B0604020202020204" pitchFamily="34" charset="0"/>
              <a:buChar char="•"/>
              <a:defRPr lang="it-IT" sz="2400" kern="1200" dirty="0" smtClean="0">
                <a:solidFill>
                  <a:schemeClr val="tx1"/>
                </a:solidFill>
                <a:latin typeface="+mn-lt"/>
                <a:ea typeface="+mn-ea"/>
                <a:cs typeface="+mn-cs"/>
              </a:defRPr>
            </a:lvl2pPr>
            <a:lvl3pPr marL="1142828" indent="-228565" algn="l" defTabSz="914262" rtl="0" eaLnBrk="1" latinLnBrk="0" hangingPunct="1">
              <a:lnSpc>
                <a:spcPct val="90000"/>
              </a:lnSpc>
              <a:spcBef>
                <a:spcPts val="500"/>
              </a:spcBef>
              <a:buFont typeface="Arial" panose="020B0604020202020204" pitchFamily="34" charset="0"/>
              <a:buChar char="•"/>
              <a:defRPr lang="it-IT" sz="2400" kern="1200" dirty="0" smtClean="0">
                <a:solidFill>
                  <a:schemeClr val="tx1"/>
                </a:solidFill>
                <a:latin typeface="+mn-lt"/>
                <a:ea typeface="+mn-ea"/>
                <a:cs typeface="+mn-cs"/>
              </a:defRPr>
            </a:lvl3pPr>
            <a:lvl4pPr marL="1599959" indent="-228565" algn="l" defTabSz="914262" rtl="0" eaLnBrk="1" latinLnBrk="0" hangingPunct="1">
              <a:lnSpc>
                <a:spcPct val="90000"/>
              </a:lnSpc>
              <a:spcBef>
                <a:spcPts val="500"/>
              </a:spcBef>
              <a:buFont typeface="Arial" panose="020B0604020202020204" pitchFamily="34" charset="0"/>
              <a:buChar char="•"/>
              <a:defRPr lang="it-IT" sz="2400" kern="1200" dirty="0" smtClean="0">
                <a:solidFill>
                  <a:schemeClr val="tx1"/>
                </a:solidFill>
                <a:latin typeface="+mn-lt"/>
                <a:ea typeface="+mn-ea"/>
                <a:cs typeface="+mn-cs"/>
              </a:defRPr>
            </a:lvl4pPr>
            <a:lvl5pPr marL="2057090" indent="-228565" algn="l" defTabSz="914262" rtl="0" eaLnBrk="1" latinLnBrk="0" hangingPunct="1">
              <a:lnSpc>
                <a:spcPct val="90000"/>
              </a:lnSpc>
              <a:spcBef>
                <a:spcPts val="500"/>
              </a:spcBef>
              <a:buFont typeface="Arial" panose="020B0604020202020204" pitchFamily="34" charset="0"/>
              <a:buChar char="•"/>
              <a:defRPr lang="it-IT" sz="2400" kern="1200" dirty="0">
                <a:solidFill>
                  <a:schemeClr val="tx1"/>
                </a:solidFill>
                <a:latin typeface="+mn-lt"/>
                <a:ea typeface="+mn-ea"/>
                <a:cs typeface="+mn-cs"/>
              </a:defRPr>
            </a:lvl5pPr>
            <a:lvl6pPr marL="2514221"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352"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483"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614"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r>
              <a:rPr lang="en-GB" dirty="0">
                <a:solidFill>
                  <a:schemeClr val="accent2"/>
                </a:solidFill>
              </a:rPr>
              <a:t>LINKS Foundation, a central node of the Turin research and innovation ecosystem, operates in a consolidated international network with the aim of </a:t>
            </a:r>
            <a:r>
              <a:rPr lang="en-GB" b="1" dirty="0">
                <a:solidFill>
                  <a:schemeClr val="accent1"/>
                </a:solidFill>
              </a:rPr>
              <a:t>contributing to technological and socio-economic progress through cutting edge applied research projects.</a:t>
            </a:r>
          </a:p>
        </p:txBody>
      </p:sp>
      <p:grpSp>
        <p:nvGrpSpPr>
          <p:cNvPr id="11" name="Gruppo 10"/>
          <p:cNvGrpSpPr/>
          <p:nvPr/>
        </p:nvGrpSpPr>
        <p:grpSpPr>
          <a:xfrm>
            <a:off x="324284" y="5258169"/>
            <a:ext cx="1362142" cy="530145"/>
            <a:chOff x="324284" y="5546363"/>
            <a:chExt cx="1362142" cy="530145"/>
          </a:xfrm>
        </p:grpSpPr>
        <p:sp>
          <p:nvSpPr>
            <p:cNvPr id="13" name="TextBox 9"/>
            <p:cNvSpPr txBox="1"/>
            <p:nvPr/>
          </p:nvSpPr>
          <p:spPr>
            <a:xfrm>
              <a:off x="593274" y="5546363"/>
              <a:ext cx="1093152" cy="530145"/>
            </a:xfrm>
            <a:prstGeom prst="rect">
              <a:avLst/>
            </a:prstGeom>
            <a:noFill/>
          </p:spPr>
          <p:txBody>
            <a:bodyPr wrap="square" lIns="0" tIns="0" rIns="0" bIns="0" rtlCol="0">
              <a:spAutoFit/>
            </a:bodyPr>
            <a:lstStyle/>
            <a:p>
              <a:pPr>
                <a:lnSpc>
                  <a:spcPct val="130000"/>
                </a:lnSpc>
              </a:pPr>
              <a:r>
                <a:rPr lang="en-GB" sz="1600" b="1" dirty="0">
                  <a:solidFill>
                    <a:schemeClr val="tx2"/>
                  </a:solidFill>
                </a:rPr>
                <a:t>160+</a:t>
              </a:r>
            </a:p>
            <a:p>
              <a:pPr>
                <a:lnSpc>
                  <a:spcPct val="130000"/>
                </a:lnSpc>
              </a:pPr>
              <a:r>
                <a:rPr lang="en-GB" sz="1050" dirty="0">
                  <a:solidFill>
                    <a:schemeClr val="tx2"/>
                  </a:solidFill>
                </a:rPr>
                <a:t>RESEARCHERS</a:t>
              </a:r>
            </a:p>
          </p:txBody>
        </p:sp>
        <p:sp>
          <p:nvSpPr>
            <p:cNvPr id="16" name="Rettangolo 15"/>
            <p:cNvSpPr/>
            <p:nvPr/>
          </p:nvSpPr>
          <p:spPr>
            <a:xfrm>
              <a:off x="324284" y="5613821"/>
              <a:ext cx="190500" cy="190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solidFill>
                  <a:schemeClr val="tx2"/>
                </a:solidFill>
              </a:endParaRPr>
            </a:p>
          </p:txBody>
        </p:sp>
      </p:grpSp>
      <p:grpSp>
        <p:nvGrpSpPr>
          <p:cNvPr id="17" name="Gruppo 16"/>
          <p:cNvGrpSpPr/>
          <p:nvPr/>
        </p:nvGrpSpPr>
        <p:grpSpPr>
          <a:xfrm>
            <a:off x="1657976" y="5258169"/>
            <a:ext cx="2432500" cy="690189"/>
            <a:chOff x="1400049" y="5546363"/>
            <a:chExt cx="2432500" cy="690189"/>
          </a:xfrm>
        </p:grpSpPr>
        <p:sp>
          <p:nvSpPr>
            <p:cNvPr id="18" name="TextBox 9"/>
            <p:cNvSpPr txBox="1"/>
            <p:nvPr/>
          </p:nvSpPr>
          <p:spPr>
            <a:xfrm>
              <a:off x="1669038" y="5546363"/>
              <a:ext cx="2163511" cy="690189"/>
            </a:xfrm>
            <a:prstGeom prst="rect">
              <a:avLst/>
            </a:prstGeom>
            <a:noFill/>
          </p:spPr>
          <p:txBody>
            <a:bodyPr wrap="square" lIns="0" tIns="0" rIns="0" bIns="0" rtlCol="0">
              <a:spAutoFit/>
            </a:bodyPr>
            <a:lstStyle/>
            <a:p>
              <a:pPr>
                <a:lnSpc>
                  <a:spcPct val="130000"/>
                </a:lnSpc>
              </a:pPr>
              <a:r>
                <a:rPr lang="en-GB" sz="1600" b="1" dirty="0">
                  <a:solidFill>
                    <a:schemeClr val="tx2"/>
                  </a:solidFill>
                </a:rPr>
                <a:t>1</a:t>
              </a:r>
              <a:r>
                <a:rPr lang="en-GB" sz="1600" b="1" baseline="30000" dirty="0">
                  <a:solidFill>
                    <a:schemeClr val="tx2"/>
                  </a:solidFill>
                </a:rPr>
                <a:t>o</a:t>
              </a:r>
            </a:p>
            <a:p>
              <a:pPr>
                <a:lnSpc>
                  <a:spcPct val="130000"/>
                </a:lnSpc>
              </a:pPr>
              <a:r>
                <a:rPr lang="en-GB" sz="1050" dirty="0">
                  <a:solidFill>
                    <a:schemeClr val="tx2"/>
                  </a:solidFill>
                </a:rPr>
                <a:t>CONTRIBUTION/RESEARCHERS</a:t>
              </a:r>
              <a:br>
                <a:rPr lang="en-GB" sz="1050" dirty="0">
                  <a:solidFill>
                    <a:schemeClr val="tx2"/>
                  </a:solidFill>
                </a:rPr>
              </a:br>
              <a:r>
                <a:rPr lang="en-GB" sz="700" dirty="0">
                  <a:solidFill>
                    <a:schemeClr val="tx2"/>
                  </a:solidFill>
                </a:rPr>
                <a:t>Source: Based on European Commission data</a:t>
              </a:r>
            </a:p>
          </p:txBody>
        </p:sp>
        <p:sp>
          <p:nvSpPr>
            <p:cNvPr id="19" name="Rettangolo 18"/>
            <p:cNvSpPr/>
            <p:nvPr/>
          </p:nvSpPr>
          <p:spPr>
            <a:xfrm>
              <a:off x="1400049" y="5613821"/>
              <a:ext cx="190500" cy="190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solidFill>
                  <a:schemeClr val="tx2"/>
                </a:solidFill>
              </a:endParaRPr>
            </a:p>
          </p:txBody>
        </p:sp>
      </p:grpSp>
      <p:grpSp>
        <p:nvGrpSpPr>
          <p:cNvPr id="20" name="Gruppo 19"/>
          <p:cNvGrpSpPr/>
          <p:nvPr/>
        </p:nvGrpSpPr>
        <p:grpSpPr>
          <a:xfrm>
            <a:off x="4101533" y="5258169"/>
            <a:ext cx="2431142" cy="1020279"/>
            <a:chOff x="3856378" y="5546363"/>
            <a:chExt cx="2431142" cy="1020279"/>
          </a:xfrm>
        </p:grpSpPr>
        <p:sp>
          <p:nvSpPr>
            <p:cNvPr id="21" name="TextBox 9"/>
            <p:cNvSpPr txBox="1"/>
            <p:nvPr/>
          </p:nvSpPr>
          <p:spPr>
            <a:xfrm>
              <a:off x="4125367" y="5546363"/>
              <a:ext cx="2162153" cy="1020279"/>
            </a:xfrm>
            <a:prstGeom prst="rect">
              <a:avLst/>
            </a:prstGeom>
            <a:noFill/>
          </p:spPr>
          <p:txBody>
            <a:bodyPr wrap="square" lIns="0" tIns="0" rIns="0" bIns="0" rtlCol="0">
              <a:spAutoFit/>
            </a:bodyPr>
            <a:lstStyle/>
            <a:p>
              <a:pPr>
                <a:lnSpc>
                  <a:spcPct val="130000"/>
                </a:lnSpc>
              </a:pPr>
              <a:r>
                <a:rPr lang="en-GB" sz="1600" b="1" dirty="0">
                  <a:solidFill>
                    <a:schemeClr val="tx2"/>
                  </a:solidFill>
                </a:rPr>
                <a:t>8</a:t>
              </a:r>
              <a:r>
                <a:rPr lang="en-GB" sz="1600" b="1" baseline="30000" dirty="0">
                  <a:solidFill>
                    <a:schemeClr val="tx2"/>
                  </a:solidFill>
                </a:rPr>
                <a:t>o</a:t>
              </a:r>
            </a:p>
            <a:p>
              <a:pPr>
                <a:lnSpc>
                  <a:spcPct val="130000"/>
                </a:lnSpc>
              </a:pPr>
              <a:r>
                <a:rPr lang="en-GB" sz="1050" dirty="0">
                  <a:solidFill>
                    <a:schemeClr val="tx2"/>
                  </a:solidFill>
                </a:rPr>
                <a:t>IN ITALY FOR EU FUNDED PROJECTS (H2020)</a:t>
              </a:r>
              <a:br>
                <a:rPr lang="en-GB" sz="1050" dirty="0">
                  <a:solidFill>
                    <a:schemeClr val="tx2"/>
                  </a:solidFill>
                </a:rPr>
              </a:br>
              <a:r>
                <a:rPr lang="en-GB" sz="700" dirty="0">
                  <a:solidFill>
                    <a:schemeClr val="tx2"/>
                  </a:solidFill>
                </a:rPr>
                <a:t>Source: European Commission. </a:t>
              </a:r>
              <a:br>
                <a:rPr lang="en-GB" sz="700" dirty="0">
                  <a:solidFill>
                    <a:schemeClr val="tx2"/>
                  </a:solidFill>
                </a:rPr>
              </a:br>
              <a:r>
                <a:rPr lang="en-GB" sz="700" dirty="0">
                  <a:solidFill>
                    <a:schemeClr val="tx2"/>
                  </a:solidFill>
                </a:rPr>
                <a:t>Total assessed entities (research organizations): 263</a:t>
              </a:r>
            </a:p>
          </p:txBody>
        </p:sp>
        <p:sp>
          <p:nvSpPr>
            <p:cNvPr id="22" name="Rettangolo 21"/>
            <p:cNvSpPr/>
            <p:nvPr/>
          </p:nvSpPr>
          <p:spPr>
            <a:xfrm>
              <a:off x="3856378" y="5613821"/>
              <a:ext cx="190500" cy="190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solidFill>
                  <a:schemeClr val="tx2"/>
                </a:solidFill>
              </a:endParaRPr>
            </a:p>
          </p:txBody>
        </p:sp>
      </p:grpSp>
      <p:grpSp>
        <p:nvGrpSpPr>
          <p:cNvPr id="23" name="Gruppo 22"/>
          <p:cNvGrpSpPr/>
          <p:nvPr/>
        </p:nvGrpSpPr>
        <p:grpSpPr>
          <a:xfrm>
            <a:off x="6426547" y="5258169"/>
            <a:ext cx="1164703" cy="740203"/>
            <a:chOff x="5900331" y="5546363"/>
            <a:chExt cx="1164703" cy="740203"/>
          </a:xfrm>
        </p:grpSpPr>
        <p:sp>
          <p:nvSpPr>
            <p:cNvPr id="24" name="TextBox 9"/>
            <p:cNvSpPr txBox="1"/>
            <p:nvPr/>
          </p:nvSpPr>
          <p:spPr>
            <a:xfrm>
              <a:off x="6169321" y="5546363"/>
              <a:ext cx="895713" cy="740203"/>
            </a:xfrm>
            <a:prstGeom prst="rect">
              <a:avLst/>
            </a:prstGeom>
            <a:noFill/>
          </p:spPr>
          <p:txBody>
            <a:bodyPr wrap="square" lIns="0" tIns="0" rIns="0" bIns="0" rtlCol="0">
              <a:spAutoFit/>
            </a:bodyPr>
            <a:lstStyle/>
            <a:p>
              <a:pPr>
                <a:lnSpc>
                  <a:spcPct val="130000"/>
                </a:lnSpc>
              </a:pPr>
              <a:r>
                <a:rPr lang="en-GB" sz="1600" b="1" dirty="0">
                  <a:solidFill>
                    <a:schemeClr val="tx2"/>
                  </a:solidFill>
                </a:rPr>
                <a:t>900+</a:t>
              </a:r>
            </a:p>
            <a:p>
              <a:pPr>
                <a:lnSpc>
                  <a:spcPct val="130000"/>
                </a:lnSpc>
              </a:pPr>
              <a:r>
                <a:rPr lang="en-GB" sz="1050" dirty="0">
                  <a:solidFill>
                    <a:schemeClr val="tx2"/>
                  </a:solidFill>
                </a:rPr>
                <a:t>INDUSTRIAL PARTNERS</a:t>
              </a:r>
            </a:p>
          </p:txBody>
        </p:sp>
        <p:sp>
          <p:nvSpPr>
            <p:cNvPr id="25" name="Rettangolo 24"/>
            <p:cNvSpPr/>
            <p:nvPr/>
          </p:nvSpPr>
          <p:spPr>
            <a:xfrm>
              <a:off x="5900331" y="5613821"/>
              <a:ext cx="190500" cy="190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solidFill>
                  <a:schemeClr val="tx2"/>
                </a:solidFill>
              </a:endParaRPr>
            </a:p>
          </p:txBody>
        </p:sp>
      </p:grpSp>
      <p:grpSp>
        <p:nvGrpSpPr>
          <p:cNvPr id="26" name="Gruppo 25"/>
          <p:cNvGrpSpPr/>
          <p:nvPr/>
        </p:nvGrpSpPr>
        <p:grpSpPr>
          <a:xfrm>
            <a:off x="7764990" y="5258169"/>
            <a:ext cx="1239322" cy="508281"/>
            <a:chOff x="7764990" y="5546363"/>
            <a:chExt cx="1239322" cy="508281"/>
          </a:xfrm>
        </p:grpSpPr>
        <p:sp>
          <p:nvSpPr>
            <p:cNvPr id="27" name="TextBox 9"/>
            <p:cNvSpPr txBox="1"/>
            <p:nvPr/>
          </p:nvSpPr>
          <p:spPr>
            <a:xfrm>
              <a:off x="8033980" y="5546363"/>
              <a:ext cx="970332" cy="508281"/>
            </a:xfrm>
            <a:prstGeom prst="rect">
              <a:avLst/>
            </a:prstGeom>
            <a:noFill/>
          </p:spPr>
          <p:txBody>
            <a:bodyPr wrap="square" lIns="0" tIns="0" rIns="0" bIns="0" rtlCol="0">
              <a:spAutoFit/>
            </a:bodyPr>
            <a:lstStyle/>
            <a:p>
              <a:pPr>
                <a:lnSpc>
                  <a:spcPct val="130000"/>
                </a:lnSpc>
              </a:pPr>
              <a:r>
                <a:rPr lang="en-GB" sz="1600" b="1" dirty="0">
                  <a:solidFill>
                    <a:schemeClr val="tx2"/>
                  </a:solidFill>
                </a:rPr>
                <a:t>17M €</a:t>
              </a:r>
            </a:p>
            <a:p>
              <a:pPr>
                <a:lnSpc>
                  <a:spcPct val="130000"/>
                </a:lnSpc>
              </a:pPr>
              <a:r>
                <a:rPr lang="en-GB" sz="1050" dirty="0">
                  <a:solidFill>
                    <a:schemeClr val="tx2"/>
                  </a:solidFill>
                </a:rPr>
                <a:t>BILANCIO 2022 </a:t>
              </a:r>
            </a:p>
          </p:txBody>
        </p:sp>
        <p:sp>
          <p:nvSpPr>
            <p:cNvPr id="28" name="Rettangolo 27"/>
            <p:cNvSpPr/>
            <p:nvPr/>
          </p:nvSpPr>
          <p:spPr>
            <a:xfrm>
              <a:off x="7764990" y="5613821"/>
              <a:ext cx="190500" cy="190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solidFill>
                  <a:schemeClr val="tx2"/>
                </a:solidFill>
              </a:endParaRPr>
            </a:p>
          </p:txBody>
        </p:sp>
      </p:grpSp>
      <p:grpSp>
        <p:nvGrpSpPr>
          <p:cNvPr id="29" name="Gruppo 28"/>
          <p:cNvGrpSpPr/>
          <p:nvPr/>
        </p:nvGrpSpPr>
        <p:grpSpPr>
          <a:xfrm>
            <a:off x="9082802" y="5258169"/>
            <a:ext cx="1408048" cy="530145"/>
            <a:chOff x="9082802" y="5546363"/>
            <a:chExt cx="1408048" cy="530145"/>
          </a:xfrm>
        </p:grpSpPr>
        <p:sp>
          <p:nvSpPr>
            <p:cNvPr id="30" name="TextBox 9"/>
            <p:cNvSpPr txBox="1"/>
            <p:nvPr/>
          </p:nvSpPr>
          <p:spPr>
            <a:xfrm>
              <a:off x="9351792" y="5546363"/>
              <a:ext cx="1139058" cy="530145"/>
            </a:xfrm>
            <a:prstGeom prst="rect">
              <a:avLst/>
            </a:prstGeom>
            <a:noFill/>
          </p:spPr>
          <p:txBody>
            <a:bodyPr wrap="square" lIns="0" tIns="0" rIns="0" bIns="0" rtlCol="0">
              <a:spAutoFit/>
            </a:bodyPr>
            <a:lstStyle/>
            <a:p>
              <a:pPr>
                <a:lnSpc>
                  <a:spcPct val="130000"/>
                </a:lnSpc>
              </a:pPr>
              <a:r>
                <a:rPr lang="en-GB" sz="1600" b="1" dirty="0">
                  <a:solidFill>
                    <a:schemeClr val="tx2"/>
                  </a:solidFill>
                </a:rPr>
                <a:t>1600+</a:t>
              </a:r>
            </a:p>
            <a:p>
              <a:pPr>
                <a:lnSpc>
                  <a:spcPct val="130000"/>
                </a:lnSpc>
              </a:pPr>
              <a:r>
                <a:rPr lang="en-GB" sz="1050" dirty="0">
                  <a:solidFill>
                    <a:schemeClr val="tx2"/>
                  </a:solidFill>
                </a:rPr>
                <a:t>PUBLICATIONS</a:t>
              </a:r>
              <a:endParaRPr lang="en-GB" sz="1600" b="1" dirty="0">
                <a:solidFill>
                  <a:schemeClr val="tx2"/>
                </a:solidFill>
              </a:endParaRPr>
            </a:p>
          </p:txBody>
        </p:sp>
        <p:sp>
          <p:nvSpPr>
            <p:cNvPr id="31" name="Rettangolo 30"/>
            <p:cNvSpPr/>
            <p:nvPr/>
          </p:nvSpPr>
          <p:spPr>
            <a:xfrm>
              <a:off x="9082802" y="5613821"/>
              <a:ext cx="190500" cy="190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solidFill>
                  <a:schemeClr val="tx2"/>
                </a:solidFill>
              </a:endParaRPr>
            </a:p>
          </p:txBody>
        </p:sp>
      </p:grpSp>
      <p:grpSp>
        <p:nvGrpSpPr>
          <p:cNvPr id="32" name="Gruppo 31"/>
          <p:cNvGrpSpPr/>
          <p:nvPr/>
        </p:nvGrpSpPr>
        <p:grpSpPr>
          <a:xfrm>
            <a:off x="10569340" y="5258169"/>
            <a:ext cx="1162584" cy="740203"/>
            <a:chOff x="10569340" y="5546363"/>
            <a:chExt cx="1162584" cy="740203"/>
          </a:xfrm>
        </p:grpSpPr>
        <p:sp>
          <p:nvSpPr>
            <p:cNvPr id="33" name="TextBox 9"/>
            <p:cNvSpPr txBox="1"/>
            <p:nvPr/>
          </p:nvSpPr>
          <p:spPr>
            <a:xfrm>
              <a:off x="10838329" y="5546363"/>
              <a:ext cx="893595" cy="740203"/>
            </a:xfrm>
            <a:prstGeom prst="rect">
              <a:avLst/>
            </a:prstGeom>
            <a:noFill/>
          </p:spPr>
          <p:txBody>
            <a:bodyPr wrap="square" lIns="0" tIns="0" rIns="0" bIns="0" rtlCol="0">
              <a:spAutoFit/>
            </a:bodyPr>
            <a:lstStyle/>
            <a:p>
              <a:pPr>
                <a:lnSpc>
                  <a:spcPct val="130000"/>
                </a:lnSpc>
              </a:pPr>
              <a:r>
                <a:rPr lang="en-GB" sz="1600" b="1" dirty="0">
                  <a:solidFill>
                    <a:schemeClr val="tx2"/>
                  </a:solidFill>
                </a:rPr>
                <a:t>24</a:t>
              </a:r>
            </a:p>
            <a:p>
              <a:pPr>
                <a:lnSpc>
                  <a:spcPct val="130000"/>
                </a:lnSpc>
              </a:pPr>
              <a:r>
                <a:rPr lang="en-GB" sz="1050" dirty="0">
                  <a:solidFill>
                    <a:schemeClr val="tx2"/>
                  </a:solidFill>
                </a:rPr>
                <a:t>PATENT FAMILIES</a:t>
              </a:r>
            </a:p>
          </p:txBody>
        </p:sp>
        <p:sp>
          <p:nvSpPr>
            <p:cNvPr id="34" name="Rettangolo 33"/>
            <p:cNvSpPr/>
            <p:nvPr/>
          </p:nvSpPr>
          <p:spPr>
            <a:xfrm>
              <a:off x="10569340" y="5613821"/>
              <a:ext cx="190500" cy="190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solidFill>
                  <a:schemeClr val="tx2"/>
                </a:solidFill>
              </a:endParaRPr>
            </a:p>
          </p:txBody>
        </p:sp>
      </p:grpSp>
    </p:spTree>
    <p:extLst>
      <p:ext uri="{BB962C8B-B14F-4D97-AF65-F5344CB8AC3E}">
        <p14:creationId xmlns:p14="http://schemas.microsoft.com/office/powerpoint/2010/main" val="4132491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1000" fill="hold"/>
                                        <p:tgtEl>
                                          <p:spTgt spid="32"/>
                                        </p:tgtEl>
                                        <p:attrNameLst>
                                          <p:attrName>ppt_x</p:attrName>
                                        </p:attrNameLst>
                                      </p:cBhvr>
                                      <p:tavLst>
                                        <p:tav tm="0">
                                          <p:val>
                                            <p:strVal val="0-#ppt_w/2"/>
                                          </p:val>
                                        </p:tav>
                                        <p:tav tm="100000">
                                          <p:val>
                                            <p:strVal val="#ppt_x"/>
                                          </p:val>
                                        </p:tav>
                                      </p:tavLst>
                                    </p:anim>
                                    <p:anim calcmode="lin" valueType="num">
                                      <p:cBhvr additive="base">
                                        <p:cTn id="8" dur="1000" fill="hold"/>
                                        <p:tgtEl>
                                          <p:spTgt spid="3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1000" fill="hold"/>
                                        <p:tgtEl>
                                          <p:spTgt spid="29"/>
                                        </p:tgtEl>
                                        <p:attrNameLst>
                                          <p:attrName>ppt_x</p:attrName>
                                        </p:attrNameLst>
                                      </p:cBhvr>
                                      <p:tavLst>
                                        <p:tav tm="0">
                                          <p:val>
                                            <p:strVal val="0-#ppt_w/2"/>
                                          </p:val>
                                        </p:tav>
                                        <p:tav tm="100000">
                                          <p:val>
                                            <p:strVal val="#ppt_x"/>
                                          </p:val>
                                        </p:tav>
                                      </p:tavLst>
                                    </p:anim>
                                    <p:anim calcmode="lin" valueType="num">
                                      <p:cBhvr additive="base">
                                        <p:cTn id="13" dur="1000" fill="hold"/>
                                        <p:tgtEl>
                                          <p:spTgt spid="29"/>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8"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1000" fill="hold"/>
                                        <p:tgtEl>
                                          <p:spTgt spid="26"/>
                                        </p:tgtEl>
                                        <p:attrNameLst>
                                          <p:attrName>ppt_x</p:attrName>
                                        </p:attrNameLst>
                                      </p:cBhvr>
                                      <p:tavLst>
                                        <p:tav tm="0">
                                          <p:val>
                                            <p:strVal val="0-#ppt_w/2"/>
                                          </p:val>
                                        </p:tav>
                                        <p:tav tm="100000">
                                          <p:val>
                                            <p:strVal val="#ppt_x"/>
                                          </p:val>
                                        </p:tav>
                                      </p:tavLst>
                                    </p:anim>
                                    <p:anim calcmode="lin" valueType="num">
                                      <p:cBhvr additive="base">
                                        <p:cTn id="18" dur="1000" fill="hold"/>
                                        <p:tgtEl>
                                          <p:spTgt spid="26"/>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8" fill="hold" nodeType="after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1000" fill="hold"/>
                                        <p:tgtEl>
                                          <p:spTgt spid="23"/>
                                        </p:tgtEl>
                                        <p:attrNameLst>
                                          <p:attrName>ppt_x</p:attrName>
                                        </p:attrNameLst>
                                      </p:cBhvr>
                                      <p:tavLst>
                                        <p:tav tm="0">
                                          <p:val>
                                            <p:strVal val="0-#ppt_w/2"/>
                                          </p:val>
                                        </p:tav>
                                        <p:tav tm="100000">
                                          <p:val>
                                            <p:strVal val="#ppt_x"/>
                                          </p:val>
                                        </p:tav>
                                      </p:tavLst>
                                    </p:anim>
                                    <p:anim calcmode="lin" valueType="num">
                                      <p:cBhvr additive="base">
                                        <p:cTn id="23" dur="1000" fill="hold"/>
                                        <p:tgtEl>
                                          <p:spTgt spid="23"/>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ID="2" presetClass="entr" presetSubtype="8"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1000" fill="hold"/>
                                        <p:tgtEl>
                                          <p:spTgt spid="20"/>
                                        </p:tgtEl>
                                        <p:attrNameLst>
                                          <p:attrName>ppt_x</p:attrName>
                                        </p:attrNameLst>
                                      </p:cBhvr>
                                      <p:tavLst>
                                        <p:tav tm="0">
                                          <p:val>
                                            <p:strVal val="0-#ppt_w/2"/>
                                          </p:val>
                                        </p:tav>
                                        <p:tav tm="100000">
                                          <p:val>
                                            <p:strVal val="#ppt_x"/>
                                          </p:val>
                                        </p:tav>
                                      </p:tavLst>
                                    </p:anim>
                                    <p:anim calcmode="lin" valueType="num">
                                      <p:cBhvr additive="base">
                                        <p:cTn id="28" dur="1000" fill="hold"/>
                                        <p:tgtEl>
                                          <p:spTgt spid="20"/>
                                        </p:tgtEl>
                                        <p:attrNameLst>
                                          <p:attrName>ppt_y</p:attrName>
                                        </p:attrNameLst>
                                      </p:cBhvr>
                                      <p:tavLst>
                                        <p:tav tm="0">
                                          <p:val>
                                            <p:strVal val="#ppt_y"/>
                                          </p:val>
                                        </p:tav>
                                        <p:tav tm="100000">
                                          <p:val>
                                            <p:strVal val="#ppt_y"/>
                                          </p:val>
                                        </p:tav>
                                      </p:tavLst>
                                    </p:anim>
                                  </p:childTnLst>
                                </p:cTn>
                              </p:par>
                            </p:childTnLst>
                          </p:cTn>
                        </p:par>
                        <p:par>
                          <p:cTn id="29" fill="hold">
                            <p:stCondLst>
                              <p:cond delay="5000"/>
                            </p:stCondLst>
                            <p:childTnLst>
                              <p:par>
                                <p:cTn id="30" presetID="2" presetClass="entr" presetSubtype="8" fill="hold" nodeType="after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1000" fill="hold"/>
                                        <p:tgtEl>
                                          <p:spTgt spid="17"/>
                                        </p:tgtEl>
                                        <p:attrNameLst>
                                          <p:attrName>ppt_x</p:attrName>
                                        </p:attrNameLst>
                                      </p:cBhvr>
                                      <p:tavLst>
                                        <p:tav tm="0">
                                          <p:val>
                                            <p:strVal val="0-#ppt_w/2"/>
                                          </p:val>
                                        </p:tav>
                                        <p:tav tm="100000">
                                          <p:val>
                                            <p:strVal val="#ppt_x"/>
                                          </p:val>
                                        </p:tav>
                                      </p:tavLst>
                                    </p:anim>
                                    <p:anim calcmode="lin" valueType="num">
                                      <p:cBhvr additive="base">
                                        <p:cTn id="33" dur="1000" fill="hold"/>
                                        <p:tgtEl>
                                          <p:spTgt spid="17"/>
                                        </p:tgtEl>
                                        <p:attrNameLst>
                                          <p:attrName>ppt_y</p:attrName>
                                        </p:attrNameLst>
                                      </p:cBhvr>
                                      <p:tavLst>
                                        <p:tav tm="0">
                                          <p:val>
                                            <p:strVal val="#ppt_y"/>
                                          </p:val>
                                        </p:tav>
                                        <p:tav tm="100000">
                                          <p:val>
                                            <p:strVal val="#ppt_y"/>
                                          </p:val>
                                        </p:tav>
                                      </p:tavLst>
                                    </p:anim>
                                  </p:childTnLst>
                                </p:cTn>
                              </p:par>
                            </p:childTnLst>
                          </p:cTn>
                        </p:par>
                        <p:par>
                          <p:cTn id="34" fill="hold">
                            <p:stCondLst>
                              <p:cond delay="6000"/>
                            </p:stCondLst>
                            <p:childTnLst>
                              <p:par>
                                <p:cTn id="35" presetID="2" presetClass="entr" presetSubtype="8"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1000" fill="hold"/>
                                        <p:tgtEl>
                                          <p:spTgt spid="11"/>
                                        </p:tgtEl>
                                        <p:attrNameLst>
                                          <p:attrName>ppt_x</p:attrName>
                                        </p:attrNameLst>
                                      </p:cBhvr>
                                      <p:tavLst>
                                        <p:tav tm="0">
                                          <p:val>
                                            <p:strVal val="0-#ppt_w/2"/>
                                          </p:val>
                                        </p:tav>
                                        <p:tav tm="100000">
                                          <p:val>
                                            <p:strVal val="#ppt_x"/>
                                          </p:val>
                                        </p:tav>
                                      </p:tavLst>
                                    </p:anim>
                                    <p:anim calcmode="lin" valueType="num">
                                      <p:cBhvr additive="base">
                                        <p:cTn id="38"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FE431208-444B-8DB9-751D-4C0A1A69411F}"/>
              </a:ext>
            </a:extLst>
          </p:cNvPr>
          <p:cNvSpPr txBox="1"/>
          <p:nvPr/>
        </p:nvSpPr>
        <p:spPr>
          <a:xfrm>
            <a:off x="1624074" y="2771172"/>
            <a:ext cx="8580093" cy="2677656"/>
          </a:xfrm>
          <a:prstGeom prst="rect">
            <a:avLst/>
          </a:prstGeom>
          <a:noFill/>
        </p:spPr>
        <p:txBody>
          <a:bodyPr wrap="square" lIns="91440" tIns="45720" rIns="91440" bIns="45720" rtlCol="0" anchor="t">
            <a:spAutoFit/>
          </a:bodyPr>
          <a:lstStyle/>
          <a:p>
            <a:pPr>
              <a:defRPr/>
            </a:pPr>
            <a:endParaRPr lang="it-IT" sz="2800" b="1" dirty="0">
              <a:latin typeface="Abadi Extra Light"/>
            </a:endParaRPr>
          </a:p>
          <a:p>
            <a:pPr>
              <a:defRPr/>
            </a:pPr>
            <a:r>
              <a:rPr lang="it-IT" sz="2800" b="1" dirty="0">
                <a:latin typeface="Abadi Extra Light"/>
              </a:rPr>
              <a:t>Oggi è il momento per confrontarci su questi temi ed è possibile inviare la vostra scheda progetto </a:t>
            </a:r>
            <a:r>
              <a:rPr lang="it-IT" sz="2800" b="1" u="sng" dirty="0">
                <a:latin typeface="Abadi Extra Light"/>
              </a:rPr>
              <a:t>entro il 30/09 </a:t>
            </a:r>
            <a:r>
              <a:rPr lang="it-IT" sz="2800" b="1" dirty="0">
                <a:latin typeface="Abadi Extra Light"/>
              </a:rPr>
              <a:t>compilando questo </a:t>
            </a:r>
            <a:r>
              <a:rPr lang="it-IT" sz="2800" b="1" dirty="0" err="1">
                <a:latin typeface="Abadi Extra Light"/>
              </a:rPr>
              <a:t>form</a:t>
            </a:r>
            <a:r>
              <a:rPr lang="it-IT" sz="2800" b="1" dirty="0">
                <a:latin typeface="Abadi Extra Light"/>
              </a:rPr>
              <a:t>:</a:t>
            </a:r>
            <a:endParaRPr lang="it-IT" dirty="0">
              <a:latin typeface="Abadi Extra Light"/>
            </a:endParaRPr>
          </a:p>
          <a:p>
            <a:pPr marL="0" marR="0" lvl="0" indent="0" algn="l" defTabSz="609416" rtl="0" eaLnBrk="1" fontAlgn="auto" latinLnBrk="0" hangingPunct="1">
              <a:lnSpc>
                <a:spcPct val="100000"/>
              </a:lnSpc>
              <a:spcBef>
                <a:spcPts val="0"/>
              </a:spcBef>
              <a:spcAft>
                <a:spcPts val="0"/>
              </a:spcAft>
              <a:buClrTx/>
              <a:buSzTx/>
              <a:buFontTx/>
              <a:buNone/>
              <a:tabLst/>
              <a:defRPr/>
            </a:pPr>
            <a:endParaRPr kumimoji="0" lang="it-IT" sz="2800" b="1" i="0" u="none" strike="noStrike" kern="1200" cap="none" spc="0" normalizeH="0" baseline="0" noProof="0" dirty="0">
              <a:ln>
                <a:noFill/>
              </a:ln>
              <a:solidFill>
                <a:prstClr val="black"/>
              </a:solidFill>
              <a:effectLst/>
              <a:uLnTx/>
              <a:uFillTx/>
              <a:latin typeface="Abadi Extra Light" panose="020B0604020202020204" pitchFamily="34" charset="0"/>
              <a:ea typeface="+mn-ea"/>
              <a:cs typeface="+mn-cs"/>
            </a:endParaRPr>
          </a:p>
          <a:p>
            <a:pPr marL="0" marR="0" lvl="0" indent="0" algn="l" defTabSz="609416" rtl="0" eaLnBrk="1" fontAlgn="auto" latinLnBrk="0" hangingPunct="1">
              <a:lnSpc>
                <a:spcPct val="100000"/>
              </a:lnSpc>
              <a:spcBef>
                <a:spcPts val="0"/>
              </a:spcBef>
              <a:spcAft>
                <a:spcPts val="0"/>
              </a:spcAft>
              <a:buClrTx/>
              <a:buSzTx/>
              <a:buFontTx/>
              <a:buNone/>
              <a:tabLst/>
              <a:defRPr/>
            </a:pPr>
            <a:r>
              <a:rPr lang="it-IT" sz="2800" dirty="0">
                <a:effectLst/>
                <a:hlinkClick r:id="rId2" tooltip="http://bit.ly/progettaquileia"/>
              </a:rPr>
              <a:t>bit.ly/</a:t>
            </a:r>
            <a:r>
              <a:rPr lang="it-IT" sz="2800" dirty="0" err="1">
                <a:effectLst/>
                <a:hlinkClick r:id="rId2" tooltip="http://bit.ly/progettaquileia"/>
              </a:rPr>
              <a:t>progettaquileia</a:t>
            </a:r>
            <a:endParaRPr lang="it-IT" sz="2800" b="1" i="0" u="none" strike="noStrike" kern="1200" cap="none" spc="0" normalizeH="0" baseline="0" noProof="0" dirty="0">
              <a:ln>
                <a:noFill/>
              </a:ln>
              <a:effectLst/>
              <a:highlight>
                <a:srgbClr val="FFFF00"/>
              </a:highlight>
              <a:uLnTx/>
              <a:uFillTx/>
              <a:latin typeface="Abadi Extra Light"/>
            </a:endParaRPr>
          </a:p>
        </p:txBody>
      </p:sp>
      <p:sp>
        <p:nvSpPr>
          <p:cNvPr id="3" name="Fumetto: rettangolo con angoli arrotondati 2">
            <a:extLst>
              <a:ext uri="{FF2B5EF4-FFF2-40B4-BE49-F238E27FC236}">
                <a16:creationId xmlns:a16="http://schemas.microsoft.com/office/drawing/2014/main" id="{9418AD47-455A-01A6-6801-D6F077870A0E}"/>
              </a:ext>
            </a:extLst>
          </p:cNvPr>
          <p:cNvSpPr/>
          <p:nvPr/>
        </p:nvSpPr>
        <p:spPr>
          <a:xfrm rot="-1200000">
            <a:off x="1560870" y="958645"/>
            <a:ext cx="3578941" cy="1661651"/>
          </a:xfrm>
          <a:prstGeom prst="wedgeRoundRectCallout">
            <a:avLst/>
          </a:prstGeom>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solidFill>
                  <a:srgbClr val="FFFFFF"/>
                </a:solidFill>
                <a:ea typeface="+mn-lt"/>
                <a:cs typeface="+mn-lt"/>
              </a:rPr>
              <a:t>Perché avete deciso di partecipare a questa giornata di </a:t>
            </a:r>
          </a:p>
          <a:p>
            <a:pPr algn="ctr"/>
            <a:r>
              <a:rPr lang="it-IT" dirty="0">
                <a:solidFill>
                  <a:srgbClr val="FFFFFF"/>
                </a:solidFill>
                <a:ea typeface="+mn-lt"/>
                <a:cs typeface="+mn-lt"/>
              </a:rPr>
              <a:t>co-progettazione?</a:t>
            </a:r>
            <a:endParaRPr lang="it-IT" dirty="0">
              <a:cs typeface="Calibri"/>
            </a:endParaRPr>
          </a:p>
        </p:txBody>
      </p:sp>
      <p:sp>
        <p:nvSpPr>
          <p:cNvPr id="5" name="Fumetto: rettangolo con angoli arrotondati 4">
            <a:extLst>
              <a:ext uri="{FF2B5EF4-FFF2-40B4-BE49-F238E27FC236}">
                <a16:creationId xmlns:a16="http://schemas.microsoft.com/office/drawing/2014/main" id="{1EAB408D-C1A7-7958-AD80-DDA5FE6FD15E}"/>
              </a:ext>
            </a:extLst>
          </p:cNvPr>
          <p:cNvSpPr/>
          <p:nvPr/>
        </p:nvSpPr>
        <p:spPr>
          <a:xfrm rot="960000">
            <a:off x="5938356" y="4459285"/>
            <a:ext cx="3023419" cy="1474838"/>
          </a:xfrm>
          <a:prstGeom prst="wedgeRoundRect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cs typeface="Calibri"/>
              </a:rPr>
              <a:t>Avete idee progettuali da proporre?</a:t>
            </a:r>
          </a:p>
        </p:txBody>
      </p:sp>
      <p:sp>
        <p:nvSpPr>
          <p:cNvPr id="6" name="CasellaDiTesto 1">
            <a:extLst>
              <a:ext uri="{FF2B5EF4-FFF2-40B4-BE49-F238E27FC236}">
                <a16:creationId xmlns:a16="http://schemas.microsoft.com/office/drawing/2014/main" id="{ADAE58F2-2304-7BD7-102E-BAA32E48D31B}"/>
              </a:ext>
            </a:extLst>
          </p:cNvPr>
          <p:cNvSpPr txBox="1"/>
          <p:nvPr/>
        </p:nvSpPr>
        <p:spPr>
          <a:xfrm>
            <a:off x="4611328" y="4159045"/>
            <a:ext cx="2364659"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609416" rtl="0" eaLnBrk="1" latinLnBrk="0" hangingPunct="1">
              <a:defRPr sz="2400" kern="1200">
                <a:solidFill>
                  <a:schemeClr val="tx1"/>
                </a:solidFill>
                <a:latin typeface="+mn-lt"/>
                <a:ea typeface="+mn-ea"/>
                <a:cs typeface="+mn-cs"/>
              </a:defRPr>
            </a:lvl1pPr>
            <a:lvl2pPr marL="609416" algn="l" defTabSz="609416" rtl="0" eaLnBrk="1" latinLnBrk="0" hangingPunct="1">
              <a:defRPr sz="2400" kern="1200">
                <a:solidFill>
                  <a:schemeClr val="tx1"/>
                </a:solidFill>
                <a:latin typeface="+mn-lt"/>
                <a:ea typeface="+mn-ea"/>
                <a:cs typeface="+mn-cs"/>
              </a:defRPr>
            </a:lvl2pPr>
            <a:lvl3pPr marL="1218832" algn="l" defTabSz="609416" rtl="0" eaLnBrk="1" latinLnBrk="0" hangingPunct="1">
              <a:defRPr sz="2400" kern="1200">
                <a:solidFill>
                  <a:schemeClr val="tx1"/>
                </a:solidFill>
                <a:latin typeface="+mn-lt"/>
                <a:ea typeface="+mn-ea"/>
                <a:cs typeface="+mn-cs"/>
              </a:defRPr>
            </a:lvl3pPr>
            <a:lvl4pPr marL="1828249" algn="l" defTabSz="609416" rtl="0" eaLnBrk="1" latinLnBrk="0" hangingPunct="1">
              <a:defRPr sz="2400" kern="1200">
                <a:solidFill>
                  <a:schemeClr val="tx1"/>
                </a:solidFill>
                <a:latin typeface="+mn-lt"/>
                <a:ea typeface="+mn-ea"/>
                <a:cs typeface="+mn-cs"/>
              </a:defRPr>
            </a:lvl4pPr>
            <a:lvl5pPr marL="2437665" algn="l" defTabSz="609416" rtl="0" eaLnBrk="1" latinLnBrk="0" hangingPunct="1">
              <a:defRPr sz="2400" kern="1200">
                <a:solidFill>
                  <a:schemeClr val="tx1"/>
                </a:solidFill>
                <a:latin typeface="+mn-lt"/>
                <a:ea typeface="+mn-ea"/>
                <a:cs typeface="+mn-cs"/>
              </a:defRPr>
            </a:lvl5pPr>
            <a:lvl6pPr marL="3047082" algn="l" defTabSz="609416" rtl="0" eaLnBrk="1" latinLnBrk="0" hangingPunct="1">
              <a:defRPr sz="2400" kern="1200">
                <a:solidFill>
                  <a:schemeClr val="tx1"/>
                </a:solidFill>
                <a:latin typeface="+mn-lt"/>
                <a:ea typeface="+mn-ea"/>
                <a:cs typeface="+mn-cs"/>
              </a:defRPr>
            </a:lvl6pPr>
            <a:lvl7pPr marL="3656498" algn="l" defTabSz="609416" rtl="0" eaLnBrk="1" latinLnBrk="0" hangingPunct="1">
              <a:defRPr sz="2400" kern="1200">
                <a:solidFill>
                  <a:schemeClr val="tx1"/>
                </a:solidFill>
                <a:latin typeface="+mn-lt"/>
                <a:ea typeface="+mn-ea"/>
                <a:cs typeface="+mn-cs"/>
              </a:defRPr>
            </a:lvl7pPr>
            <a:lvl8pPr marL="4265914" algn="l" defTabSz="609416" rtl="0" eaLnBrk="1" latinLnBrk="0" hangingPunct="1">
              <a:defRPr sz="2400" kern="1200">
                <a:solidFill>
                  <a:schemeClr val="tx1"/>
                </a:solidFill>
                <a:latin typeface="+mn-lt"/>
                <a:ea typeface="+mn-ea"/>
                <a:cs typeface="+mn-cs"/>
              </a:defRPr>
            </a:lvl8pPr>
            <a:lvl9pPr marL="4875330" algn="l" defTabSz="609416" rtl="0" eaLnBrk="1" latinLnBrk="0" hangingPunct="1">
              <a:defRPr sz="2400" kern="1200">
                <a:solidFill>
                  <a:schemeClr val="tx1"/>
                </a:solidFill>
                <a:latin typeface="+mn-lt"/>
                <a:ea typeface="+mn-ea"/>
                <a:cs typeface="+mn-cs"/>
              </a:defRPr>
            </a:lvl9pPr>
          </a:lstStyle>
          <a:p>
            <a:pPr algn="ctr"/>
            <a:endParaRPr lang="it-IT" dirty="0">
              <a:solidFill>
                <a:srgbClr val="FFFFFF"/>
              </a:solidFill>
              <a:ea typeface="+mn-lt"/>
              <a:cs typeface="+mn-lt"/>
            </a:endParaRPr>
          </a:p>
        </p:txBody>
      </p:sp>
    </p:spTree>
    <p:extLst>
      <p:ext uri="{BB962C8B-B14F-4D97-AF65-F5344CB8AC3E}">
        <p14:creationId xmlns:p14="http://schemas.microsoft.com/office/powerpoint/2010/main" val="34470794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B67B827-F8C4-6A35-753A-0939A24202A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r="50000" b="54012"/>
          <a:stretch/>
        </p:blipFill>
        <p:spPr bwMode="auto">
          <a:xfrm>
            <a:off x="214155" y="4900963"/>
            <a:ext cx="2252662" cy="2071870"/>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uppo 15">
            <a:extLst>
              <a:ext uri="{FF2B5EF4-FFF2-40B4-BE49-F238E27FC236}">
                <a16:creationId xmlns:a16="http://schemas.microsoft.com/office/drawing/2014/main" id="{521E503F-01FE-A6EA-121F-BFF4D73E909D}"/>
              </a:ext>
            </a:extLst>
          </p:cNvPr>
          <p:cNvGrpSpPr/>
          <p:nvPr/>
        </p:nvGrpSpPr>
        <p:grpSpPr>
          <a:xfrm>
            <a:off x="-263155" y="49111"/>
            <a:ext cx="12450560" cy="6808889"/>
            <a:chOff x="-263155" y="49111"/>
            <a:chExt cx="12450560" cy="6808889"/>
          </a:xfrm>
        </p:grpSpPr>
        <p:pic>
          <p:nvPicPr>
            <p:cNvPr id="24" name="Picture 2">
              <a:extLst>
                <a:ext uri="{FF2B5EF4-FFF2-40B4-BE49-F238E27FC236}">
                  <a16:creationId xmlns:a16="http://schemas.microsoft.com/office/drawing/2014/main" id="{6DE9E366-D7D6-FC87-DDF8-2D86C17AF4A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412" b="50030"/>
            <a:stretch/>
          </p:blipFill>
          <p:spPr bwMode="auto">
            <a:xfrm>
              <a:off x="9863204" y="661820"/>
              <a:ext cx="2324201" cy="225132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id="{6EF79196-F0F2-5D6E-1D1A-8F7D3DF6AB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2796" r="52051"/>
            <a:stretch/>
          </p:blipFill>
          <p:spPr bwMode="auto">
            <a:xfrm>
              <a:off x="115109" y="663175"/>
              <a:ext cx="2160263" cy="212668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a:extLst>
                <a:ext uri="{FF2B5EF4-FFF2-40B4-BE49-F238E27FC236}">
                  <a16:creationId xmlns:a16="http://schemas.microsoft.com/office/drawing/2014/main" id="{AB2697D2-FD7B-681A-3E0E-AC14FA8B49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412" t="53337"/>
            <a:stretch/>
          </p:blipFill>
          <p:spPr bwMode="auto">
            <a:xfrm>
              <a:off x="9863204" y="3858582"/>
              <a:ext cx="2324201" cy="210231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a:extLst>
                <a:ext uri="{FF2B5EF4-FFF2-40B4-BE49-F238E27FC236}">
                  <a16:creationId xmlns:a16="http://schemas.microsoft.com/office/drawing/2014/main" id="{2363175A-D9D6-FC64-FDA4-DAC4BCAD300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2796" r="52051"/>
            <a:stretch/>
          </p:blipFill>
          <p:spPr bwMode="auto">
            <a:xfrm>
              <a:off x="4224128" y="463227"/>
              <a:ext cx="2160263" cy="212668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a:extLst>
                <a:ext uri="{FF2B5EF4-FFF2-40B4-BE49-F238E27FC236}">
                  <a16:creationId xmlns:a16="http://schemas.microsoft.com/office/drawing/2014/main" id="{4A4497BA-EF82-8D61-CF35-0240A03C16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r="50000" b="54012"/>
            <a:stretch/>
          </p:blipFill>
          <p:spPr bwMode="auto">
            <a:xfrm>
              <a:off x="2050688" y="1483051"/>
              <a:ext cx="2252662" cy="207187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a:extLst>
                <a:ext uri="{FF2B5EF4-FFF2-40B4-BE49-F238E27FC236}">
                  <a16:creationId xmlns:a16="http://schemas.microsoft.com/office/drawing/2014/main" id="{35F00C59-A001-DC1B-2EA5-E4EDB547F4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412" t="53337"/>
            <a:stretch/>
          </p:blipFill>
          <p:spPr bwMode="auto">
            <a:xfrm>
              <a:off x="7780422" y="3579541"/>
              <a:ext cx="2324201" cy="210231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a:extLst>
                <a:ext uri="{FF2B5EF4-FFF2-40B4-BE49-F238E27FC236}">
                  <a16:creationId xmlns:a16="http://schemas.microsoft.com/office/drawing/2014/main" id="{AD356B9F-319B-BF54-85D2-1058DBA256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412" b="50030"/>
            <a:stretch/>
          </p:blipFill>
          <p:spPr bwMode="auto">
            <a:xfrm>
              <a:off x="7794360" y="694546"/>
              <a:ext cx="2324201" cy="2251321"/>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1F4B36C3-4EA9-2C14-B06E-3D76857D3146}"/>
                </a:ext>
              </a:extLst>
            </p:cNvPr>
            <p:cNvSpPr txBox="1">
              <a:spLocks/>
            </p:cNvSpPr>
            <p:nvPr/>
          </p:nvSpPr>
          <p:spPr bwMode="auto">
            <a:xfrm>
              <a:off x="-263155" y="324429"/>
              <a:ext cx="2870778" cy="52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None/>
              </a:pPr>
              <a:r>
                <a:rPr lang="it-IT" altLang="it-IT" sz="2400" b="1" dirty="0" err="1">
                  <a:solidFill>
                    <a:srgbClr val="283483"/>
                  </a:solidFill>
                  <a:latin typeface="+mj-lt"/>
                  <a:ea typeface="Source Sans Pro Semibold"/>
                  <a:cs typeface="Source Sans Pro Semibold"/>
                </a:rPr>
                <a:t>Conservation</a:t>
              </a:r>
              <a:endParaRPr lang="it-IT" altLang="it-IT" sz="2400" b="1" dirty="0">
                <a:solidFill>
                  <a:srgbClr val="283483"/>
                </a:solidFill>
                <a:latin typeface="+mj-lt"/>
                <a:ea typeface="Source Sans Pro Semibold"/>
                <a:cs typeface="Source Sans Pro Semibold"/>
              </a:endParaRPr>
            </a:p>
          </p:txBody>
        </p:sp>
        <p:sp>
          <p:nvSpPr>
            <p:cNvPr id="7" name="Title 1">
              <a:extLst>
                <a:ext uri="{FF2B5EF4-FFF2-40B4-BE49-F238E27FC236}">
                  <a16:creationId xmlns:a16="http://schemas.microsoft.com/office/drawing/2014/main" id="{0378B35D-399F-8149-788A-6B90A0492D4A}"/>
                </a:ext>
              </a:extLst>
            </p:cNvPr>
            <p:cNvSpPr txBox="1">
              <a:spLocks/>
            </p:cNvSpPr>
            <p:nvPr/>
          </p:nvSpPr>
          <p:spPr bwMode="auto">
            <a:xfrm>
              <a:off x="763098" y="6242238"/>
              <a:ext cx="4541161" cy="52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a:spcBef>
                  <a:spcPct val="0"/>
                </a:spcBef>
                <a:buNone/>
              </a:pPr>
              <a:r>
                <a:rPr lang="it-IT" altLang="it-IT" sz="2400" b="1" dirty="0" err="1">
                  <a:solidFill>
                    <a:srgbClr val="283483"/>
                  </a:solidFill>
                  <a:latin typeface="+mj-lt"/>
                  <a:ea typeface="Source Sans Pro Semibold"/>
                  <a:cs typeface="Source Sans Pro Semibold"/>
                </a:rPr>
                <a:t>Capacity</a:t>
              </a:r>
              <a:r>
                <a:rPr lang="it-IT" altLang="it-IT" sz="2400" b="1" dirty="0">
                  <a:solidFill>
                    <a:srgbClr val="283483"/>
                  </a:solidFill>
                  <a:latin typeface="+mj-lt"/>
                  <a:ea typeface="Source Sans Pro Semibold"/>
                  <a:cs typeface="Source Sans Pro Semibold"/>
                </a:rPr>
                <a:t> building</a:t>
              </a:r>
            </a:p>
          </p:txBody>
        </p:sp>
        <p:sp>
          <p:nvSpPr>
            <p:cNvPr id="8" name="Title 1">
              <a:extLst>
                <a:ext uri="{FF2B5EF4-FFF2-40B4-BE49-F238E27FC236}">
                  <a16:creationId xmlns:a16="http://schemas.microsoft.com/office/drawing/2014/main" id="{1D0028FC-E6B4-57AA-95A4-78B19CAC6BF7}"/>
                </a:ext>
              </a:extLst>
            </p:cNvPr>
            <p:cNvSpPr txBox="1">
              <a:spLocks/>
            </p:cNvSpPr>
            <p:nvPr/>
          </p:nvSpPr>
          <p:spPr bwMode="auto">
            <a:xfrm>
              <a:off x="9764642" y="199184"/>
              <a:ext cx="2274377" cy="52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None/>
              </a:pPr>
              <a:r>
                <a:rPr lang="it-IT" altLang="it-IT" sz="2400" b="1" dirty="0" err="1">
                  <a:solidFill>
                    <a:srgbClr val="283483"/>
                  </a:solidFill>
                  <a:latin typeface="+mj-lt"/>
                  <a:ea typeface="Source Sans Pro Semibold"/>
                  <a:cs typeface="Source Sans Pro Semibold"/>
                </a:rPr>
                <a:t>Credibility</a:t>
              </a:r>
              <a:endParaRPr lang="it-IT" altLang="it-IT" sz="2400" b="1" dirty="0">
                <a:solidFill>
                  <a:srgbClr val="283483"/>
                </a:solidFill>
                <a:latin typeface="+mj-lt"/>
                <a:ea typeface="Source Sans Pro Semibold"/>
                <a:cs typeface="Source Sans Pro Semibold"/>
              </a:endParaRPr>
            </a:p>
          </p:txBody>
        </p:sp>
        <p:sp>
          <p:nvSpPr>
            <p:cNvPr id="9" name="Title 1">
              <a:extLst>
                <a:ext uri="{FF2B5EF4-FFF2-40B4-BE49-F238E27FC236}">
                  <a16:creationId xmlns:a16="http://schemas.microsoft.com/office/drawing/2014/main" id="{4559BB43-7172-69B9-7CB4-9241663CD470}"/>
                </a:ext>
              </a:extLst>
            </p:cNvPr>
            <p:cNvSpPr txBox="1">
              <a:spLocks/>
            </p:cNvSpPr>
            <p:nvPr/>
          </p:nvSpPr>
          <p:spPr bwMode="auto">
            <a:xfrm>
              <a:off x="9204185" y="3138181"/>
              <a:ext cx="2834834" cy="52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None/>
              </a:pPr>
              <a:r>
                <a:rPr lang="it-IT" altLang="it-IT" sz="2400" b="1" dirty="0" err="1">
                  <a:solidFill>
                    <a:srgbClr val="283483"/>
                  </a:solidFill>
                  <a:latin typeface="+mj-lt"/>
                  <a:ea typeface="Source Sans Pro Semibold"/>
                  <a:cs typeface="Source Sans Pro Semibold"/>
                </a:rPr>
                <a:t>Communication</a:t>
              </a:r>
              <a:endParaRPr lang="it-IT" altLang="it-IT" sz="2400" b="1" dirty="0">
                <a:solidFill>
                  <a:srgbClr val="283483"/>
                </a:solidFill>
                <a:latin typeface="+mj-lt"/>
                <a:ea typeface="Source Sans Pro Semibold"/>
                <a:cs typeface="Source Sans Pro Semibold"/>
              </a:endParaRPr>
            </a:p>
          </p:txBody>
        </p:sp>
        <p:sp>
          <p:nvSpPr>
            <p:cNvPr id="2" name="Title 1">
              <a:extLst>
                <a:ext uri="{FF2B5EF4-FFF2-40B4-BE49-F238E27FC236}">
                  <a16:creationId xmlns:a16="http://schemas.microsoft.com/office/drawing/2014/main" id="{4C997A1B-50A1-F5C5-0D95-927C49CCF6F1}"/>
                </a:ext>
              </a:extLst>
            </p:cNvPr>
            <p:cNvSpPr txBox="1">
              <a:spLocks/>
            </p:cNvSpPr>
            <p:nvPr/>
          </p:nvSpPr>
          <p:spPr bwMode="auto">
            <a:xfrm>
              <a:off x="4103384" y="49111"/>
              <a:ext cx="2870778" cy="52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None/>
              </a:pPr>
              <a:r>
                <a:rPr lang="it-IT" altLang="it-IT" sz="2400" b="1" dirty="0">
                  <a:solidFill>
                    <a:srgbClr val="283483"/>
                  </a:solidFill>
                  <a:latin typeface="+mj-lt"/>
                  <a:ea typeface="Source Sans Pro Semibold"/>
                  <a:cs typeface="Source Sans Pro Semibold"/>
                </a:rPr>
                <a:t>Communities</a:t>
              </a:r>
            </a:p>
          </p:txBody>
        </p:sp>
        <p:pic>
          <p:nvPicPr>
            <p:cNvPr id="10" name="Picture 2">
              <a:extLst>
                <a:ext uri="{FF2B5EF4-FFF2-40B4-BE49-F238E27FC236}">
                  <a16:creationId xmlns:a16="http://schemas.microsoft.com/office/drawing/2014/main" id="{808E0B08-CDE4-2EDF-FD84-04CB83B87E3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2796" r="52051"/>
            <a:stretch/>
          </p:blipFill>
          <p:spPr bwMode="auto">
            <a:xfrm>
              <a:off x="2167771" y="3929303"/>
              <a:ext cx="2160263" cy="212668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CA9E4E0B-E7B2-8CD3-8C3F-9005326CF2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2796" r="52051"/>
            <a:stretch/>
          </p:blipFill>
          <p:spPr bwMode="auto">
            <a:xfrm>
              <a:off x="-62837" y="2211970"/>
              <a:ext cx="2160263" cy="212668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552B96AD-2BE4-039E-1EF2-279BD2D971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412" t="53337"/>
            <a:stretch/>
          </p:blipFill>
          <p:spPr bwMode="auto">
            <a:xfrm>
              <a:off x="9371593" y="4755687"/>
              <a:ext cx="2324201" cy="2102313"/>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a:extLst>
              <a:ext uri="{FF2B5EF4-FFF2-40B4-BE49-F238E27FC236}">
                <a16:creationId xmlns:a16="http://schemas.microsoft.com/office/drawing/2014/main" id="{EEC65E12-A6A6-FCBF-E0A3-DFBFC78A9FA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r="50000" b="54012"/>
          <a:stretch/>
        </p:blipFill>
        <p:spPr bwMode="auto">
          <a:xfrm>
            <a:off x="5503076" y="2589914"/>
            <a:ext cx="2252662" cy="2071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44561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p:txBody>
          <a:bodyPr/>
          <a:lstStyle/>
          <a:p>
            <a:r>
              <a:rPr lang="it-IT" sz="3600" dirty="0">
                <a:solidFill>
                  <a:schemeClr val="accent3"/>
                </a:solidFill>
              </a:rPr>
              <a:t>CONTACTS</a:t>
            </a:r>
          </a:p>
        </p:txBody>
      </p:sp>
      <p:sp>
        <p:nvSpPr>
          <p:cNvPr id="4" name="Segnaposto testo 3"/>
          <p:cNvSpPr>
            <a:spLocks noGrp="1"/>
          </p:cNvSpPr>
          <p:nvPr>
            <p:ph type="body" sz="quarter" idx="12"/>
          </p:nvPr>
        </p:nvSpPr>
        <p:spPr/>
        <p:txBody>
          <a:bodyPr/>
          <a:lstStyle/>
          <a:p>
            <a:pPr algn="r"/>
            <a:r>
              <a:rPr lang="it-IT" sz="1200" b="1">
                <a:solidFill>
                  <a:schemeClr val="accent1"/>
                </a:solidFill>
              </a:rPr>
              <a:t>LiNksfoundation.com</a:t>
            </a:r>
            <a:endParaRPr lang="it-IT" sz="1200" b="1" dirty="0">
              <a:solidFill>
                <a:schemeClr val="accent1"/>
              </a:solidFill>
            </a:endParaRPr>
          </a:p>
        </p:txBody>
      </p:sp>
      <p:sp>
        <p:nvSpPr>
          <p:cNvPr id="10" name="Segnaposto testo 9"/>
          <p:cNvSpPr>
            <a:spLocks noGrp="1"/>
          </p:cNvSpPr>
          <p:nvPr>
            <p:ph type="body" sz="quarter" idx="15"/>
          </p:nvPr>
        </p:nvSpPr>
        <p:spPr/>
        <p:txBody>
          <a:bodyPr/>
          <a:lstStyle/>
          <a:p>
            <a:pPr>
              <a:lnSpc>
                <a:spcPct val="100000"/>
              </a:lnSpc>
              <a:spcBef>
                <a:spcPts val="0"/>
              </a:spcBef>
            </a:pPr>
            <a:r>
              <a:rPr lang="it-IT" dirty="0">
                <a:solidFill>
                  <a:schemeClr val="accent3"/>
                </a:solidFill>
              </a:rPr>
              <a:t>Fondazione links</a:t>
            </a:r>
          </a:p>
          <a:p>
            <a:pPr>
              <a:lnSpc>
                <a:spcPct val="100000"/>
              </a:lnSpc>
              <a:spcBef>
                <a:spcPts val="0"/>
              </a:spcBef>
            </a:pPr>
            <a:r>
              <a:rPr lang="it-IT" b="0" cap="none" dirty="0"/>
              <a:t>Via Pier Carlo Boggio 61 | 10138 Torino</a:t>
            </a:r>
          </a:p>
          <a:p>
            <a:pPr>
              <a:lnSpc>
                <a:spcPct val="100000"/>
              </a:lnSpc>
              <a:spcBef>
                <a:spcPts val="0"/>
              </a:spcBef>
            </a:pPr>
            <a:r>
              <a:rPr lang="it-IT" b="0" cap="none" dirty="0"/>
              <a:t>P. +39 011 22 76 150 </a:t>
            </a:r>
          </a:p>
        </p:txBody>
      </p:sp>
      <p:sp>
        <p:nvSpPr>
          <p:cNvPr id="8" name="Segnaposto testo 2"/>
          <p:cNvSpPr txBox="1">
            <a:spLocks/>
          </p:cNvSpPr>
          <p:nvPr/>
        </p:nvSpPr>
        <p:spPr>
          <a:xfrm>
            <a:off x="1070996" y="3733237"/>
            <a:ext cx="10370660" cy="276999"/>
          </a:xfrm>
          <a:prstGeom prst="rect">
            <a:avLst/>
          </a:prstGeom>
          <a:noFill/>
        </p:spPr>
        <p:txBody>
          <a:bodyPr wrap="square" lIns="0" tIns="0" rIns="0" bIns="0" rtlCol="0">
            <a:spAutoFit/>
          </a:bodyPr>
          <a:lstStyle>
            <a:lvl1pPr marL="0" indent="0" algn="l" defTabSz="914262" rtl="0" eaLnBrk="1" latinLnBrk="0" hangingPunct="1">
              <a:lnSpc>
                <a:spcPct val="90000"/>
              </a:lnSpc>
              <a:spcBef>
                <a:spcPts val="1000"/>
              </a:spcBef>
              <a:buFont typeface="Arial" panose="020B0604020202020204" pitchFamily="34" charset="0"/>
              <a:buNone/>
              <a:defRPr lang="it-IT" sz="2400" kern="1200" baseline="0" dirty="0" smtClean="0">
                <a:solidFill>
                  <a:schemeClr val="accent1"/>
                </a:solidFill>
                <a:latin typeface="Arial" panose="020B0604020202020204" pitchFamily="34" charset="0"/>
                <a:ea typeface="+mn-ea"/>
                <a:cs typeface="Arial" panose="020B0604020202020204" pitchFamily="34" charset="0"/>
              </a:defRPr>
            </a:lvl1pPr>
            <a:lvl2pPr marL="685697" indent="-228565" algn="l" defTabSz="914262" rtl="0" eaLnBrk="1" latinLnBrk="0" hangingPunct="1">
              <a:lnSpc>
                <a:spcPct val="90000"/>
              </a:lnSpc>
              <a:spcBef>
                <a:spcPts val="500"/>
              </a:spcBef>
              <a:buFont typeface="Arial" panose="020B0604020202020204" pitchFamily="34" charset="0"/>
              <a:buChar char="•"/>
              <a:defRPr lang="it-IT" sz="2400" kern="1200" dirty="0" smtClean="0">
                <a:solidFill>
                  <a:schemeClr val="tx1"/>
                </a:solidFill>
                <a:latin typeface="+mn-lt"/>
                <a:ea typeface="+mn-ea"/>
                <a:cs typeface="+mn-cs"/>
              </a:defRPr>
            </a:lvl2pPr>
            <a:lvl3pPr marL="1142828" indent="-228565" algn="l" defTabSz="914262" rtl="0" eaLnBrk="1" latinLnBrk="0" hangingPunct="1">
              <a:lnSpc>
                <a:spcPct val="90000"/>
              </a:lnSpc>
              <a:spcBef>
                <a:spcPts val="500"/>
              </a:spcBef>
              <a:buFont typeface="Arial" panose="020B0604020202020204" pitchFamily="34" charset="0"/>
              <a:buChar char="•"/>
              <a:defRPr lang="it-IT" sz="2400" kern="1200" dirty="0" smtClean="0">
                <a:solidFill>
                  <a:schemeClr val="tx1"/>
                </a:solidFill>
                <a:latin typeface="+mn-lt"/>
                <a:ea typeface="+mn-ea"/>
                <a:cs typeface="+mn-cs"/>
              </a:defRPr>
            </a:lvl3pPr>
            <a:lvl4pPr marL="1599959" indent="-228565" algn="l" defTabSz="914262" rtl="0" eaLnBrk="1" latinLnBrk="0" hangingPunct="1">
              <a:lnSpc>
                <a:spcPct val="90000"/>
              </a:lnSpc>
              <a:spcBef>
                <a:spcPts val="500"/>
              </a:spcBef>
              <a:buFont typeface="Arial" panose="020B0604020202020204" pitchFamily="34" charset="0"/>
              <a:buChar char="•"/>
              <a:defRPr lang="it-IT" sz="2400" kern="1200" dirty="0" smtClean="0">
                <a:solidFill>
                  <a:schemeClr val="tx1"/>
                </a:solidFill>
                <a:latin typeface="+mn-lt"/>
                <a:ea typeface="+mn-ea"/>
                <a:cs typeface="+mn-cs"/>
              </a:defRPr>
            </a:lvl4pPr>
            <a:lvl5pPr marL="2057090" indent="-228565" algn="l" defTabSz="914262" rtl="0" eaLnBrk="1" latinLnBrk="0" hangingPunct="1">
              <a:lnSpc>
                <a:spcPct val="90000"/>
              </a:lnSpc>
              <a:spcBef>
                <a:spcPts val="500"/>
              </a:spcBef>
              <a:buFont typeface="Arial" panose="020B0604020202020204" pitchFamily="34" charset="0"/>
              <a:buChar char="•"/>
              <a:defRPr lang="it-IT" sz="2400" kern="1200" dirty="0">
                <a:solidFill>
                  <a:schemeClr val="tx1"/>
                </a:solidFill>
                <a:latin typeface="+mn-lt"/>
                <a:ea typeface="+mn-ea"/>
                <a:cs typeface="+mn-cs"/>
              </a:defRPr>
            </a:lvl5pPr>
            <a:lvl6pPr marL="2514221"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352"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483"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614"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r>
              <a:rPr lang="it-IT" sz="2000" dirty="0">
                <a:solidFill>
                  <a:schemeClr val="accent3"/>
                </a:solidFill>
              </a:rPr>
              <a:t>silvia.soldano</a:t>
            </a:r>
            <a:r>
              <a:rPr lang="it-IT" sz="2000" dirty="0"/>
              <a:t>@linksfoundation.com</a:t>
            </a:r>
          </a:p>
        </p:txBody>
      </p:sp>
      <p:sp>
        <p:nvSpPr>
          <p:cNvPr id="11" name="Segnaposto testo 2"/>
          <p:cNvSpPr txBox="1">
            <a:spLocks/>
          </p:cNvSpPr>
          <p:nvPr/>
        </p:nvSpPr>
        <p:spPr>
          <a:xfrm>
            <a:off x="1070996" y="3370862"/>
            <a:ext cx="10370660" cy="276999"/>
          </a:xfrm>
          <a:prstGeom prst="rect">
            <a:avLst/>
          </a:prstGeom>
          <a:noFill/>
        </p:spPr>
        <p:txBody>
          <a:bodyPr wrap="square" lIns="0" tIns="0" rIns="0" bIns="0" rtlCol="0">
            <a:spAutoFit/>
          </a:bodyPr>
          <a:lstStyle>
            <a:lvl1pPr marL="0" indent="0" algn="l" defTabSz="914262" rtl="0" eaLnBrk="1" latinLnBrk="0" hangingPunct="1">
              <a:lnSpc>
                <a:spcPct val="90000"/>
              </a:lnSpc>
              <a:spcBef>
                <a:spcPts val="1000"/>
              </a:spcBef>
              <a:buFont typeface="Arial" panose="020B0604020202020204" pitchFamily="34" charset="0"/>
              <a:buNone/>
              <a:defRPr lang="it-IT" sz="2400" kern="1200" baseline="0" dirty="0" smtClean="0">
                <a:solidFill>
                  <a:schemeClr val="accent1"/>
                </a:solidFill>
                <a:latin typeface="Arial" panose="020B0604020202020204" pitchFamily="34" charset="0"/>
                <a:ea typeface="+mn-ea"/>
                <a:cs typeface="Arial" panose="020B0604020202020204" pitchFamily="34" charset="0"/>
              </a:defRPr>
            </a:lvl1pPr>
            <a:lvl2pPr marL="685697" indent="-228565" algn="l" defTabSz="914262" rtl="0" eaLnBrk="1" latinLnBrk="0" hangingPunct="1">
              <a:lnSpc>
                <a:spcPct val="90000"/>
              </a:lnSpc>
              <a:spcBef>
                <a:spcPts val="500"/>
              </a:spcBef>
              <a:buFont typeface="Arial" panose="020B0604020202020204" pitchFamily="34" charset="0"/>
              <a:buChar char="•"/>
              <a:defRPr lang="it-IT" sz="2400" kern="1200" dirty="0" smtClean="0">
                <a:solidFill>
                  <a:schemeClr val="tx1"/>
                </a:solidFill>
                <a:latin typeface="+mn-lt"/>
                <a:ea typeface="+mn-ea"/>
                <a:cs typeface="+mn-cs"/>
              </a:defRPr>
            </a:lvl2pPr>
            <a:lvl3pPr marL="1142828" indent="-228565" algn="l" defTabSz="914262" rtl="0" eaLnBrk="1" latinLnBrk="0" hangingPunct="1">
              <a:lnSpc>
                <a:spcPct val="90000"/>
              </a:lnSpc>
              <a:spcBef>
                <a:spcPts val="500"/>
              </a:spcBef>
              <a:buFont typeface="Arial" panose="020B0604020202020204" pitchFamily="34" charset="0"/>
              <a:buChar char="•"/>
              <a:defRPr lang="it-IT" sz="2400" kern="1200" dirty="0" smtClean="0">
                <a:solidFill>
                  <a:schemeClr val="tx1"/>
                </a:solidFill>
                <a:latin typeface="+mn-lt"/>
                <a:ea typeface="+mn-ea"/>
                <a:cs typeface="+mn-cs"/>
              </a:defRPr>
            </a:lvl3pPr>
            <a:lvl4pPr marL="1599959" indent="-228565" algn="l" defTabSz="914262" rtl="0" eaLnBrk="1" latinLnBrk="0" hangingPunct="1">
              <a:lnSpc>
                <a:spcPct val="90000"/>
              </a:lnSpc>
              <a:spcBef>
                <a:spcPts val="500"/>
              </a:spcBef>
              <a:buFont typeface="Arial" panose="020B0604020202020204" pitchFamily="34" charset="0"/>
              <a:buChar char="•"/>
              <a:defRPr lang="it-IT" sz="2400" kern="1200" dirty="0" smtClean="0">
                <a:solidFill>
                  <a:schemeClr val="tx1"/>
                </a:solidFill>
                <a:latin typeface="+mn-lt"/>
                <a:ea typeface="+mn-ea"/>
                <a:cs typeface="+mn-cs"/>
              </a:defRPr>
            </a:lvl4pPr>
            <a:lvl5pPr marL="2057090" indent="-228565" algn="l" defTabSz="914262" rtl="0" eaLnBrk="1" latinLnBrk="0" hangingPunct="1">
              <a:lnSpc>
                <a:spcPct val="90000"/>
              </a:lnSpc>
              <a:spcBef>
                <a:spcPts val="500"/>
              </a:spcBef>
              <a:buFont typeface="Arial" panose="020B0604020202020204" pitchFamily="34" charset="0"/>
              <a:buChar char="•"/>
              <a:defRPr lang="it-IT" sz="2400" kern="1200" dirty="0">
                <a:solidFill>
                  <a:schemeClr val="tx1"/>
                </a:solidFill>
                <a:latin typeface="+mn-lt"/>
                <a:ea typeface="+mn-ea"/>
                <a:cs typeface="+mn-cs"/>
              </a:defRPr>
            </a:lvl5pPr>
            <a:lvl6pPr marL="2514221"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352"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483"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614"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r>
              <a:rPr lang="it-IT" sz="2000" dirty="0"/>
              <a:t>Silvia Soldano</a:t>
            </a:r>
          </a:p>
        </p:txBody>
      </p:sp>
      <p:sp>
        <p:nvSpPr>
          <p:cNvPr id="3" name="Segnaposto testo 2">
            <a:extLst>
              <a:ext uri="{FF2B5EF4-FFF2-40B4-BE49-F238E27FC236}">
                <a16:creationId xmlns:a16="http://schemas.microsoft.com/office/drawing/2014/main" id="{722B9958-8C8F-8017-01AB-3ED0598166D5}"/>
              </a:ext>
            </a:extLst>
          </p:cNvPr>
          <p:cNvSpPr txBox="1">
            <a:spLocks/>
          </p:cNvSpPr>
          <p:nvPr/>
        </p:nvSpPr>
        <p:spPr>
          <a:xfrm>
            <a:off x="1069158" y="4744952"/>
            <a:ext cx="10370660" cy="276999"/>
          </a:xfrm>
          <a:prstGeom prst="rect">
            <a:avLst/>
          </a:prstGeom>
          <a:noFill/>
        </p:spPr>
        <p:txBody>
          <a:bodyPr wrap="square" lIns="0" tIns="0" rIns="0" bIns="0" rtlCol="0">
            <a:spAutoFit/>
          </a:bodyPr>
          <a:lstStyle>
            <a:lvl1pPr marL="0" indent="0" algn="l" defTabSz="914262" rtl="0" eaLnBrk="1" latinLnBrk="0" hangingPunct="1">
              <a:lnSpc>
                <a:spcPct val="90000"/>
              </a:lnSpc>
              <a:spcBef>
                <a:spcPts val="1000"/>
              </a:spcBef>
              <a:buFont typeface="Arial" panose="020B0604020202020204" pitchFamily="34" charset="0"/>
              <a:buNone/>
              <a:defRPr lang="it-IT" sz="2400" kern="1200" baseline="0" dirty="0" smtClean="0">
                <a:solidFill>
                  <a:schemeClr val="accent1"/>
                </a:solidFill>
                <a:latin typeface="Arial" panose="020B0604020202020204" pitchFamily="34" charset="0"/>
                <a:ea typeface="+mn-ea"/>
                <a:cs typeface="Arial" panose="020B0604020202020204" pitchFamily="34" charset="0"/>
              </a:defRPr>
            </a:lvl1pPr>
            <a:lvl2pPr marL="685697" indent="-228565" algn="l" defTabSz="914262" rtl="0" eaLnBrk="1" latinLnBrk="0" hangingPunct="1">
              <a:lnSpc>
                <a:spcPct val="90000"/>
              </a:lnSpc>
              <a:spcBef>
                <a:spcPts val="500"/>
              </a:spcBef>
              <a:buFont typeface="Arial" panose="020B0604020202020204" pitchFamily="34" charset="0"/>
              <a:buChar char="•"/>
              <a:defRPr lang="it-IT" sz="2400" kern="1200" dirty="0" smtClean="0">
                <a:solidFill>
                  <a:schemeClr val="tx1"/>
                </a:solidFill>
                <a:latin typeface="+mn-lt"/>
                <a:ea typeface="+mn-ea"/>
                <a:cs typeface="+mn-cs"/>
              </a:defRPr>
            </a:lvl2pPr>
            <a:lvl3pPr marL="1142828" indent="-228565" algn="l" defTabSz="914262" rtl="0" eaLnBrk="1" latinLnBrk="0" hangingPunct="1">
              <a:lnSpc>
                <a:spcPct val="90000"/>
              </a:lnSpc>
              <a:spcBef>
                <a:spcPts val="500"/>
              </a:spcBef>
              <a:buFont typeface="Arial" panose="020B0604020202020204" pitchFamily="34" charset="0"/>
              <a:buChar char="•"/>
              <a:defRPr lang="it-IT" sz="2400" kern="1200" dirty="0" smtClean="0">
                <a:solidFill>
                  <a:schemeClr val="tx1"/>
                </a:solidFill>
                <a:latin typeface="+mn-lt"/>
                <a:ea typeface="+mn-ea"/>
                <a:cs typeface="+mn-cs"/>
              </a:defRPr>
            </a:lvl3pPr>
            <a:lvl4pPr marL="1599959" indent="-228565" algn="l" defTabSz="914262" rtl="0" eaLnBrk="1" latinLnBrk="0" hangingPunct="1">
              <a:lnSpc>
                <a:spcPct val="90000"/>
              </a:lnSpc>
              <a:spcBef>
                <a:spcPts val="500"/>
              </a:spcBef>
              <a:buFont typeface="Arial" panose="020B0604020202020204" pitchFamily="34" charset="0"/>
              <a:buChar char="•"/>
              <a:defRPr lang="it-IT" sz="2400" kern="1200" dirty="0" smtClean="0">
                <a:solidFill>
                  <a:schemeClr val="tx1"/>
                </a:solidFill>
                <a:latin typeface="+mn-lt"/>
                <a:ea typeface="+mn-ea"/>
                <a:cs typeface="+mn-cs"/>
              </a:defRPr>
            </a:lvl4pPr>
            <a:lvl5pPr marL="2057090" indent="-228565" algn="l" defTabSz="914262" rtl="0" eaLnBrk="1" latinLnBrk="0" hangingPunct="1">
              <a:lnSpc>
                <a:spcPct val="90000"/>
              </a:lnSpc>
              <a:spcBef>
                <a:spcPts val="500"/>
              </a:spcBef>
              <a:buFont typeface="Arial" panose="020B0604020202020204" pitchFamily="34" charset="0"/>
              <a:buChar char="•"/>
              <a:defRPr lang="it-IT" sz="2400" kern="1200" dirty="0">
                <a:solidFill>
                  <a:schemeClr val="tx1"/>
                </a:solidFill>
                <a:latin typeface="+mn-lt"/>
                <a:ea typeface="+mn-ea"/>
                <a:cs typeface="+mn-cs"/>
              </a:defRPr>
            </a:lvl5pPr>
            <a:lvl6pPr marL="2514221"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352"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483"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614"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r>
              <a:rPr lang="it-IT" sz="2000" dirty="0">
                <a:solidFill>
                  <a:schemeClr val="accent3"/>
                </a:solidFill>
              </a:rPr>
              <a:t>roberta.debonis</a:t>
            </a:r>
            <a:r>
              <a:rPr lang="it-IT" sz="2000" dirty="0"/>
              <a:t>@linksfoundation.com</a:t>
            </a:r>
          </a:p>
        </p:txBody>
      </p:sp>
      <p:sp>
        <p:nvSpPr>
          <p:cNvPr id="5" name="Segnaposto testo 2">
            <a:extLst>
              <a:ext uri="{FF2B5EF4-FFF2-40B4-BE49-F238E27FC236}">
                <a16:creationId xmlns:a16="http://schemas.microsoft.com/office/drawing/2014/main" id="{504E411C-F927-8B70-38C3-76E87B8449D9}"/>
              </a:ext>
            </a:extLst>
          </p:cNvPr>
          <p:cNvSpPr txBox="1">
            <a:spLocks/>
          </p:cNvSpPr>
          <p:nvPr/>
        </p:nvSpPr>
        <p:spPr>
          <a:xfrm>
            <a:off x="1069158" y="4382577"/>
            <a:ext cx="10370660" cy="276999"/>
          </a:xfrm>
          <a:prstGeom prst="rect">
            <a:avLst/>
          </a:prstGeom>
          <a:noFill/>
        </p:spPr>
        <p:txBody>
          <a:bodyPr wrap="square" lIns="0" tIns="0" rIns="0" bIns="0" rtlCol="0">
            <a:spAutoFit/>
          </a:bodyPr>
          <a:lstStyle>
            <a:lvl1pPr marL="0" indent="0" algn="l" defTabSz="914262" rtl="0" eaLnBrk="1" latinLnBrk="0" hangingPunct="1">
              <a:lnSpc>
                <a:spcPct val="90000"/>
              </a:lnSpc>
              <a:spcBef>
                <a:spcPts val="1000"/>
              </a:spcBef>
              <a:buFont typeface="Arial" panose="020B0604020202020204" pitchFamily="34" charset="0"/>
              <a:buNone/>
              <a:defRPr lang="it-IT" sz="2400" kern="1200" baseline="0" dirty="0" smtClean="0">
                <a:solidFill>
                  <a:schemeClr val="accent1"/>
                </a:solidFill>
                <a:latin typeface="Arial" panose="020B0604020202020204" pitchFamily="34" charset="0"/>
                <a:ea typeface="+mn-ea"/>
                <a:cs typeface="Arial" panose="020B0604020202020204" pitchFamily="34" charset="0"/>
              </a:defRPr>
            </a:lvl1pPr>
            <a:lvl2pPr marL="685697" indent="-228565" algn="l" defTabSz="914262" rtl="0" eaLnBrk="1" latinLnBrk="0" hangingPunct="1">
              <a:lnSpc>
                <a:spcPct val="90000"/>
              </a:lnSpc>
              <a:spcBef>
                <a:spcPts val="500"/>
              </a:spcBef>
              <a:buFont typeface="Arial" panose="020B0604020202020204" pitchFamily="34" charset="0"/>
              <a:buChar char="•"/>
              <a:defRPr lang="it-IT" sz="2400" kern="1200" dirty="0" smtClean="0">
                <a:solidFill>
                  <a:schemeClr val="tx1"/>
                </a:solidFill>
                <a:latin typeface="+mn-lt"/>
                <a:ea typeface="+mn-ea"/>
                <a:cs typeface="+mn-cs"/>
              </a:defRPr>
            </a:lvl2pPr>
            <a:lvl3pPr marL="1142828" indent="-228565" algn="l" defTabSz="914262" rtl="0" eaLnBrk="1" latinLnBrk="0" hangingPunct="1">
              <a:lnSpc>
                <a:spcPct val="90000"/>
              </a:lnSpc>
              <a:spcBef>
                <a:spcPts val="500"/>
              </a:spcBef>
              <a:buFont typeface="Arial" panose="020B0604020202020204" pitchFamily="34" charset="0"/>
              <a:buChar char="•"/>
              <a:defRPr lang="it-IT" sz="2400" kern="1200" dirty="0" smtClean="0">
                <a:solidFill>
                  <a:schemeClr val="tx1"/>
                </a:solidFill>
                <a:latin typeface="+mn-lt"/>
                <a:ea typeface="+mn-ea"/>
                <a:cs typeface="+mn-cs"/>
              </a:defRPr>
            </a:lvl3pPr>
            <a:lvl4pPr marL="1599959" indent="-228565" algn="l" defTabSz="914262" rtl="0" eaLnBrk="1" latinLnBrk="0" hangingPunct="1">
              <a:lnSpc>
                <a:spcPct val="90000"/>
              </a:lnSpc>
              <a:spcBef>
                <a:spcPts val="500"/>
              </a:spcBef>
              <a:buFont typeface="Arial" panose="020B0604020202020204" pitchFamily="34" charset="0"/>
              <a:buChar char="•"/>
              <a:defRPr lang="it-IT" sz="2400" kern="1200" dirty="0" smtClean="0">
                <a:solidFill>
                  <a:schemeClr val="tx1"/>
                </a:solidFill>
                <a:latin typeface="+mn-lt"/>
                <a:ea typeface="+mn-ea"/>
                <a:cs typeface="+mn-cs"/>
              </a:defRPr>
            </a:lvl4pPr>
            <a:lvl5pPr marL="2057090" indent="-228565" algn="l" defTabSz="914262" rtl="0" eaLnBrk="1" latinLnBrk="0" hangingPunct="1">
              <a:lnSpc>
                <a:spcPct val="90000"/>
              </a:lnSpc>
              <a:spcBef>
                <a:spcPts val="500"/>
              </a:spcBef>
              <a:buFont typeface="Arial" panose="020B0604020202020204" pitchFamily="34" charset="0"/>
              <a:buChar char="•"/>
              <a:defRPr lang="it-IT" sz="2400" kern="1200" dirty="0">
                <a:solidFill>
                  <a:schemeClr val="tx1"/>
                </a:solidFill>
                <a:latin typeface="+mn-lt"/>
                <a:ea typeface="+mn-ea"/>
                <a:cs typeface="+mn-cs"/>
              </a:defRPr>
            </a:lvl5pPr>
            <a:lvl6pPr marL="2514221"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352"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483"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614"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r>
              <a:rPr lang="it-IT" sz="2000" dirty="0"/>
              <a:t>Roberta De Bonis Patrignani</a:t>
            </a:r>
          </a:p>
        </p:txBody>
      </p:sp>
    </p:spTree>
    <p:extLst>
      <p:ext uri="{BB962C8B-B14F-4D97-AF65-F5344CB8AC3E}">
        <p14:creationId xmlns:p14="http://schemas.microsoft.com/office/powerpoint/2010/main" val="22362274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Segnaposto immagine 11"/>
          <p:cNvPicPr>
            <a:picLocks noGrp="1" noChangeAspect="1"/>
          </p:cNvPicPr>
          <p:nvPr>
            <p:ph type="pic" sz="quarter" idx="15"/>
          </p:nvPr>
        </p:nvPicPr>
        <p:blipFill>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p:blipFill>
        <p:spPr>
          <a:xfrm>
            <a:off x="4366924" y="3787572"/>
            <a:ext cx="1629151" cy="1629151"/>
          </a:xfrm>
        </p:spPr>
      </p:pic>
      <p:sp>
        <p:nvSpPr>
          <p:cNvPr id="4" name="Segnaposto testo 3"/>
          <p:cNvSpPr>
            <a:spLocks noGrp="1"/>
          </p:cNvSpPr>
          <p:nvPr>
            <p:ph type="body" sz="quarter" idx="10"/>
          </p:nvPr>
        </p:nvSpPr>
        <p:spPr>
          <a:xfrm>
            <a:off x="550862" y="579688"/>
            <a:ext cx="11090275" cy="290849"/>
          </a:xfrm>
        </p:spPr>
        <p:txBody>
          <a:bodyPr/>
          <a:lstStyle/>
          <a:p>
            <a:r>
              <a:rPr lang="it-IT" dirty="0"/>
              <a:t>Expertise on UNESCO </a:t>
            </a:r>
          </a:p>
        </p:txBody>
      </p:sp>
      <p:sp>
        <p:nvSpPr>
          <p:cNvPr id="5" name="Segnaposto testo 4"/>
          <p:cNvSpPr>
            <a:spLocks noGrp="1"/>
          </p:cNvSpPr>
          <p:nvPr>
            <p:ph type="body" sz="quarter" idx="11"/>
          </p:nvPr>
        </p:nvSpPr>
        <p:spPr>
          <a:xfrm>
            <a:off x="550864" y="915380"/>
            <a:ext cx="11090275" cy="193899"/>
          </a:xfrm>
        </p:spPr>
        <p:txBody>
          <a:bodyPr/>
          <a:lstStyle/>
          <a:p>
            <a:r>
              <a:rPr lang="it-IT" sz="1400" dirty="0">
                <a:solidFill>
                  <a:schemeClr val="accent1"/>
                </a:solidFill>
              </a:rPr>
              <a:t>Nominations to the World Heritage List, </a:t>
            </a:r>
            <a:r>
              <a:rPr lang="it-IT" sz="1400" dirty="0" err="1">
                <a:solidFill>
                  <a:schemeClr val="accent1"/>
                </a:solidFill>
              </a:rPr>
              <a:t>MaB</a:t>
            </a:r>
            <a:r>
              <a:rPr lang="it-IT" sz="1400" dirty="0">
                <a:solidFill>
                  <a:schemeClr val="accent1"/>
                </a:solidFill>
              </a:rPr>
              <a:t> </a:t>
            </a:r>
            <a:r>
              <a:rPr lang="it-IT" sz="1400" dirty="0" err="1">
                <a:solidFill>
                  <a:schemeClr val="accent1"/>
                </a:solidFill>
              </a:rPr>
              <a:t>Programme</a:t>
            </a:r>
            <a:r>
              <a:rPr lang="it-IT" sz="1400" dirty="0">
                <a:solidFill>
                  <a:schemeClr val="accent1"/>
                </a:solidFill>
              </a:rPr>
              <a:t> and Management Plans</a:t>
            </a:r>
          </a:p>
        </p:txBody>
      </p:sp>
      <p:sp>
        <p:nvSpPr>
          <p:cNvPr id="2" name="Segnaposto data 1"/>
          <p:cNvSpPr>
            <a:spLocks noGrp="1"/>
          </p:cNvSpPr>
          <p:nvPr>
            <p:ph type="dt" sz="half" idx="2"/>
          </p:nvPr>
        </p:nvSpPr>
        <p:spPr/>
        <p:txBody>
          <a:bodyPr/>
          <a:lstStyle/>
          <a:p>
            <a:fld id="{3F41DAA1-8BF1-4F7E-BF69-6A5281FD9D8E}" type="datetime4">
              <a:rPr lang="it-IT" smtClean="0"/>
              <a:pPr/>
              <a:t>18 settembre 2023</a:t>
            </a:fld>
            <a:endParaRPr lang="it-IT" dirty="0"/>
          </a:p>
        </p:txBody>
      </p:sp>
      <p:sp>
        <p:nvSpPr>
          <p:cNvPr id="18" name="TextBox 9"/>
          <p:cNvSpPr txBox="1"/>
          <p:nvPr/>
        </p:nvSpPr>
        <p:spPr>
          <a:xfrm>
            <a:off x="4701098" y="5509249"/>
            <a:ext cx="2297816" cy="402508"/>
          </a:xfrm>
          <a:prstGeom prst="rect">
            <a:avLst/>
          </a:prstGeom>
          <a:noFill/>
        </p:spPr>
        <p:txBody>
          <a:bodyPr wrap="square" lIns="0" tIns="27000" rIns="162000" bIns="27000" rtlCol="0">
            <a:spAutoFit/>
          </a:bodyPr>
          <a:lstStyle/>
          <a:p>
            <a:pPr>
              <a:lnSpc>
                <a:spcPct val="130000"/>
              </a:lnSpc>
            </a:pPr>
            <a:r>
              <a:rPr lang="it-IT" sz="1050" b="1" dirty="0"/>
              <a:t>Porto Venere and Cinque Terre </a:t>
            </a:r>
          </a:p>
          <a:p>
            <a:pPr>
              <a:lnSpc>
                <a:spcPct val="130000"/>
              </a:lnSpc>
            </a:pPr>
            <a:r>
              <a:rPr lang="it-IT" sz="750" dirty="0">
                <a:solidFill>
                  <a:schemeClr val="tx1">
                    <a:alpha val="70000"/>
                  </a:schemeClr>
                </a:solidFill>
              </a:rPr>
              <a:t>Management Plan</a:t>
            </a:r>
          </a:p>
        </p:txBody>
      </p:sp>
      <p:sp>
        <p:nvSpPr>
          <p:cNvPr id="19" name="TextBox 9"/>
          <p:cNvSpPr txBox="1"/>
          <p:nvPr/>
        </p:nvSpPr>
        <p:spPr>
          <a:xfrm>
            <a:off x="91280" y="1873163"/>
            <a:ext cx="2320559" cy="402508"/>
          </a:xfrm>
          <a:prstGeom prst="rect">
            <a:avLst/>
          </a:prstGeom>
          <a:noFill/>
        </p:spPr>
        <p:txBody>
          <a:bodyPr wrap="square" lIns="0" tIns="27000" rIns="162000" bIns="27000" rtlCol="0">
            <a:spAutoFit/>
          </a:bodyPr>
          <a:lstStyle/>
          <a:p>
            <a:pPr algn="r">
              <a:lnSpc>
                <a:spcPct val="130000"/>
              </a:lnSpc>
            </a:pPr>
            <a:r>
              <a:rPr lang="it-IT" sz="1050" b="1" dirty="0"/>
              <a:t>Vineyard </a:t>
            </a:r>
            <a:r>
              <a:rPr lang="it-IT" sz="1050" b="1" dirty="0" err="1"/>
              <a:t>Landscape</a:t>
            </a:r>
            <a:r>
              <a:rPr lang="it-IT" sz="1050" b="1" dirty="0"/>
              <a:t> of </a:t>
            </a:r>
            <a:r>
              <a:rPr lang="it-IT" sz="1050" b="1" dirty="0" err="1"/>
              <a:t>Piedmont</a:t>
            </a:r>
            <a:endParaRPr lang="it-IT" sz="1050" b="1" dirty="0"/>
          </a:p>
          <a:p>
            <a:pPr algn="r">
              <a:lnSpc>
                <a:spcPct val="130000"/>
              </a:lnSpc>
            </a:pPr>
            <a:r>
              <a:rPr lang="it-IT" sz="750" dirty="0">
                <a:solidFill>
                  <a:schemeClr val="tx1">
                    <a:alpha val="70000"/>
                  </a:schemeClr>
                </a:solidFill>
              </a:rPr>
              <a:t>Nomination to the WHL</a:t>
            </a:r>
          </a:p>
        </p:txBody>
      </p:sp>
      <p:sp>
        <p:nvSpPr>
          <p:cNvPr id="20" name="TextBox 9"/>
          <p:cNvSpPr txBox="1"/>
          <p:nvPr/>
        </p:nvSpPr>
        <p:spPr>
          <a:xfrm>
            <a:off x="91280" y="3730970"/>
            <a:ext cx="2320559" cy="402508"/>
          </a:xfrm>
          <a:prstGeom prst="rect">
            <a:avLst/>
          </a:prstGeom>
          <a:noFill/>
        </p:spPr>
        <p:txBody>
          <a:bodyPr wrap="square" lIns="0" tIns="27000" rIns="162000" bIns="27000" rtlCol="0">
            <a:spAutoFit/>
          </a:bodyPr>
          <a:lstStyle/>
          <a:p>
            <a:pPr algn="r">
              <a:lnSpc>
                <a:spcPct val="130000"/>
              </a:lnSpc>
            </a:pPr>
            <a:r>
              <a:rPr lang="it-IT" sz="1050" b="1" dirty="0"/>
              <a:t>The </a:t>
            </a:r>
            <a:r>
              <a:rPr lang="it-IT" sz="1050" b="1" dirty="0" err="1"/>
              <a:t>Porticoes</a:t>
            </a:r>
            <a:r>
              <a:rPr lang="it-IT" sz="1050" b="1" dirty="0"/>
              <a:t> of Bologna</a:t>
            </a:r>
          </a:p>
          <a:p>
            <a:pPr algn="r">
              <a:lnSpc>
                <a:spcPct val="130000"/>
              </a:lnSpc>
            </a:pPr>
            <a:r>
              <a:rPr lang="it-IT" sz="750" dirty="0">
                <a:solidFill>
                  <a:schemeClr val="tx1">
                    <a:alpha val="70000"/>
                  </a:schemeClr>
                </a:solidFill>
              </a:rPr>
              <a:t>Nomination to the WHL</a:t>
            </a:r>
          </a:p>
        </p:txBody>
      </p:sp>
      <p:sp>
        <p:nvSpPr>
          <p:cNvPr id="13" name="Rettangolo 12"/>
          <p:cNvSpPr/>
          <p:nvPr/>
        </p:nvSpPr>
        <p:spPr>
          <a:xfrm>
            <a:off x="168312" y="1954319"/>
            <a:ext cx="142875" cy="1428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4" name="Rettangolo 13"/>
          <p:cNvSpPr/>
          <p:nvPr/>
        </p:nvSpPr>
        <p:spPr>
          <a:xfrm>
            <a:off x="684090" y="3787980"/>
            <a:ext cx="142875" cy="1428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5" name="Rettangolo 14"/>
          <p:cNvSpPr/>
          <p:nvPr/>
        </p:nvSpPr>
        <p:spPr>
          <a:xfrm>
            <a:off x="4459395" y="5584162"/>
            <a:ext cx="142875" cy="1428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6" name="TextBox 9"/>
          <p:cNvSpPr txBox="1"/>
          <p:nvPr/>
        </p:nvSpPr>
        <p:spPr>
          <a:xfrm>
            <a:off x="4602270" y="1431868"/>
            <a:ext cx="2297816" cy="402508"/>
          </a:xfrm>
          <a:prstGeom prst="rect">
            <a:avLst/>
          </a:prstGeom>
          <a:noFill/>
        </p:spPr>
        <p:txBody>
          <a:bodyPr wrap="square" lIns="0" tIns="27000" rIns="162000" bIns="27000" rtlCol="0">
            <a:spAutoFit/>
          </a:bodyPr>
          <a:lstStyle/>
          <a:p>
            <a:pPr>
              <a:lnSpc>
                <a:spcPct val="130000"/>
              </a:lnSpc>
            </a:pPr>
            <a:r>
              <a:rPr lang="it-IT" sz="1050" b="1" dirty="0" err="1"/>
              <a:t>Venetian</a:t>
            </a:r>
            <a:r>
              <a:rPr lang="it-IT" sz="1050" b="1" dirty="0"/>
              <a:t> works of </a:t>
            </a:r>
            <a:r>
              <a:rPr lang="it-IT" sz="1050" b="1" dirty="0" err="1"/>
              <a:t>defence</a:t>
            </a:r>
            <a:endParaRPr lang="it-IT" sz="1050" b="1" dirty="0"/>
          </a:p>
          <a:p>
            <a:pPr>
              <a:lnSpc>
                <a:spcPct val="130000"/>
              </a:lnSpc>
            </a:pPr>
            <a:r>
              <a:rPr lang="it-IT" sz="750" dirty="0">
                <a:solidFill>
                  <a:schemeClr val="tx1">
                    <a:alpha val="70000"/>
                  </a:schemeClr>
                </a:solidFill>
              </a:rPr>
              <a:t>Nomination to the WHL</a:t>
            </a:r>
          </a:p>
        </p:txBody>
      </p:sp>
      <p:sp>
        <p:nvSpPr>
          <p:cNvPr id="21" name="Rettangolo 20"/>
          <p:cNvSpPr/>
          <p:nvPr/>
        </p:nvSpPr>
        <p:spPr>
          <a:xfrm>
            <a:off x="4316520" y="1519038"/>
            <a:ext cx="142875" cy="1428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pic>
        <p:nvPicPr>
          <p:cNvPr id="22" name="Segnaposto immagine 21"/>
          <p:cNvPicPr>
            <a:picLocks noGrp="1" noChangeAspect="1"/>
          </p:cNvPicPr>
          <p:nvPr>
            <p:ph type="pic" sz="quarter" idx="12"/>
          </p:nvPr>
        </p:nvPicPr>
        <p:blipFill>
          <a:blip r:embed="rId5" cstate="screen">
            <a:extLst>
              <a:ext uri="{28A0092B-C50C-407E-A947-70E740481C1C}">
                <a14:useLocalDpi xmlns:a14="http://schemas.microsoft.com/office/drawing/2010/main"/>
              </a:ext>
              <a:ext uri="{837473B0-CC2E-450A-ABE3-18F120FF3D39}">
                <a1611:picAttrSrcUrl xmlns:a1611="http://schemas.microsoft.com/office/drawing/2016/11/main" r:id="rId6"/>
              </a:ext>
            </a:extLst>
          </a:blip>
          <a:srcRect/>
          <a:stretch/>
        </p:blipFill>
        <p:spPr>
          <a:xfrm>
            <a:off x="2448670" y="1904108"/>
            <a:ext cx="1629151" cy="1629151"/>
          </a:xfrm>
        </p:spPr>
      </p:pic>
      <p:pic>
        <p:nvPicPr>
          <p:cNvPr id="17" name="Segnaposto immagine 16"/>
          <p:cNvPicPr>
            <a:picLocks noGrp="1" noChangeAspect="1"/>
          </p:cNvPicPr>
          <p:nvPr>
            <p:ph type="pic" sz="quarter" idx="13"/>
          </p:nvPr>
        </p:nvPicPr>
        <p:blipFill>
          <a:blip r:embed="rId7" cstate="screen">
            <a:extLst>
              <a:ext uri="{28A0092B-C50C-407E-A947-70E740481C1C}">
                <a14:useLocalDpi xmlns:a14="http://schemas.microsoft.com/office/drawing/2010/main"/>
              </a:ext>
              <a:ext uri="{837473B0-CC2E-450A-ABE3-18F120FF3D39}">
                <a1611:picAttrSrcUrl xmlns:a1611="http://schemas.microsoft.com/office/drawing/2016/11/main" r:id="rId8"/>
              </a:ext>
            </a:extLst>
          </a:blip>
          <a:srcRect/>
          <a:stretch/>
        </p:blipFill>
        <p:spPr>
          <a:xfrm>
            <a:off x="4366924" y="1904108"/>
            <a:ext cx="1629151" cy="1629151"/>
          </a:xfrm>
        </p:spPr>
      </p:pic>
      <p:pic>
        <p:nvPicPr>
          <p:cNvPr id="9" name="Segnaposto immagine 8"/>
          <p:cNvPicPr>
            <a:picLocks noGrp="1" noChangeAspect="1"/>
          </p:cNvPicPr>
          <p:nvPr>
            <p:ph type="pic" sz="quarter" idx="14"/>
          </p:nvPr>
        </p:nvPicPr>
        <p:blipFill>
          <a:blip r:embed="rId9" cstate="screen">
            <a:extLst>
              <a:ext uri="{28A0092B-C50C-407E-A947-70E740481C1C}">
                <a14:useLocalDpi xmlns:a14="http://schemas.microsoft.com/office/drawing/2010/main"/>
              </a:ext>
              <a:ext uri="{837473B0-CC2E-450A-ABE3-18F120FF3D39}">
                <a1611:picAttrSrcUrl xmlns:a1611="http://schemas.microsoft.com/office/drawing/2016/11/main" r:id="rId10"/>
              </a:ext>
            </a:extLst>
          </a:blip>
          <a:srcRect/>
          <a:stretch/>
        </p:blipFill>
        <p:spPr>
          <a:xfrm>
            <a:off x="2448670" y="3787572"/>
            <a:ext cx="1629151" cy="1629151"/>
          </a:xfrm>
        </p:spPr>
      </p:pic>
      <p:pic>
        <p:nvPicPr>
          <p:cNvPr id="23" name="Immagine 22"/>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3890770" y="2683912"/>
            <a:ext cx="659278" cy="1730603"/>
          </a:xfrm>
          <a:prstGeom prst="rect">
            <a:avLst/>
          </a:prstGeom>
        </p:spPr>
      </p:pic>
      <p:pic>
        <p:nvPicPr>
          <p:cNvPr id="3" name="Immagine 22"/>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3890770" y="2683912"/>
            <a:ext cx="659278" cy="1730603"/>
          </a:xfrm>
          <a:prstGeom prst="rect">
            <a:avLst/>
          </a:prstGeom>
        </p:spPr>
      </p:pic>
      <p:sp>
        <p:nvSpPr>
          <p:cNvPr id="24" name="Rettangolo 23">
            <a:extLst>
              <a:ext uri="{FF2B5EF4-FFF2-40B4-BE49-F238E27FC236}">
                <a16:creationId xmlns:a16="http://schemas.microsoft.com/office/drawing/2014/main" id="{59E9429C-8A7C-4F41-86A4-C72E1BD3159E}"/>
              </a:ext>
            </a:extLst>
          </p:cNvPr>
          <p:cNvSpPr/>
          <p:nvPr/>
        </p:nvSpPr>
        <p:spPr>
          <a:xfrm>
            <a:off x="6875965" y="2440274"/>
            <a:ext cx="142875" cy="1428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5" name="Rettangolo 24">
            <a:extLst>
              <a:ext uri="{FF2B5EF4-FFF2-40B4-BE49-F238E27FC236}">
                <a16:creationId xmlns:a16="http://schemas.microsoft.com/office/drawing/2014/main" id="{AF8BA2E3-A7A8-4DDF-937E-D373D05B2ECA}"/>
              </a:ext>
            </a:extLst>
          </p:cNvPr>
          <p:cNvSpPr/>
          <p:nvPr/>
        </p:nvSpPr>
        <p:spPr>
          <a:xfrm>
            <a:off x="6971438" y="6025044"/>
            <a:ext cx="142875" cy="1428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6" name="Rettangolo 25">
            <a:extLst>
              <a:ext uri="{FF2B5EF4-FFF2-40B4-BE49-F238E27FC236}">
                <a16:creationId xmlns:a16="http://schemas.microsoft.com/office/drawing/2014/main" id="{F2210BC4-14A3-4B51-93DB-68429D686E3E}"/>
              </a:ext>
            </a:extLst>
          </p:cNvPr>
          <p:cNvSpPr/>
          <p:nvPr/>
        </p:nvSpPr>
        <p:spPr>
          <a:xfrm>
            <a:off x="10679401" y="6480173"/>
            <a:ext cx="142875" cy="1428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7" name="Rettangolo 26">
            <a:extLst>
              <a:ext uri="{FF2B5EF4-FFF2-40B4-BE49-F238E27FC236}">
                <a16:creationId xmlns:a16="http://schemas.microsoft.com/office/drawing/2014/main" id="{928B9A0B-5A95-4575-A0A0-6D68D7E87442}"/>
              </a:ext>
            </a:extLst>
          </p:cNvPr>
          <p:cNvSpPr/>
          <p:nvPr/>
        </p:nvSpPr>
        <p:spPr>
          <a:xfrm>
            <a:off x="10284049" y="2455014"/>
            <a:ext cx="142875" cy="1428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dirty="0"/>
          </a:p>
        </p:txBody>
      </p:sp>
      <p:pic>
        <p:nvPicPr>
          <p:cNvPr id="28" name="Segnaposto immagine 21">
            <a:extLst>
              <a:ext uri="{FF2B5EF4-FFF2-40B4-BE49-F238E27FC236}">
                <a16:creationId xmlns:a16="http://schemas.microsoft.com/office/drawing/2014/main" id="{4900D73C-A72C-44A8-8C5A-A1D2D27E76D8}"/>
              </a:ext>
            </a:extLst>
          </p:cNvPr>
          <p:cNvPicPr>
            <a:picLocks noChangeAspect="1"/>
          </p:cNvPicPr>
          <p:nvPr/>
        </p:nvPicPr>
        <p:blipFill>
          <a:blip r:embed="rId12" cstate="screen">
            <a:extLst>
              <a:ext uri="{28A0092B-C50C-407E-A947-70E740481C1C}">
                <a14:useLocalDpi xmlns:a14="http://schemas.microsoft.com/office/drawing/2010/main"/>
              </a:ext>
              <a:ext uri="{837473B0-CC2E-450A-ABE3-18F120FF3D39}">
                <a1611:picAttrSrcUrl xmlns:a1611="http://schemas.microsoft.com/office/drawing/2016/11/main" r:id="rId13"/>
              </a:ext>
            </a:extLst>
          </a:blip>
          <a:srcRect/>
          <a:stretch/>
        </p:blipFill>
        <p:spPr>
          <a:xfrm>
            <a:off x="8021937" y="2839412"/>
            <a:ext cx="1629151" cy="1629151"/>
          </a:xfrm>
          <a:custGeom>
            <a:avLst/>
            <a:gdLst>
              <a:gd name="connsiteX0" fmla="*/ 0 w 2272749"/>
              <a:gd name="connsiteY0" fmla="*/ 0 h 2272749"/>
              <a:gd name="connsiteX1" fmla="*/ 2272749 w 2272749"/>
              <a:gd name="connsiteY1" fmla="*/ 0 h 2272749"/>
              <a:gd name="connsiteX2" fmla="*/ 2272749 w 2272749"/>
              <a:gd name="connsiteY2" fmla="*/ 2272749 h 2272749"/>
              <a:gd name="connsiteX3" fmla="*/ 0 w 2272749"/>
              <a:gd name="connsiteY3" fmla="*/ 2272749 h 2272749"/>
            </a:gdLst>
            <a:ahLst/>
            <a:cxnLst>
              <a:cxn ang="0">
                <a:pos x="connsiteX0" y="connsiteY0"/>
              </a:cxn>
              <a:cxn ang="0">
                <a:pos x="connsiteX1" y="connsiteY1"/>
              </a:cxn>
              <a:cxn ang="0">
                <a:pos x="connsiteX2" y="connsiteY2"/>
              </a:cxn>
              <a:cxn ang="0">
                <a:pos x="connsiteX3" y="connsiteY3"/>
              </a:cxn>
            </a:cxnLst>
            <a:rect l="l" t="t" r="r" b="b"/>
            <a:pathLst>
              <a:path w="2272749" h="2272749">
                <a:moveTo>
                  <a:pt x="0" y="0"/>
                </a:moveTo>
                <a:lnTo>
                  <a:pt x="2272749" y="0"/>
                </a:lnTo>
                <a:lnTo>
                  <a:pt x="2272749" y="2272749"/>
                </a:lnTo>
                <a:lnTo>
                  <a:pt x="0" y="2272749"/>
                </a:lnTo>
                <a:close/>
              </a:path>
            </a:pathLst>
          </a:custGeom>
          <a:solidFill>
            <a:schemeClr val="bg2"/>
          </a:solidFill>
        </p:spPr>
      </p:pic>
      <p:pic>
        <p:nvPicPr>
          <p:cNvPr id="30" name="Segnaposto immagine 8">
            <a:extLst>
              <a:ext uri="{FF2B5EF4-FFF2-40B4-BE49-F238E27FC236}">
                <a16:creationId xmlns:a16="http://schemas.microsoft.com/office/drawing/2014/main" id="{9AADF1D2-AF85-4C82-B073-0D57E83F1765}"/>
              </a:ext>
            </a:extLst>
          </p:cNvPr>
          <p:cNvPicPr>
            <a:picLocks noChangeAspect="1"/>
          </p:cNvPicPr>
          <p:nvPr/>
        </p:nvPicPr>
        <p:blipFill>
          <a:blip r:embed="rId14" cstate="screen">
            <a:extLst>
              <a:ext uri="{28A0092B-C50C-407E-A947-70E740481C1C}">
                <a14:useLocalDpi xmlns:a14="http://schemas.microsoft.com/office/drawing/2010/main"/>
              </a:ext>
              <a:ext uri="{837473B0-CC2E-450A-ABE3-18F120FF3D39}">
                <a1611:picAttrSrcUrl xmlns:a1611="http://schemas.microsoft.com/office/drawing/2016/11/main" r:id="rId15"/>
              </a:ext>
            </a:extLst>
          </a:blip>
          <a:srcRect/>
          <a:stretch/>
        </p:blipFill>
        <p:spPr>
          <a:xfrm>
            <a:off x="8021937" y="4722876"/>
            <a:ext cx="1629151" cy="1629151"/>
          </a:xfrm>
          <a:custGeom>
            <a:avLst/>
            <a:gdLst>
              <a:gd name="connsiteX0" fmla="*/ 0 w 2272749"/>
              <a:gd name="connsiteY0" fmla="*/ 0 h 2272749"/>
              <a:gd name="connsiteX1" fmla="*/ 2272749 w 2272749"/>
              <a:gd name="connsiteY1" fmla="*/ 0 h 2272749"/>
              <a:gd name="connsiteX2" fmla="*/ 2272749 w 2272749"/>
              <a:gd name="connsiteY2" fmla="*/ 2272749 h 2272749"/>
              <a:gd name="connsiteX3" fmla="*/ 0 w 2272749"/>
              <a:gd name="connsiteY3" fmla="*/ 2272749 h 2272749"/>
            </a:gdLst>
            <a:ahLst/>
            <a:cxnLst>
              <a:cxn ang="0">
                <a:pos x="connsiteX0" y="connsiteY0"/>
              </a:cxn>
              <a:cxn ang="0">
                <a:pos x="connsiteX1" y="connsiteY1"/>
              </a:cxn>
              <a:cxn ang="0">
                <a:pos x="connsiteX2" y="connsiteY2"/>
              </a:cxn>
              <a:cxn ang="0">
                <a:pos x="connsiteX3" y="connsiteY3"/>
              </a:cxn>
            </a:cxnLst>
            <a:rect l="l" t="t" r="r" b="b"/>
            <a:pathLst>
              <a:path w="2272749" h="2272749">
                <a:moveTo>
                  <a:pt x="0" y="0"/>
                </a:moveTo>
                <a:lnTo>
                  <a:pt x="2272749" y="0"/>
                </a:lnTo>
                <a:lnTo>
                  <a:pt x="2272749" y="2272749"/>
                </a:lnTo>
                <a:lnTo>
                  <a:pt x="0" y="2272749"/>
                </a:lnTo>
                <a:close/>
              </a:path>
            </a:pathLst>
          </a:custGeom>
          <a:solidFill>
            <a:schemeClr val="bg2"/>
          </a:solidFill>
        </p:spPr>
      </p:pic>
      <p:pic>
        <p:nvPicPr>
          <p:cNvPr id="31" name="Immagine 30">
            <a:extLst>
              <a:ext uri="{FF2B5EF4-FFF2-40B4-BE49-F238E27FC236}">
                <a16:creationId xmlns:a16="http://schemas.microsoft.com/office/drawing/2014/main" id="{7A7931B5-24F1-4EE8-8CD4-DEEF26CEF4B8}"/>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9464037" y="3619216"/>
            <a:ext cx="659278" cy="1730603"/>
          </a:xfrm>
          <a:prstGeom prst="rect">
            <a:avLst/>
          </a:prstGeom>
        </p:spPr>
      </p:pic>
      <p:pic>
        <p:nvPicPr>
          <p:cNvPr id="32" name="Immagine 22">
            <a:extLst>
              <a:ext uri="{FF2B5EF4-FFF2-40B4-BE49-F238E27FC236}">
                <a16:creationId xmlns:a16="http://schemas.microsoft.com/office/drawing/2014/main" id="{9A07224A-86F3-445E-8BAC-AD0819935159}"/>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9464037" y="3619216"/>
            <a:ext cx="659278" cy="1730603"/>
          </a:xfrm>
          <a:prstGeom prst="rect">
            <a:avLst/>
          </a:prstGeom>
        </p:spPr>
      </p:pic>
      <p:pic>
        <p:nvPicPr>
          <p:cNvPr id="33" name="Segnaposto immagine 23">
            <a:extLst>
              <a:ext uri="{FF2B5EF4-FFF2-40B4-BE49-F238E27FC236}">
                <a16:creationId xmlns:a16="http://schemas.microsoft.com/office/drawing/2014/main" id="{1A4C441D-A103-4008-9AED-25BAF2F703C4}"/>
              </a:ext>
            </a:extLst>
          </p:cNvPr>
          <p:cNvPicPr>
            <a:picLocks noChangeAspect="1"/>
          </p:cNvPicPr>
          <p:nvPr/>
        </p:nvPicPr>
        <p:blipFill>
          <a:blip r:embed="rId16"/>
          <a:srcRect t="140" b="140"/>
          <a:stretch>
            <a:fillRect/>
          </a:stretch>
        </p:blipFill>
        <p:spPr>
          <a:xfrm>
            <a:off x="9936264" y="4723294"/>
            <a:ext cx="1629151" cy="1629151"/>
          </a:xfrm>
          <a:prstGeom prst="rect">
            <a:avLst/>
          </a:prstGeom>
          <a:solidFill>
            <a:schemeClr val="bg2"/>
          </a:solidFill>
        </p:spPr>
      </p:pic>
      <p:sp>
        <p:nvSpPr>
          <p:cNvPr id="34" name="TextBox 9">
            <a:extLst>
              <a:ext uri="{FF2B5EF4-FFF2-40B4-BE49-F238E27FC236}">
                <a16:creationId xmlns:a16="http://schemas.microsoft.com/office/drawing/2014/main" id="{646931AB-5E77-425E-93F3-1A729E9BC337}"/>
              </a:ext>
            </a:extLst>
          </p:cNvPr>
          <p:cNvSpPr txBox="1"/>
          <p:nvPr/>
        </p:nvSpPr>
        <p:spPr>
          <a:xfrm>
            <a:off x="10864934" y="6380257"/>
            <a:ext cx="2297816" cy="402508"/>
          </a:xfrm>
          <a:prstGeom prst="rect">
            <a:avLst/>
          </a:prstGeom>
          <a:noFill/>
        </p:spPr>
        <p:txBody>
          <a:bodyPr wrap="square" lIns="0" tIns="27000" rIns="162000" bIns="27000" rtlCol="0">
            <a:spAutoFit/>
          </a:bodyPr>
          <a:lstStyle/>
          <a:p>
            <a:pPr>
              <a:lnSpc>
                <a:spcPct val="130000"/>
              </a:lnSpc>
            </a:pPr>
            <a:r>
              <a:rPr lang="it-IT" sz="1050" b="1" dirty="0" err="1"/>
              <a:t>Longobards</a:t>
            </a:r>
            <a:r>
              <a:rPr lang="it-IT" sz="1050" b="1" dirty="0"/>
              <a:t> in </a:t>
            </a:r>
            <a:r>
              <a:rPr lang="it-IT" sz="1050" b="1" dirty="0" err="1"/>
              <a:t>Italy</a:t>
            </a:r>
            <a:endParaRPr lang="it-IT" sz="1050" b="1" dirty="0"/>
          </a:p>
          <a:p>
            <a:pPr>
              <a:lnSpc>
                <a:spcPct val="130000"/>
              </a:lnSpc>
            </a:pPr>
            <a:r>
              <a:rPr lang="it-IT" sz="750" dirty="0">
                <a:solidFill>
                  <a:schemeClr val="tx1">
                    <a:alpha val="70000"/>
                  </a:schemeClr>
                </a:solidFill>
              </a:rPr>
              <a:t>Management Plan</a:t>
            </a:r>
          </a:p>
        </p:txBody>
      </p:sp>
      <p:sp>
        <p:nvSpPr>
          <p:cNvPr id="35" name="TextBox 9">
            <a:extLst>
              <a:ext uri="{FF2B5EF4-FFF2-40B4-BE49-F238E27FC236}">
                <a16:creationId xmlns:a16="http://schemas.microsoft.com/office/drawing/2014/main" id="{9F2F5A8A-6783-4915-BEDC-D8A73C50D871}"/>
              </a:ext>
            </a:extLst>
          </p:cNvPr>
          <p:cNvSpPr txBox="1"/>
          <p:nvPr/>
        </p:nvSpPr>
        <p:spPr>
          <a:xfrm>
            <a:off x="6195926" y="2367172"/>
            <a:ext cx="2320559" cy="402508"/>
          </a:xfrm>
          <a:prstGeom prst="rect">
            <a:avLst/>
          </a:prstGeom>
          <a:noFill/>
        </p:spPr>
        <p:txBody>
          <a:bodyPr wrap="square" lIns="0" tIns="27000" rIns="162000" bIns="27000" rtlCol="0">
            <a:spAutoFit/>
          </a:bodyPr>
          <a:lstStyle/>
          <a:p>
            <a:pPr algn="r">
              <a:lnSpc>
                <a:spcPct val="130000"/>
              </a:lnSpc>
            </a:pPr>
            <a:r>
              <a:rPr lang="it-IT" sz="1050" b="1" dirty="0"/>
              <a:t>I trulli di Alberobello</a:t>
            </a:r>
          </a:p>
          <a:p>
            <a:pPr algn="r">
              <a:lnSpc>
                <a:spcPct val="130000"/>
              </a:lnSpc>
            </a:pPr>
            <a:r>
              <a:rPr lang="it-IT" sz="750" dirty="0">
                <a:solidFill>
                  <a:schemeClr val="tx1">
                    <a:alpha val="70000"/>
                  </a:schemeClr>
                </a:solidFill>
              </a:rPr>
              <a:t>Management Plan</a:t>
            </a:r>
          </a:p>
        </p:txBody>
      </p:sp>
      <p:sp>
        <p:nvSpPr>
          <p:cNvPr id="36" name="TextBox 9">
            <a:extLst>
              <a:ext uri="{FF2B5EF4-FFF2-40B4-BE49-F238E27FC236}">
                <a16:creationId xmlns:a16="http://schemas.microsoft.com/office/drawing/2014/main" id="{299BD3D2-56D1-4492-A0F4-8FE4BC70589B}"/>
              </a:ext>
            </a:extLst>
          </p:cNvPr>
          <p:cNvSpPr txBox="1"/>
          <p:nvPr/>
        </p:nvSpPr>
        <p:spPr>
          <a:xfrm>
            <a:off x="5664547" y="5949519"/>
            <a:ext cx="2320559" cy="402508"/>
          </a:xfrm>
          <a:prstGeom prst="rect">
            <a:avLst/>
          </a:prstGeom>
          <a:noFill/>
        </p:spPr>
        <p:txBody>
          <a:bodyPr wrap="square" lIns="0" tIns="27000" rIns="162000" bIns="27000" rtlCol="0">
            <a:spAutoFit/>
          </a:bodyPr>
          <a:lstStyle/>
          <a:p>
            <a:pPr algn="r">
              <a:lnSpc>
                <a:spcPct val="130000"/>
              </a:lnSpc>
            </a:pPr>
            <a:r>
              <a:rPr lang="it-IT" sz="1050" b="1" dirty="0" err="1"/>
              <a:t>CollinaPo</a:t>
            </a:r>
            <a:endParaRPr lang="it-IT" sz="1050" b="1" dirty="0"/>
          </a:p>
          <a:p>
            <a:pPr algn="r">
              <a:lnSpc>
                <a:spcPct val="130000"/>
              </a:lnSpc>
            </a:pPr>
            <a:r>
              <a:rPr lang="it-IT" sz="750" dirty="0">
                <a:solidFill>
                  <a:schemeClr val="tx1">
                    <a:alpha val="70000"/>
                  </a:schemeClr>
                </a:solidFill>
              </a:rPr>
              <a:t>Nomination to the </a:t>
            </a:r>
            <a:r>
              <a:rPr lang="it-IT" sz="750" dirty="0" err="1">
                <a:solidFill>
                  <a:schemeClr val="tx1">
                    <a:alpha val="70000"/>
                  </a:schemeClr>
                </a:solidFill>
              </a:rPr>
              <a:t>MaB</a:t>
            </a:r>
            <a:r>
              <a:rPr lang="it-IT" sz="750" dirty="0">
                <a:solidFill>
                  <a:schemeClr val="tx1">
                    <a:alpha val="70000"/>
                  </a:schemeClr>
                </a:solidFill>
              </a:rPr>
              <a:t> </a:t>
            </a:r>
            <a:r>
              <a:rPr lang="it-IT" sz="750" dirty="0" err="1">
                <a:solidFill>
                  <a:schemeClr val="tx1">
                    <a:alpha val="70000"/>
                  </a:schemeClr>
                </a:solidFill>
              </a:rPr>
              <a:t>Programme</a:t>
            </a:r>
            <a:endParaRPr lang="it-IT" sz="750" dirty="0">
              <a:solidFill>
                <a:schemeClr val="tx1">
                  <a:alpha val="70000"/>
                </a:schemeClr>
              </a:solidFill>
            </a:endParaRPr>
          </a:p>
        </p:txBody>
      </p:sp>
      <p:sp>
        <p:nvSpPr>
          <p:cNvPr id="37" name="TextBox 9">
            <a:extLst>
              <a:ext uri="{FF2B5EF4-FFF2-40B4-BE49-F238E27FC236}">
                <a16:creationId xmlns:a16="http://schemas.microsoft.com/office/drawing/2014/main" id="{DFAF97A2-C089-4258-B88E-D9E65DF25178}"/>
              </a:ext>
            </a:extLst>
          </p:cNvPr>
          <p:cNvSpPr txBox="1"/>
          <p:nvPr/>
        </p:nvSpPr>
        <p:spPr>
          <a:xfrm>
            <a:off x="10492229" y="2396635"/>
            <a:ext cx="2297816" cy="402508"/>
          </a:xfrm>
          <a:prstGeom prst="rect">
            <a:avLst/>
          </a:prstGeom>
          <a:noFill/>
        </p:spPr>
        <p:txBody>
          <a:bodyPr wrap="square" lIns="0" tIns="27000" rIns="162000" bIns="27000" rtlCol="0">
            <a:spAutoFit/>
          </a:bodyPr>
          <a:lstStyle/>
          <a:p>
            <a:pPr>
              <a:lnSpc>
                <a:spcPct val="130000"/>
              </a:lnSpc>
            </a:pPr>
            <a:r>
              <a:rPr lang="it-IT" sz="1050" b="1" dirty="0" err="1"/>
              <a:t>Historic</a:t>
            </a:r>
            <a:r>
              <a:rPr lang="it-IT" sz="1050" b="1" dirty="0"/>
              <a:t> centre of Odesa</a:t>
            </a:r>
          </a:p>
          <a:p>
            <a:pPr>
              <a:lnSpc>
                <a:spcPct val="130000"/>
              </a:lnSpc>
            </a:pPr>
            <a:r>
              <a:rPr lang="it-IT" sz="750" dirty="0">
                <a:solidFill>
                  <a:schemeClr val="tx1">
                    <a:alpha val="70000"/>
                  </a:schemeClr>
                </a:solidFill>
              </a:rPr>
              <a:t>Nomination to the WHL</a:t>
            </a:r>
          </a:p>
        </p:txBody>
      </p:sp>
      <p:pic>
        <p:nvPicPr>
          <p:cNvPr id="1026" name="Picture 2" descr="Odessa, città sotto assedio, nata grazie a un napoletano amante di Caterina  la Grande (e vera patria di &quot;O sole mio&quot;)- Corriere.it">
            <a:extLst>
              <a:ext uri="{FF2B5EF4-FFF2-40B4-BE49-F238E27FC236}">
                <a16:creationId xmlns:a16="http://schemas.microsoft.com/office/drawing/2014/main" id="{B775E273-C113-2274-D95B-165B4FF3857D}"/>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24960" r="2148"/>
          <a:stretch/>
        </p:blipFill>
        <p:spPr bwMode="auto">
          <a:xfrm>
            <a:off x="9936263" y="2808932"/>
            <a:ext cx="1629151" cy="1676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00954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Segnaposto immagine 11">
            <a:extLst>
              <a:ext uri="{FF2B5EF4-FFF2-40B4-BE49-F238E27FC236}">
                <a16:creationId xmlns:a16="http://schemas.microsoft.com/office/drawing/2014/main" id="{A2369402-5577-4F8E-9460-AA687E1B4C74}"/>
              </a:ext>
            </a:extLst>
          </p:cNvPr>
          <p:cNvPicPr>
            <a:picLocks noGrp="1" noChangeAspect="1"/>
          </p:cNvPicPr>
          <p:nvPr>
            <p:ph type="pic" sz="quarter" idx="13"/>
          </p:nvPr>
        </p:nvPicPr>
        <p:blipFill>
          <a:blip r:embed="rId3"/>
          <a:srcRect l="18756" r="18756"/>
          <a:stretch>
            <a:fillRect/>
          </a:stretch>
        </p:blipFill>
        <p:spPr/>
      </p:pic>
      <p:sp>
        <p:nvSpPr>
          <p:cNvPr id="2" name="Segnaposto testo 1">
            <a:extLst>
              <a:ext uri="{FF2B5EF4-FFF2-40B4-BE49-F238E27FC236}">
                <a16:creationId xmlns:a16="http://schemas.microsoft.com/office/drawing/2014/main" id="{3E7F8B05-3EC4-4188-B6E7-4FD9F7D82836}"/>
              </a:ext>
            </a:extLst>
          </p:cNvPr>
          <p:cNvSpPr>
            <a:spLocks noGrp="1"/>
          </p:cNvSpPr>
          <p:nvPr>
            <p:ph type="body" sz="quarter" idx="10"/>
          </p:nvPr>
        </p:nvSpPr>
        <p:spPr>
          <a:xfrm>
            <a:off x="550863" y="404813"/>
            <a:ext cx="8345309" cy="387798"/>
          </a:xfrm>
        </p:spPr>
        <p:txBody>
          <a:bodyPr/>
          <a:lstStyle/>
          <a:p>
            <a:r>
              <a:rPr lang="it-IT" dirty="0">
                <a:latin typeface="Arial"/>
                <a:cs typeface="Arial"/>
              </a:rPr>
              <a:t>Il sito UNESCO di Aquileia</a:t>
            </a:r>
          </a:p>
        </p:txBody>
      </p:sp>
      <p:sp>
        <p:nvSpPr>
          <p:cNvPr id="5" name="Segnaposto data 4">
            <a:extLst>
              <a:ext uri="{FF2B5EF4-FFF2-40B4-BE49-F238E27FC236}">
                <a16:creationId xmlns:a16="http://schemas.microsoft.com/office/drawing/2014/main" id="{A3191E32-3B94-40A6-97EA-EE94706B4FE1}"/>
              </a:ext>
            </a:extLst>
          </p:cNvPr>
          <p:cNvSpPr>
            <a:spLocks noGrp="1"/>
          </p:cNvSpPr>
          <p:nvPr>
            <p:ph type="dt" sz="half" idx="2"/>
          </p:nvPr>
        </p:nvSpPr>
        <p:spPr/>
        <p:txBody>
          <a:bodyPr/>
          <a:lstStyle/>
          <a:p>
            <a:fld id="{7A4AF16A-B0B8-4637-BCC3-1D6538DB946A}" type="datetime4">
              <a:rPr lang="it-IT" smtClean="0"/>
              <a:t>18 settembre 2023</a:t>
            </a:fld>
            <a:endParaRPr lang="it-IT" dirty="0"/>
          </a:p>
        </p:txBody>
      </p:sp>
      <p:sp>
        <p:nvSpPr>
          <p:cNvPr id="37" name="Segnaposto testo 2">
            <a:extLst>
              <a:ext uri="{FF2B5EF4-FFF2-40B4-BE49-F238E27FC236}">
                <a16:creationId xmlns:a16="http://schemas.microsoft.com/office/drawing/2014/main" id="{8F427ECC-276D-44A9-936E-8F1528354623}"/>
              </a:ext>
            </a:extLst>
          </p:cNvPr>
          <p:cNvSpPr txBox="1">
            <a:spLocks/>
          </p:cNvSpPr>
          <p:nvPr/>
        </p:nvSpPr>
        <p:spPr>
          <a:xfrm>
            <a:off x="470476" y="841714"/>
            <a:ext cx="11090275" cy="221599"/>
          </a:xfrm>
          <a:prstGeom prst="rect">
            <a:avLst/>
          </a:prstGeom>
        </p:spPr>
        <p:txBody>
          <a:bodyPr/>
          <a:lstStyle>
            <a:lvl1pPr marL="228565" indent="-228565" algn="l" defTabSz="914262"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97" indent="-228565" algn="l" defTabSz="91426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28" indent="-228565" algn="l" defTabSz="91426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959"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7090"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4221"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352"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483"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614"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None/>
            </a:pPr>
            <a:r>
              <a:rPr lang="it-IT" sz="1800" dirty="0">
                <a:solidFill>
                  <a:schemeClr val="accent2"/>
                </a:solidFill>
              </a:rPr>
              <a:t>L’eccezionale valore universale</a:t>
            </a:r>
          </a:p>
        </p:txBody>
      </p:sp>
      <p:pic>
        <p:nvPicPr>
          <p:cNvPr id="6" name="Immagine 5">
            <a:extLst>
              <a:ext uri="{FF2B5EF4-FFF2-40B4-BE49-F238E27FC236}">
                <a16:creationId xmlns:a16="http://schemas.microsoft.com/office/drawing/2014/main" id="{D3883F6A-FE3E-A9B3-9873-9B65A3DD089B}"/>
              </a:ext>
            </a:extLst>
          </p:cNvPr>
          <p:cNvPicPr>
            <a:picLocks noChangeAspect="1"/>
          </p:cNvPicPr>
          <p:nvPr/>
        </p:nvPicPr>
        <p:blipFill rotWithShape="1">
          <a:blip r:embed="rId4"/>
          <a:srcRect l="29187" t="18152" r="33674" b="8273"/>
          <a:stretch/>
        </p:blipFill>
        <p:spPr>
          <a:xfrm>
            <a:off x="6037768" y="0"/>
            <a:ext cx="6154233" cy="6858000"/>
          </a:xfrm>
          <a:prstGeom prst="rect">
            <a:avLst/>
          </a:prstGeom>
        </p:spPr>
      </p:pic>
      <p:pic>
        <p:nvPicPr>
          <p:cNvPr id="8" name="Immagine 7">
            <a:extLst>
              <a:ext uri="{FF2B5EF4-FFF2-40B4-BE49-F238E27FC236}">
                <a16:creationId xmlns:a16="http://schemas.microsoft.com/office/drawing/2014/main" id="{AADB0D37-AD36-EE32-A047-48763B4C2605}"/>
              </a:ext>
            </a:extLst>
          </p:cNvPr>
          <p:cNvPicPr>
            <a:picLocks noChangeAspect="1"/>
          </p:cNvPicPr>
          <p:nvPr/>
        </p:nvPicPr>
        <p:blipFill rotWithShape="1">
          <a:blip r:embed="rId5"/>
          <a:srcRect l="42741" t="53976" r="45060" b="33494"/>
          <a:stretch/>
        </p:blipFill>
        <p:spPr>
          <a:xfrm>
            <a:off x="10704724" y="6047786"/>
            <a:ext cx="1487277" cy="859317"/>
          </a:xfrm>
          <a:prstGeom prst="rect">
            <a:avLst/>
          </a:prstGeom>
        </p:spPr>
      </p:pic>
      <p:sp>
        <p:nvSpPr>
          <p:cNvPr id="10" name="CasellaDiTesto 9">
            <a:extLst>
              <a:ext uri="{FF2B5EF4-FFF2-40B4-BE49-F238E27FC236}">
                <a16:creationId xmlns:a16="http://schemas.microsoft.com/office/drawing/2014/main" id="{E5CF950D-B368-2C7F-FA4F-38F2B96BDA51}"/>
              </a:ext>
            </a:extLst>
          </p:cNvPr>
          <p:cNvSpPr txBox="1"/>
          <p:nvPr/>
        </p:nvSpPr>
        <p:spPr>
          <a:xfrm>
            <a:off x="550864" y="1366897"/>
            <a:ext cx="5299094" cy="3539430"/>
          </a:xfrm>
          <a:prstGeom prst="rect">
            <a:avLst/>
          </a:prstGeom>
          <a:noFill/>
        </p:spPr>
        <p:txBody>
          <a:bodyPr wrap="square">
            <a:spAutoFit/>
          </a:bodyPr>
          <a:lstStyle/>
          <a:p>
            <a:pPr algn="l"/>
            <a:r>
              <a:rPr lang="en-US" sz="1600" b="1" i="0" dirty="0">
                <a:solidFill>
                  <a:srgbClr val="212121"/>
                </a:solidFill>
                <a:effectLst/>
                <a:latin typeface="+mj-lt"/>
              </a:rPr>
              <a:t>Criterion (iii):</a:t>
            </a:r>
            <a:r>
              <a:rPr lang="en-US" sz="1600" b="0" i="0" dirty="0">
                <a:solidFill>
                  <a:srgbClr val="212121"/>
                </a:solidFill>
                <a:effectLst/>
                <a:latin typeface="+mj-lt"/>
              </a:rPr>
              <a:t> </a:t>
            </a:r>
            <a:r>
              <a:rPr lang="it-IT" sz="1600" b="0" i="0" dirty="0">
                <a:solidFill>
                  <a:srgbClr val="212121"/>
                </a:solidFill>
                <a:effectLst/>
                <a:latin typeface="+mj-lt"/>
              </a:rPr>
              <a:t>Aquileia è stata una delle più grandi e più ricche città dell’Antico Impero Romano. </a:t>
            </a:r>
          </a:p>
          <a:p>
            <a:pPr algn="l"/>
            <a:endParaRPr lang="en-US" sz="1600" b="0" i="0" dirty="0">
              <a:solidFill>
                <a:srgbClr val="212121"/>
              </a:solidFill>
              <a:effectLst/>
              <a:latin typeface="+mj-lt"/>
            </a:endParaRPr>
          </a:p>
          <a:p>
            <a:pPr algn="l"/>
            <a:r>
              <a:rPr lang="en-US" sz="1600" b="1" i="0" dirty="0">
                <a:solidFill>
                  <a:srgbClr val="212121"/>
                </a:solidFill>
                <a:effectLst/>
                <a:latin typeface="+mj-lt"/>
              </a:rPr>
              <a:t>Criterion (iv):</a:t>
            </a:r>
            <a:r>
              <a:rPr lang="en-US" sz="1600" b="0" i="0" dirty="0">
                <a:solidFill>
                  <a:srgbClr val="212121"/>
                </a:solidFill>
                <a:effectLst/>
                <a:latin typeface="+mj-lt"/>
              </a:rPr>
              <a:t> </a:t>
            </a:r>
            <a:r>
              <a:rPr lang="it-IT" sz="1600" b="0" i="0" dirty="0">
                <a:solidFill>
                  <a:srgbClr val="212121"/>
                </a:solidFill>
                <a:effectLst/>
                <a:latin typeface="+mj-lt"/>
              </a:rPr>
              <a:t>Poiché gran parte dell’antica città è rimasta intatta e ancora sepolta, è il più completo esempio di una città</a:t>
            </a:r>
          </a:p>
          <a:p>
            <a:pPr algn="l"/>
            <a:r>
              <a:rPr lang="it-IT" sz="1600" b="0" i="0" dirty="0">
                <a:solidFill>
                  <a:srgbClr val="212121"/>
                </a:solidFill>
                <a:effectLst/>
                <a:latin typeface="+mj-lt"/>
              </a:rPr>
              <a:t>dell’antica Roma nell’area del Mediterraneo</a:t>
            </a:r>
            <a:endParaRPr lang="en-US" sz="1600" b="0" i="0" dirty="0">
              <a:solidFill>
                <a:srgbClr val="212121"/>
              </a:solidFill>
              <a:effectLst/>
              <a:latin typeface="+mj-lt"/>
            </a:endParaRPr>
          </a:p>
          <a:p>
            <a:pPr algn="l"/>
            <a:endParaRPr lang="en-US" sz="1600" b="0" i="0" dirty="0">
              <a:solidFill>
                <a:srgbClr val="212121"/>
              </a:solidFill>
              <a:effectLst/>
              <a:latin typeface="+mj-lt"/>
            </a:endParaRPr>
          </a:p>
          <a:p>
            <a:pPr algn="l"/>
            <a:r>
              <a:rPr lang="en-US" sz="1600" b="1" i="0" dirty="0">
                <a:solidFill>
                  <a:srgbClr val="212121"/>
                </a:solidFill>
                <a:effectLst/>
                <a:latin typeface="+mj-lt"/>
              </a:rPr>
              <a:t>Criterion (vi):</a:t>
            </a:r>
            <a:r>
              <a:rPr lang="en-US" sz="1600" b="0" i="0" dirty="0">
                <a:solidFill>
                  <a:srgbClr val="212121"/>
                </a:solidFill>
                <a:effectLst/>
                <a:latin typeface="+mj-lt"/>
              </a:rPr>
              <a:t> </a:t>
            </a:r>
            <a:r>
              <a:rPr lang="it-IT" sz="1600" b="0" i="0" dirty="0">
                <a:solidFill>
                  <a:srgbClr val="212121"/>
                </a:solidFill>
                <a:effectLst/>
                <a:latin typeface="+mj-lt"/>
              </a:rPr>
              <a:t>Il complesso della Basilica Patriarcale di Aquileia è la dimostrazione del ruolo decisivo nella diffusione del Cristianesimo nell’Europa nel primo Medioevo</a:t>
            </a:r>
            <a:r>
              <a:rPr lang="en-US" sz="1600" b="0" i="0" dirty="0">
                <a:solidFill>
                  <a:srgbClr val="212121"/>
                </a:solidFill>
                <a:effectLst/>
                <a:latin typeface="+mj-lt"/>
              </a:rPr>
              <a:t>.</a:t>
            </a:r>
          </a:p>
          <a:p>
            <a:pPr algn="l"/>
            <a:endParaRPr lang="en-US" sz="1600" dirty="0">
              <a:solidFill>
                <a:srgbClr val="212121"/>
              </a:solidFill>
              <a:latin typeface="+mj-lt"/>
            </a:endParaRPr>
          </a:p>
          <a:p>
            <a:pPr algn="l"/>
            <a:endParaRPr lang="en-US" sz="1600" b="0" i="0" dirty="0">
              <a:solidFill>
                <a:srgbClr val="212121"/>
              </a:solidFill>
              <a:effectLst/>
              <a:latin typeface="+mj-lt"/>
            </a:endParaRPr>
          </a:p>
        </p:txBody>
      </p:sp>
    </p:spTree>
    <p:extLst>
      <p:ext uri="{BB962C8B-B14F-4D97-AF65-F5344CB8AC3E}">
        <p14:creationId xmlns:p14="http://schemas.microsoft.com/office/powerpoint/2010/main" val="10884992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Segnaposto immagine 11">
            <a:extLst>
              <a:ext uri="{FF2B5EF4-FFF2-40B4-BE49-F238E27FC236}">
                <a16:creationId xmlns:a16="http://schemas.microsoft.com/office/drawing/2014/main" id="{A2369402-5577-4F8E-9460-AA687E1B4C74}"/>
              </a:ext>
            </a:extLst>
          </p:cNvPr>
          <p:cNvPicPr>
            <a:picLocks noGrp="1" noChangeAspect="1"/>
          </p:cNvPicPr>
          <p:nvPr>
            <p:ph type="pic" sz="quarter" idx="13"/>
          </p:nvPr>
        </p:nvPicPr>
        <p:blipFill>
          <a:blip r:embed="rId3"/>
          <a:srcRect l="18756" r="18756"/>
          <a:stretch>
            <a:fillRect/>
          </a:stretch>
        </p:blipFill>
        <p:spPr/>
      </p:pic>
      <p:sp>
        <p:nvSpPr>
          <p:cNvPr id="2" name="Segnaposto testo 1">
            <a:extLst>
              <a:ext uri="{FF2B5EF4-FFF2-40B4-BE49-F238E27FC236}">
                <a16:creationId xmlns:a16="http://schemas.microsoft.com/office/drawing/2014/main" id="{3E7F8B05-3EC4-4188-B6E7-4FD9F7D82836}"/>
              </a:ext>
            </a:extLst>
          </p:cNvPr>
          <p:cNvSpPr>
            <a:spLocks noGrp="1"/>
          </p:cNvSpPr>
          <p:nvPr>
            <p:ph type="body" sz="quarter" idx="10"/>
          </p:nvPr>
        </p:nvSpPr>
        <p:spPr>
          <a:xfrm>
            <a:off x="550863" y="404813"/>
            <a:ext cx="8345309" cy="387798"/>
          </a:xfrm>
        </p:spPr>
        <p:txBody>
          <a:bodyPr/>
          <a:lstStyle/>
          <a:p>
            <a:r>
              <a:rPr lang="it-IT" dirty="0">
                <a:latin typeface="Arial"/>
                <a:cs typeface="Arial"/>
              </a:rPr>
              <a:t>Il sito UNESCO di Aquileia</a:t>
            </a:r>
          </a:p>
        </p:txBody>
      </p:sp>
      <p:sp>
        <p:nvSpPr>
          <p:cNvPr id="5" name="Segnaposto data 4">
            <a:extLst>
              <a:ext uri="{FF2B5EF4-FFF2-40B4-BE49-F238E27FC236}">
                <a16:creationId xmlns:a16="http://schemas.microsoft.com/office/drawing/2014/main" id="{A3191E32-3B94-40A6-97EA-EE94706B4FE1}"/>
              </a:ext>
            </a:extLst>
          </p:cNvPr>
          <p:cNvSpPr>
            <a:spLocks noGrp="1"/>
          </p:cNvSpPr>
          <p:nvPr>
            <p:ph type="dt" sz="half" idx="2"/>
          </p:nvPr>
        </p:nvSpPr>
        <p:spPr/>
        <p:txBody>
          <a:bodyPr/>
          <a:lstStyle/>
          <a:p>
            <a:fld id="{7A4AF16A-B0B8-4637-BCC3-1D6538DB946A}" type="datetime4">
              <a:rPr lang="it-IT" smtClean="0"/>
              <a:t>18 settembre 2023</a:t>
            </a:fld>
            <a:endParaRPr lang="it-IT" dirty="0"/>
          </a:p>
        </p:txBody>
      </p:sp>
      <p:sp>
        <p:nvSpPr>
          <p:cNvPr id="37" name="Segnaposto testo 2">
            <a:extLst>
              <a:ext uri="{FF2B5EF4-FFF2-40B4-BE49-F238E27FC236}">
                <a16:creationId xmlns:a16="http://schemas.microsoft.com/office/drawing/2014/main" id="{8F427ECC-276D-44A9-936E-8F1528354623}"/>
              </a:ext>
            </a:extLst>
          </p:cNvPr>
          <p:cNvSpPr txBox="1">
            <a:spLocks/>
          </p:cNvSpPr>
          <p:nvPr/>
        </p:nvSpPr>
        <p:spPr>
          <a:xfrm>
            <a:off x="470476" y="841714"/>
            <a:ext cx="11090275" cy="221599"/>
          </a:xfrm>
          <a:prstGeom prst="rect">
            <a:avLst/>
          </a:prstGeom>
        </p:spPr>
        <p:txBody>
          <a:bodyPr/>
          <a:lstStyle>
            <a:lvl1pPr marL="228565" indent="-228565" algn="l" defTabSz="914262"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97" indent="-228565" algn="l" defTabSz="91426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28" indent="-228565" algn="l" defTabSz="91426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959"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7090"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4221"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352"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483"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614"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None/>
            </a:pPr>
            <a:r>
              <a:rPr lang="it-IT" sz="1800" dirty="0">
                <a:solidFill>
                  <a:schemeClr val="accent2"/>
                </a:solidFill>
              </a:rPr>
              <a:t>Le raccomandazioni ICOMOS (1998)</a:t>
            </a:r>
          </a:p>
        </p:txBody>
      </p:sp>
      <p:sp>
        <p:nvSpPr>
          <p:cNvPr id="15" name="CasellaDiTesto 14">
            <a:extLst>
              <a:ext uri="{FF2B5EF4-FFF2-40B4-BE49-F238E27FC236}">
                <a16:creationId xmlns:a16="http://schemas.microsoft.com/office/drawing/2014/main" id="{DFFF55D0-939C-D40D-AED6-6765CF7D26FF}"/>
              </a:ext>
            </a:extLst>
          </p:cNvPr>
          <p:cNvSpPr txBox="1"/>
          <p:nvPr/>
        </p:nvSpPr>
        <p:spPr>
          <a:xfrm>
            <a:off x="677593" y="1413063"/>
            <a:ext cx="6097836" cy="4278094"/>
          </a:xfrm>
          <a:prstGeom prst="rect">
            <a:avLst/>
          </a:prstGeom>
          <a:noFill/>
        </p:spPr>
        <p:txBody>
          <a:bodyPr wrap="square" lIns="91440" tIns="45720" rIns="91440" bIns="45720" anchor="t">
            <a:spAutoFit/>
          </a:bodyPr>
          <a:lstStyle/>
          <a:p>
            <a:pPr marL="342900" indent="-342900">
              <a:buFont typeface="+mj-lt"/>
              <a:buAutoNum type="arabicPeriod"/>
            </a:pPr>
            <a:r>
              <a:rPr lang="it-IT" sz="1600" b="1" dirty="0"/>
              <a:t>Non è stata individuata una buffer zone </a:t>
            </a:r>
            <a:r>
              <a:rPr lang="it-IT" sz="1600" dirty="0"/>
              <a:t>nell’ambito della proposta di candidatura. Benché la rigorosa designazione ai sensi dei regolamenti di pianificazione regionale di una vasta area dei suoi dintorni per uso agricolo potrebbe essere considerata una protezione adeguata, ICOMOS desidera che sia identificata un'area specifica come buffer zone per il sito Patrimonio Mondiale.</a:t>
            </a:r>
          </a:p>
          <a:p>
            <a:pPr marL="342900" indent="-342900">
              <a:buFont typeface="+mj-lt"/>
              <a:buAutoNum type="arabicPeriod"/>
            </a:pPr>
            <a:endParaRPr lang="it-IT" sz="1600" dirty="0"/>
          </a:p>
          <a:p>
            <a:pPr marL="342900" indent="-342900">
              <a:buFont typeface="+mj-lt"/>
              <a:buAutoNum type="arabicPeriod"/>
            </a:pPr>
            <a:r>
              <a:rPr lang="it-IT" sz="1600" b="1" dirty="0"/>
              <a:t>Un problema che rimane da risolvere è quello della strada ad alta percorrenza, la Via Giulia Augusta, che attraversa il centro del sito </a:t>
            </a:r>
            <a:r>
              <a:rPr lang="it-IT" sz="1600" dirty="0"/>
              <a:t>proposto sull'allineamento della principale strada romana nord-sud (cardo). Anche se l'ICOMOS non ritiene che ciò giustifichi il rifiuto o il rinvio di un ulteriore esame di questa candidatura, si dovrebbe richiamare l'attenzione delle autorità competenti sulla necessità di prendere urgentemente in considerazione la deviazione del traffico attraverso una circonvallazione</a:t>
            </a:r>
          </a:p>
        </p:txBody>
      </p:sp>
    </p:spTree>
    <p:extLst>
      <p:ext uri="{BB962C8B-B14F-4D97-AF65-F5344CB8AC3E}">
        <p14:creationId xmlns:p14="http://schemas.microsoft.com/office/powerpoint/2010/main" val="31607839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Segnaposto immagine 11">
            <a:extLst>
              <a:ext uri="{FF2B5EF4-FFF2-40B4-BE49-F238E27FC236}">
                <a16:creationId xmlns:a16="http://schemas.microsoft.com/office/drawing/2014/main" id="{A2369402-5577-4F8E-9460-AA687E1B4C74}"/>
              </a:ext>
            </a:extLst>
          </p:cNvPr>
          <p:cNvPicPr>
            <a:picLocks noGrp="1" noChangeAspect="1"/>
          </p:cNvPicPr>
          <p:nvPr>
            <p:ph type="pic" sz="quarter" idx="13"/>
          </p:nvPr>
        </p:nvPicPr>
        <p:blipFill>
          <a:blip r:embed="rId3"/>
          <a:srcRect l="18756" r="18756"/>
          <a:stretch>
            <a:fillRect/>
          </a:stretch>
        </p:blipFill>
        <p:spPr/>
      </p:pic>
      <p:sp>
        <p:nvSpPr>
          <p:cNvPr id="2" name="Segnaposto testo 1">
            <a:extLst>
              <a:ext uri="{FF2B5EF4-FFF2-40B4-BE49-F238E27FC236}">
                <a16:creationId xmlns:a16="http://schemas.microsoft.com/office/drawing/2014/main" id="{3E7F8B05-3EC4-4188-B6E7-4FD9F7D82836}"/>
              </a:ext>
            </a:extLst>
          </p:cNvPr>
          <p:cNvSpPr>
            <a:spLocks noGrp="1"/>
          </p:cNvSpPr>
          <p:nvPr>
            <p:ph type="body" sz="quarter" idx="10"/>
          </p:nvPr>
        </p:nvSpPr>
        <p:spPr>
          <a:xfrm>
            <a:off x="550863" y="404813"/>
            <a:ext cx="8345309" cy="387798"/>
          </a:xfrm>
        </p:spPr>
        <p:txBody>
          <a:bodyPr/>
          <a:lstStyle/>
          <a:p>
            <a:r>
              <a:rPr lang="it-IT" dirty="0">
                <a:latin typeface="Arial"/>
                <a:cs typeface="Arial"/>
              </a:rPr>
              <a:t>Il sito UNESCO di Aquileia</a:t>
            </a:r>
          </a:p>
        </p:txBody>
      </p:sp>
      <p:sp>
        <p:nvSpPr>
          <p:cNvPr id="5" name="Segnaposto data 4">
            <a:extLst>
              <a:ext uri="{FF2B5EF4-FFF2-40B4-BE49-F238E27FC236}">
                <a16:creationId xmlns:a16="http://schemas.microsoft.com/office/drawing/2014/main" id="{A3191E32-3B94-40A6-97EA-EE94706B4FE1}"/>
              </a:ext>
            </a:extLst>
          </p:cNvPr>
          <p:cNvSpPr>
            <a:spLocks noGrp="1"/>
          </p:cNvSpPr>
          <p:nvPr>
            <p:ph type="dt" sz="half" idx="2"/>
          </p:nvPr>
        </p:nvSpPr>
        <p:spPr/>
        <p:txBody>
          <a:bodyPr/>
          <a:lstStyle/>
          <a:p>
            <a:fld id="{7A4AF16A-B0B8-4637-BCC3-1D6538DB946A}" type="datetime4">
              <a:rPr lang="it-IT" smtClean="0"/>
              <a:t>18 settembre 2023</a:t>
            </a:fld>
            <a:endParaRPr lang="it-IT" dirty="0"/>
          </a:p>
        </p:txBody>
      </p:sp>
      <p:sp>
        <p:nvSpPr>
          <p:cNvPr id="37" name="Segnaposto testo 2">
            <a:extLst>
              <a:ext uri="{FF2B5EF4-FFF2-40B4-BE49-F238E27FC236}">
                <a16:creationId xmlns:a16="http://schemas.microsoft.com/office/drawing/2014/main" id="{8F427ECC-276D-44A9-936E-8F1528354623}"/>
              </a:ext>
            </a:extLst>
          </p:cNvPr>
          <p:cNvSpPr txBox="1">
            <a:spLocks/>
          </p:cNvSpPr>
          <p:nvPr/>
        </p:nvSpPr>
        <p:spPr>
          <a:xfrm>
            <a:off x="470476" y="841714"/>
            <a:ext cx="11090275" cy="221599"/>
          </a:xfrm>
          <a:prstGeom prst="rect">
            <a:avLst/>
          </a:prstGeom>
        </p:spPr>
        <p:txBody>
          <a:bodyPr/>
          <a:lstStyle>
            <a:lvl1pPr marL="228565" indent="-228565" algn="l" defTabSz="914262"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97" indent="-228565" algn="l" defTabSz="91426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28" indent="-228565" algn="l" defTabSz="91426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959"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7090"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4221"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352"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483"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614"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None/>
            </a:pPr>
            <a:r>
              <a:rPr lang="it-IT" sz="1800" dirty="0">
                <a:solidFill>
                  <a:schemeClr val="accent2"/>
                </a:solidFill>
              </a:rPr>
              <a:t>Step fondamentali</a:t>
            </a:r>
          </a:p>
        </p:txBody>
      </p:sp>
      <p:sp>
        <p:nvSpPr>
          <p:cNvPr id="3" name="Segnaposto data 4">
            <a:extLst>
              <a:ext uri="{FF2B5EF4-FFF2-40B4-BE49-F238E27FC236}">
                <a16:creationId xmlns:a16="http://schemas.microsoft.com/office/drawing/2014/main" id="{377D03A3-40D6-B783-419F-C5CA02233A0C}"/>
              </a:ext>
            </a:extLst>
          </p:cNvPr>
          <p:cNvSpPr txBox="1">
            <a:spLocks/>
          </p:cNvSpPr>
          <p:nvPr/>
        </p:nvSpPr>
        <p:spPr>
          <a:xfrm>
            <a:off x="677593" y="6662346"/>
            <a:ext cx="2743200" cy="172637"/>
          </a:xfrm>
          <a:prstGeom prst="rect">
            <a:avLst/>
          </a:prstGeom>
        </p:spPr>
        <p:txBody>
          <a:bodyPr lIns="0" tIns="0" rIns="0" bIns="0"/>
          <a:lstStyle>
            <a:defPPr>
              <a:defRPr lang="en-US"/>
            </a:defPPr>
            <a:lvl1pPr marL="0" algn="l" defTabSz="609416" rtl="0" eaLnBrk="1" latinLnBrk="0" hangingPunct="1">
              <a:defRPr lang="it-IT" sz="909" kern="1200" cap="all" baseline="0" smtClean="0">
                <a:solidFill>
                  <a:schemeClr val="accent1"/>
                </a:solidFill>
                <a:latin typeface="Arial" panose="020B0604020202020204" pitchFamily="34" charset="0"/>
                <a:ea typeface="+mn-ea"/>
                <a:cs typeface="Arial" panose="020B0604020202020204" pitchFamily="34" charset="0"/>
              </a:defRPr>
            </a:lvl1pPr>
            <a:lvl2pPr marL="609416" algn="l" defTabSz="609416" rtl="0" eaLnBrk="1" latinLnBrk="0" hangingPunct="1">
              <a:defRPr sz="2400" kern="1200">
                <a:solidFill>
                  <a:schemeClr val="tx1"/>
                </a:solidFill>
                <a:latin typeface="+mn-lt"/>
                <a:ea typeface="+mn-ea"/>
                <a:cs typeface="+mn-cs"/>
              </a:defRPr>
            </a:lvl2pPr>
            <a:lvl3pPr marL="1218832" algn="l" defTabSz="609416" rtl="0" eaLnBrk="1" latinLnBrk="0" hangingPunct="1">
              <a:defRPr sz="2400" kern="1200">
                <a:solidFill>
                  <a:schemeClr val="tx1"/>
                </a:solidFill>
                <a:latin typeface="+mn-lt"/>
                <a:ea typeface="+mn-ea"/>
                <a:cs typeface="+mn-cs"/>
              </a:defRPr>
            </a:lvl3pPr>
            <a:lvl4pPr marL="1828249" algn="l" defTabSz="609416" rtl="0" eaLnBrk="1" latinLnBrk="0" hangingPunct="1">
              <a:defRPr sz="2400" kern="1200">
                <a:solidFill>
                  <a:schemeClr val="tx1"/>
                </a:solidFill>
                <a:latin typeface="+mn-lt"/>
                <a:ea typeface="+mn-ea"/>
                <a:cs typeface="+mn-cs"/>
              </a:defRPr>
            </a:lvl4pPr>
            <a:lvl5pPr marL="2437665" algn="l" defTabSz="609416" rtl="0" eaLnBrk="1" latinLnBrk="0" hangingPunct="1">
              <a:defRPr sz="2400" kern="1200">
                <a:solidFill>
                  <a:schemeClr val="tx1"/>
                </a:solidFill>
                <a:latin typeface="+mn-lt"/>
                <a:ea typeface="+mn-ea"/>
                <a:cs typeface="+mn-cs"/>
              </a:defRPr>
            </a:lvl5pPr>
            <a:lvl6pPr marL="3047082" algn="l" defTabSz="609416" rtl="0" eaLnBrk="1" latinLnBrk="0" hangingPunct="1">
              <a:defRPr sz="2400" kern="1200">
                <a:solidFill>
                  <a:schemeClr val="tx1"/>
                </a:solidFill>
                <a:latin typeface="+mn-lt"/>
                <a:ea typeface="+mn-ea"/>
                <a:cs typeface="+mn-cs"/>
              </a:defRPr>
            </a:lvl6pPr>
            <a:lvl7pPr marL="3656498" algn="l" defTabSz="609416" rtl="0" eaLnBrk="1" latinLnBrk="0" hangingPunct="1">
              <a:defRPr sz="2400" kern="1200">
                <a:solidFill>
                  <a:schemeClr val="tx1"/>
                </a:solidFill>
                <a:latin typeface="+mn-lt"/>
                <a:ea typeface="+mn-ea"/>
                <a:cs typeface="+mn-cs"/>
              </a:defRPr>
            </a:lvl7pPr>
            <a:lvl8pPr marL="4265914" algn="l" defTabSz="609416" rtl="0" eaLnBrk="1" latinLnBrk="0" hangingPunct="1">
              <a:defRPr sz="2400" kern="1200">
                <a:solidFill>
                  <a:schemeClr val="tx1"/>
                </a:solidFill>
                <a:latin typeface="+mn-lt"/>
                <a:ea typeface="+mn-ea"/>
                <a:cs typeface="+mn-cs"/>
              </a:defRPr>
            </a:lvl8pPr>
            <a:lvl9pPr marL="4875330" algn="l" defTabSz="609416" rtl="0" eaLnBrk="1" latinLnBrk="0" hangingPunct="1">
              <a:defRPr sz="2400" kern="1200">
                <a:solidFill>
                  <a:schemeClr val="tx1"/>
                </a:solidFill>
                <a:latin typeface="+mn-lt"/>
                <a:ea typeface="+mn-ea"/>
                <a:cs typeface="+mn-cs"/>
              </a:defRPr>
            </a:lvl9pPr>
          </a:lstStyle>
          <a:p>
            <a:fld id="{7A4AF16A-B0B8-4637-BCC3-1D6538DB946A}" type="datetime4">
              <a:rPr lang="it-IT" smtClean="0"/>
              <a:pPr/>
              <a:t>18 settembre 2023</a:t>
            </a:fld>
            <a:endParaRPr lang="it-IT" dirty="0"/>
          </a:p>
        </p:txBody>
      </p:sp>
      <p:sp>
        <p:nvSpPr>
          <p:cNvPr id="4" name="Title 1">
            <a:extLst>
              <a:ext uri="{FF2B5EF4-FFF2-40B4-BE49-F238E27FC236}">
                <a16:creationId xmlns:a16="http://schemas.microsoft.com/office/drawing/2014/main" id="{3FC2D893-8A64-831D-BE13-04482FB78DE6}"/>
              </a:ext>
            </a:extLst>
          </p:cNvPr>
          <p:cNvSpPr txBox="1">
            <a:spLocks/>
          </p:cNvSpPr>
          <p:nvPr/>
        </p:nvSpPr>
        <p:spPr bwMode="auto">
          <a:xfrm>
            <a:off x="2167076" y="1310314"/>
            <a:ext cx="2481494" cy="52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a:spcBef>
                <a:spcPct val="0"/>
              </a:spcBef>
              <a:buNone/>
            </a:pPr>
            <a:r>
              <a:rPr lang="it-IT" altLang="it-IT" sz="1400" b="1" dirty="0">
                <a:solidFill>
                  <a:srgbClr val="283483"/>
                </a:solidFill>
                <a:latin typeface="+mj-lt"/>
                <a:ea typeface="Source Sans Pro Semibold"/>
                <a:cs typeface="Source Sans Pro Semibold"/>
              </a:rPr>
              <a:t>Iscrizione del sito nella Lista del Patrimonio Mondiale</a:t>
            </a:r>
          </a:p>
        </p:txBody>
      </p:sp>
      <p:cxnSp>
        <p:nvCxnSpPr>
          <p:cNvPr id="6" name="Straight Connector 21">
            <a:extLst>
              <a:ext uri="{FF2B5EF4-FFF2-40B4-BE49-F238E27FC236}">
                <a16:creationId xmlns:a16="http://schemas.microsoft.com/office/drawing/2014/main" id="{C61B47C8-2B33-6DFB-E6DB-336F74BF3155}"/>
              </a:ext>
            </a:extLst>
          </p:cNvPr>
          <p:cNvCxnSpPr>
            <a:cxnSpLocks/>
          </p:cNvCxnSpPr>
          <p:nvPr/>
        </p:nvCxnSpPr>
        <p:spPr>
          <a:xfrm flipV="1">
            <a:off x="4763206" y="1610035"/>
            <a:ext cx="0" cy="4258847"/>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1900CAAA-58A7-2B3D-7339-C7D4ABED761A}"/>
              </a:ext>
            </a:extLst>
          </p:cNvPr>
          <p:cNvSpPr txBox="1">
            <a:spLocks/>
          </p:cNvSpPr>
          <p:nvPr/>
        </p:nvSpPr>
        <p:spPr bwMode="auto">
          <a:xfrm>
            <a:off x="2290283" y="2235696"/>
            <a:ext cx="2348653" cy="55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a:spcBef>
                <a:spcPct val="0"/>
              </a:spcBef>
              <a:buNone/>
            </a:pPr>
            <a:r>
              <a:rPr lang="it-IT" altLang="it-IT" sz="1400" b="1" dirty="0">
                <a:solidFill>
                  <a:srgbClr val="283483"/>
                </a:solidFill>
                <a:latin typeface="+mj-lt"/>
                <a:ea typeface="Source Sans Pro Semibold"/>
                <a:cs typeface="Source Sans Pro Semibold"/>
              </a:rPr>
              <a:t>Istituzione Fondazione Aquileia</a:t>
            </a:r>
          </a:p>
        </p:txBody>
      </p:sp>
      <p:sp>
        <p:nvSpPr>
          <p:cNvPr id="8" name="Title 1">
            <a:extLst>
              <a:ext uri="{FF2B5EF4-FFF2-40B4-BE49-F238E27FC236}">
                <a16:creationId xmlns:a16="http://schemas.microsoft.com/office/drawing/2014/main" id="{0235A8B4-659B-2A0F-AC0D-886E0535EC21}"/>
              </a:ext>
            </a:extLst>
          </p:cNvPr>
          <p:cNvSpPr txBox="1">
            <a:spLocks/>
          </p:cNvSpPr>
          <p:nvPr/>
        </p:nvSpPr>
        <p:spPr bwMode="auto">
          <a:xfrm>
            <a:off x="1575413" y="2984260"/>
            <a:ext cx="3104027" cy="361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a:spcBef>
                <a:spcPct val="0"/>
              </a:spcBef>
              <a:buNone/>
            </a:pPr>
            <a:r>
              <a:rPr lang="it-IT" altLang="it-IT" sz="1400" b="1" dirty="0">
                <a:solidFill>
                  <a:srgbClr val="283483"/>
                </a:solidFill>
                <a:latin typeface="+mj-lt"/>
                <a:ea typeface="Source Sans Pro Semibold"/>
                <a:cs typeface="Source Sans Pro Semibold"/>
              </a:rPr>
              <a:t>Minor </a:t>
            </a:r>
            <a:r>
              <a:rPr lang="it-IT" altLang="it-IT" sz="1400" b="1" dirty="0" err="1">
                <a:solidFill>
                  <a:srgbClr val="283483"/>
                </a:solidFill>
                <a:latin typeface="+mj-lt"/>
                <a:ea typeface="Source Sans Pro Semibold"/>
                <a:cs typeface="Source Sans Pro Semibold"/>
              </a:rPr>
              <a:t>Boundary</a:t>
            </a:r>
            <a:r>
              <a:rPr lang="it-IT" altLang="it-IT" sz="1400" b="1" dirty="0">
                <a:solidFill>
                  <a:srgbClr val="283483"/>
                </a:solidFill>
                <a:latin typeface="+mj-lt"/>
                <a:ea typeface="Source Sans Pro Semibold"/>
                <a:cs typeface="Source Sans Pro Semibold"/>
              </a:rPr>
              <a:t> </a:t>
            </a:r>
            <a:r>
              <a:rPr lang="it-IT" altLang="it-IT" sz="1400" b="1" dirty="0" err="1">
                <a:solidFill>
                  <a:srgbClr val="283483"/>
                </a:solidFill>
                <a:latin typeface="+mj-lt"/>
                <a:ea typeface="Source Sans Pro Semibold"/>
                <a:cs typeface="Source Sans Pro Semibold"/>
              </a:rPr>
              <a:t>Modification</a:t>
            </a:r>
            <a:r>
              <a:rPr lang="it-IT" altLang="it-IT" sz="1400" b="1" dirty="0">
                <a:solidFill>
                  <a:srgbClr val="283483"/>
                </a:solidFill>
                <a:latin typeface="+mj-lt"/>
                <a:ea typeface="Source Sans Pro Semibold"/>
                <a:cs typeface="Source Sans Pro Semibold"/>
              </a:rPr>
              <a:t>  – inclusione del sepolcreto nella core zone+ Approvazione Piano di gestione</a:t>
            </a:r>
          </a:p>
        </p:txBody>
      </p:sp>
      <p:sp>
        <p:nvSpPr>
          <p:cNvPr id="9" name="Title 1">
            <a:extLst>
              <a:ext uri="{FF2B5EF4-FFF2-40B4-BE49-F238E27FC236}">
                <a16:creationId xmlns:a16="http://schemas.microsoft.com/office/drawing/2014/main" id="{629ACCB9-E07E-EF88-7A63-0EFD6793EA0B}"/>
              </a:ext>
            </a:extLst>
          </p:cNvPr>
          <p:cNvSpPr txBox="1">
            <a:spLocks/>
          </p:cNvSpPr>
          <p:nvPr/>
        </p:nvSpPr>
        <p:spPr bwMode="auto">
          <a:xfrm>
            <a:off x="1895736" y="3909773"/>
            <a:ext cx="2743200" cy="524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a:spcBef>
                <a:spcPct val="0"/>
              </a:spcBef>
              <a:buNone/>
            </a:pPr>
            <a:r>
              <a:rPr lang="it-IT" altLang="it-IT" sz="1400" b="1" dirty="0">
                <a:solidFill>
                  <a:srgbClr val="283483"/>
                </a:solidFill>
                <a:latin typeface="+mj-lt"/>
                <a:ea typeface="Source Sans Pro Semibold"/>
                <a:cs typeface="Source Sans Pro Semibold"/>
              </a:rPr>
              <a:t>Minor </a:t>
            </a:r>
            <a:r>
              <a:rPr lang="it-IT" altLang="it-IT" sz="1400" b="1" dirty="0" err="1">
                <a:solidFill>
                  <a:srgbClr val="283483"/>
                </a:solidFill>
                <a:latin typeface="+mj-lt"/>
                <a:ea typeface="Source Sans Pro Semibold"/>
                <a:cs typeface="Source Sans Pro Semibold"/>
              </a:rPr>
              <a:t>Boundary</a:t>
            </a:r>
            <a:r>
              <a:rPr lang="it-IT" altLang="it-IT" sz="1400" b="1" dirty="0">
                <a:solidFill>
                  <a:srgbClr val="283483"/>
                </a:solidFill>
                <a:latin typeface="+mj-lt"/>
                <a:ea typeface="Source Sans Pro Semibold"/>
                <a:cs typeface="Source Sans Pro Semibold"/>
              </a:rPr>
              <a:t> </a:t>
            </a:r>
            <a:r>
              <a:rPr lang="it-IT" altLang="it-IT" sz="1400" b="1" dirty="0" err="1">
                <a:solidFill>
                  <a:srgbClr val="283483"/>
                </a:solidFill>
                <a:latin typeface="+mj-lt"/>
                <a:ea typeface="Source Sans Pro Semibold"/>
                <a:cs typeface="Source Sans Pro Semibold"/>
              </a:rPr>
              <a:t>Modification</a:t>
            </a:r>
            <a:r>
              <a:rPr lang="it-IT" altLang="it-IT" sz="1400" b="1" dirty="0">
                <a:solidFill>
                  <a:srgbClr val="283483"/>
                </a:solidFill>
                <a:latin typeface="+mj-lt"/>
                <a:ea typeface="Source Sans Pro Semibold"/>
                <a:cs typeface="Source Sans Pro Semibold"/>
              </a:rPr>
              <a:t> – buffer zone</a:t>
            </a:r>
          </a:p>
        </p:txBody>
      </p:sp>
      <p:sp>
        <p:nvSpPr>
          <p:cNvPr id="10" name="Ovale 9">
            <a:extLst>
              <a:ext uri="{FF2B5EF4-FFF2-40B4-BE49-F238E27FC236}">
                <a16:creationId xmlns:a16="http://schemas.microsoft.com/office/drawing/2014/main" id="{76FA2743-B3DC-D751-F606-12B3A3271C82}"/>
              </a:ext>
            </a:extLst>
          </p:cNvPr>
          <p:cNvSpPr/>
          <p:nvPr/>
        </p:nvSpPr>
        <p:spPr>
          <a:xfrm>
            <a:off x="4663111" y="1493382"/>
            <a:ext cx="207031" cy="20703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a:p>
        </p:txBody>
      </p:sp>
      <p:sp>
        <p:nvSpPr>
          <p:cNvPr id="11" name="Ovale 10">
            <a:extLst>
              <a:ext uri="{FF2B5EF4-FFF2-40B4-BE49-F238E27FC236}">
                <a16:creationId xmlns:a16="http://schemas.microsoft.com/office/drawing/2014/main" id="{4457873A-88CB-934C-87AA-8EB3AADDBDDA}"/>
              </a:ext>
            </a:extLst>
          </p:cNvPr>
          <p:cNvSpPr/>
          <p:nvPr/>
        </p:nvSpPr>
        <p:spPr>
          <a:xfrm>
            <a:off x="4661491" y="2338197"/>
            <a:ext cx="207031" cy="20703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a:p>
        </p:txBody>
      </p:sp>
      <p:sp>
        <p:nvSpPr>
          <p:cNvPr id="13" name="Ovale 12">
            <a:extLst>
              <a:ext uri="{FF2B5EF4-FFF2-40B4-BE49-F238E27FC236}">
                <a16:creationId xmlns:a16="http://schemas.microsoft.com/office/drawing/2014/main" id="{B8CBC6F1-89DA-F0CD-06C2-ADD32CE344CA}"/>
              </a:ext>
            </a:extLst>
          </p:cNvPr>
          <p:cNvSpPr/>
          <p:nvPr/>
        </p:nvSpPr>
        <p:spPr>
          <a:xfrm>
            <a:off x="4664253" y="3107512"/>
            <a:ext cx="207031" cy="20703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a:p>
        </p:txBody>
      </p:sp>
      <p:sp>
        <p:nvSpPr>
          <p:cNvPr id="14" name="Ovale 13">
            <a:extLst>
              <a:ext uri="{FF2B5EF4-FFF2-40B4-BE49-F238E27FC236}">
                <a16:creationId xmlns:a16="http://schemas.microsoft.com/office/drawing/2014/main" id="{986B2283-AEF2-EF48-5ABF-4F057D2BE7FD}"/>
              </a:ext>
            </a:extLst>
          </p:cNvPr>
          <p:cNvSpPr/>
          <p:nvPr/>
        </p:nvSpPr>
        <p:spPr>
          <a:xfrm>
            <a:off x="4657399" y="4022306"/>
            <a:ext cx="207031" cy="20703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a:p>
        </p:txBody>
      </p:sp>
      <p:sp>
        <p:nvSpPr>
          <p:cNvPr id="16" name="Ovale 15">
            <a:extLst>
              <a:ext uri="{FF2B5EF4-FFF2-40B4-BE49-F238E27FC236}">
                <a16:creationId xmlns:a16="http://schemas.microsoft.com/office/drawing/2014/main" id="{66E5978B-C4C6-88BB-0986-02F290A46EBB}"/>
              </a:ext>
            </a:extLst>
          </p:cNvPr>
          <p:cNvSpPr/>
          <p:nvPr/>
        </p:nvSpPr>
        <p:spPr>
          <a:xfrm>
            <a:off x="4656805" y="4797893"/>
            <a:ext cx="207031" cy="20703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a:p>
        </p:txBody>
      </p:sp>
      <p:sp>
        <p:nvSpPr>
          <p:cNvPr id="17" name="Ovale 16">
            <a:extLst>
              <a:ext uri="{FF2B5EF4-FFF2-40B4-BE49-F238E27FC236}">
                <a16:creationId xmlns:a16="http://schemas.microsoft.com/office/drawing/2014/main" id="{E39B782A-1BF4-5120-C336-46AD835CFEEA}"/>
              </a:ext>
            </a:extLst>
          </p:cNvPr>
          <p:cNvSpPr/>
          <p:nvPr/>
        </p:nvSpPr>
        <p:spPr>
          <a:xfrm>
            <a:off x="4655351" y="5716018"/>
            <a:ext cx="207031" cy="20703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a:p>
        </p:txBody>
      </p:sp>
      <p:sp>
        <p:nvSpPr>
          <p:cNvPr id="18" name="Title 1">
            <a:extLst>
              <a:ext uri="{FF2B5EF4-FFF2-40B4-BE49-F238E27FC236}">
                <a16:creationId xmlns:a16="http://schemas.microsoft.com/office/drawing/2014/main" id="{155A32B6-D024-8D7F-15CF-A52FD1001036}"/>
              </a:ext>
            </a:extLst>
          </p:cNvPr>
          <p:cNvSpPr txBox="1">
            <a:spLocks/>
          </p:cNvSpPr>
          <p:nvPr/>
        </p:nvSpPr>
        <p:spPr bwMode="auto">
          <a:xfrm>
            <a:off x="2595690" y="4649852"/>
            <a:ext cx="2083750" cy="524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a:spcBef>
                <a:spcPct val="0"/>
              </a:spcBef>
              <a:buNone/>
            </a:pPr>
            <a:r>
              <a:rPr lang="it-IT" altLang="it-IT" sz="1400" b="1" dirty="0">
                <a:solidFill>
                  <a:srgbClr val="283483"/>
                </a:solidFill>
                <a:latin typeface="+mj-lt"/>
                <a:ea typeface="Source Sans Pro Semibold"/>
                <a:cs typeface="Source Sans Pro Semibold"/>
              </a:rPr>
              <a:t>Avvio aggiornamento del Piano di Gestione</a:t>
            </a:r>
          </a:p>
        </p:txBody>
      </p:sp>
      <p:sp>
        <p:nvSpPr>
          <p:cNvPr id="19" name="Title 1">
            <a:extLst>
              <a:ext uri="{FF2B5EF4-FFF2-40B4-BE49-F238E27FC236}">
                <a16:creationId xmlns:a16="http://schemas.microsoft.com/office/drawing/2014/main" id="{AD7799C3-FB5D-71CF-A091-875DF137AA3C}"/>
              </a:ext>
            </a:extLst>
          </p:cNvPr>
          <p:cNvSpPr txBox="1">
            <a:spLocks/>
          </p:cNvSpPr>
          <p:nvPr/>
        </p:nvSpPr>
        <p:spPr bwMode="auto">
          <a:xfrm>
            <a:off x="1895736" y="5544397"/>
            <a:ext cx="2783704" cy="524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a:spcBef>
                <a:spcPct val="0"/>
              </a:spcBef>
              <a:buNone/>
            </a:pPr>
            <a:r>
              <a:rPr lang="it-IT" altLang="it-IT" sz="1400" b="1" dirty="0">
                <a:solidFill>
                  <a:srgbClr val="283483"/>
                </a:solidFill>
                <a:latin typeface="+mj-lt"/>
                <a:ea typeface="Source Sans Pro Semibold"/>
                <a:cs typeface="Source Sans Pro Semibold"/>
              </a:rPr>
              <a:t>Approvazione e trasmissione </a:t>
            </a:r>
            <a:r>
              <a:rPr lang="it-IT" altLang="it-IT" sz="1400" b="1" dirty="0" err="1">
                <a:solidFill>
                  <a:srgbClr val="283483"/>
                </a:solidFill>
                <a:latin typeface="+mj-lt"/>
                <a:ea typeface="Source Sans Pro Semibold"/>
                <a:cs typeface="Source Sans Pro Semibold"/>
              </a:rPr>
              <a:t>MiC</a:t>
            </a:r>
            <a:r>
              <a:rPr lang="it-IT" altLang="it-IT" sz="1400" b="1" dirty="0">
                <a:solidFill>
                  <a:srgbClr val="283483"/>
                </a:solidFill>
                <a:latin typeface="+mj-lt"/>
                <a:ea typeface="Source Sans Pro Semibold"/>
                <a:cs typeface="Source Sans Pro Semibold"/>
              </a:rPr>
              <a:t> e UNESCO</a:t>
            </a:r>
          </a:p>
        </p:txBody>
      </p:sp>
      <p:sp>
        <p:nvSpPr>
          <p:cNvPr id="20" name="Title 1">
            <a:extLst>
              <a:ext uri="{FF2B5EF4-FFF2-40B4-BE49-F238E27FC236}">
                <a16:creationId xmlns:a16="http://schemas.microsoft.com/office/drawing/2014/main" id="{7459C7A2-B625-D0AE-0782-4324C12F270F}"/>
              </a:ext>
            </a:extLst>
          </p:cNvPr>
          <p:cNvSpPr txBox="1">
            <a:spLocks/>
          </p:cNvSpPr>
          <p:nvPr/>
        </p:nvSpPr>
        <p:spPr bwMode="auto">
          <a:xfrm>
            <a:off x="5020236" y="3431510"/>
            <a:ext cx="195383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lnSpc>
                <a:spcPct val="90000"/>
              </a:lnSpc>
              <a:spcBef>
                <a:spcPct val="0"/>
              </a:spcBef>
              <a:buFontTx/>
              <a:buNone/>
            </a:pPr>
            <a:endParaRPr lang="en-US" altLang="it-IT" sz="1400" b="1" dirty="0">
              <a:solidFill>
                <a:srgbClr val="103F66"/>
              </a:solidFill>
              <a:latin typeface="+mj-lt"/>
              <a:ea typeface="Source Sans Pro Semibold"/>
              <a:cs typeface="Source Sans Pro Semibold"/>
            </a:endParaRPr>
          </a:p>
        </p:txBody>
      </p:sp>
      <p:cxnSp>
        <p:nvCxnSpPr>
          <p:cNvPr id="21" name="Straight Connector 21">
            <a:extLst>
              <a:ext uri="{FF2B5EF4-FFF2-40B4-BE49-F238E27FC236}">
                <a16:creationId xmlns:a16="http://schemas.microsoft.com/office/drawing/2014/main" id="{44AB653D-02D3-CA37-7B84-3EB5CCF39FEB}"/>
              </a:ext>
            </a:extLst>
          </p:cNvPr>
          <p:cNvCxnSpPr>
            <a:cxnSpLocks/>
          </p:cNvCxnSpPr>
          <p:nvPr/>
        </p:nvCxnSpPr>
        <p:spPr>
          <a:xfrm flipV="1">
            <a:off x="4763206" y="1610035"/>
            <a:ext cx="0" cy="4258847"/>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2" name="Ovale 21">
            <a:extLst>
              <a:ext uri="{FF2B5EF4-FFF2-40B4-BE49-F238E27FC236}">
                <a16:creationId xmlns:a16="http://schemas.microsoft.com/office/drawing/2014/main" id="{51685BAE-D12A-A6BD-4A44-4EE89A6E3A97}"/>
              </a:ext>
            </a:extLst>
          </p:cNvPr>
          <p:cNvSpPr/>
          <p:nvPr/>
        </p:nvSpPr>
        <p:spPr>
          <a:xfrm>
            <a:off x="4663111" y="1493382"/>
            <a:ext cx="207031" cy="20703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a:p>
        </p:txBody>
      </p:sp>
      <p:sp>
        <p:nvSpPr>
          <p:cNvPr id="23" name="Ovale 22">
            <a:extLst>
              <a:ext uri="{FF2B5EF4-FFF2-40B4-BE49-F238E27FC236}">
                <a16:creationId xmlns:a16="http://schemas.microsoft.com/office/drawing/2014/main" id="{8B05231B-0ECA-F74F-B96E-0E11504D512A}"/>
              </a:ext>
            </a:extLst>
          </p:cNvPr>
          <p:cNvSpPr/>
          <p:nvPr/>
        </p:nvSpPr>
        <p:spPr>
          <a:xfrm>
            <a:off x="4661491" y="2338197"/>
            <a:ext cx="207031" cy="20703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a:p>
        </p:txBody>
      </p:sp>
      <p:sp>
        <p:nvSpPr>
          <p:cNvPr id="24" name="Ovale 23">
            <a:extLst>
              <a:ext uri="{FF2B5EF4-FFF2-40B4-BE49-F238E27FC236}">
                <a16:creationId xmlns:a16="http://schemas.microsoft.com/office/drawing/2014/main" id="{303371A2-D56F-AC39-4F6C-0E440D1EA032}"/>
              </a:ext>
            </a:extLst>
          </p:cNvPr>
          <p:cNvSpPr/>
          <p:nvPr/>
        </p:nvSpPr>
        <p:spPr>
          <a:xfrm>
            <a:off x="4664253" y="3107512"/>
            <a:ext cx="207031" cy="20703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a:p>
        </p:txBody>
      </p:sp>
      <p:sp>
        <p:nvSpPr>
          <p:cNvPr id="25" name="Ovale 24">
            <a:extLst>
              <a:ext uri="{FF2B5EF4-FFF2-40B4-BE49-F238E27FC236}">
                <a16:creationId xmlns:a16="http://schemas.microsoft.com/office/drawing/2014/main" id="{2C596CBF-DF4B-047A-BA34-DC3E7B9F81F5}"/>
              </a:ext>
            </a:extLst>
          </p:cNvPr>
          <p:cNvSpPr/>
          <p:nvPr/>
        </p:nvSpPr>
        <p:spPr>
          <a:xfrm>
            <a:off x="4657399" y="4022306"/>
            <a:ext cx="207031" cy="20703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a:p>
        </p:txBody>
      </p:sp>
      <p:sp>
        <p:nvSpPr>
          <p:cNvPr id="26" name="Ovale 25">
            <a:extLst>
              <a:ext uri="{FF2B5EF4-FFF2-40B4-BE49-F238E27FC236}">
                <a16:creationId xmlns:a16="http://schemas.microsoft.com/office/drawing/2014/main" id="{9C0C97F1-3B5E-0C27-A29D-30CD5C810CC0}"/>
              </a:ext>
            </a:extLst>
          </p:cNvPr>
          <p:cNvSpPr/>
          <p:nvPr/>
        </p:nvSpPr>
        <p:spPr>
          <a:xfrm>
            <a:off x="4656805" y="4797893"/>
            <a:ext cx="207031" cy="20703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a:p>
        </p:txBody>
      </p:sp>
      <p:sp>
        <p:nvSpPr>
          <p:cNvPr id="27" name="Ovale 26">
            <a:extLst>
              <a:ext uri="{FF2B5EF4-FFF2-40B4-BE49-F238E27FC236}">
                <a16:creationId xmlns:a16="http://schemas.microsoft.com/office/drawing/2014/main" id="{9472E560-CA76-AF57-0B9B-BE440D00201B}"/>
              </a:ext>
            </a:extLst>
          </p:cNvPr>
          <p:cNvSpPr/>
          <p:nvPr/>
        </p:nvSpPr>
        <p:spPr>
          <a:xfrm>
            <a:off x="4655351" y="5716018"/>
            <a:ext cx="207031" cy="20703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a:p>
        </p:txBody>
      </p:sp>
      <p:sp>
        <p:nvSpPr>
          <p:cNvPr id="28" name="Title 1">
            <a:extLst>
              <a:ext uri="{FF2B5EF4-FFF2-40B4-BE49-F238E27FC236}">
                <a16:creationId xmlns:a16="http://schemas.microsoft.com/office/drawing/2014/main" id="{AE9D148A-81C1-76BA-FF24-57787607A4B7}"/>
              </a:ext>
            </a:extLst>
          </p:cNvPr>
          <p:cNvSpPr txBox="1">
            <a:spLocks/>
          </p:cNvSpPr>
          <p:nvPr/>
        </p:nvSpPr>
        <p:spPr bwMode="auto">
          <a:xfrm>
            <a:off x="5020112" y="3955294"/>
            <a:ext cx="2083750" cy="524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None/>
            </a:pPr>
            <a:r>
              <a:rPr lang="it-IT" altLang="it-IT" sz="1400" b="1" dirty="0">
                <a:solidFill>
                  <a:schemeClr val="accent3"/>
                </a:solidFill>
                <a:latin typeface="+mj-lt"/>
                <a:ea typeface="Source Sans Pro Semibold"/>
                <a:cs typeface="Source Sans Pro Semibold"/>
              </a:rPr>
              <a:t>2018</a:t>
            </a:r>
          </a:p>
        </p:txBody>
      </p:sp>
      <p:sp>
        <p:nvSpPr>
          <p:cNvPr id="29" name="Title 1">
            <a:extLst>
              <a:ext uri="{FF2B5EF4-FFF2-40B4-BE49-F238E27FC236}">
                <a16:creationId xmlns:a16="http://schemas.microsoft.com/office/drawing/2014/main" id="{4C09D558-88F6-CAE5-5346-DD444EEDC495}"/>
              </a:ext>
            </a:extLst>
          </p:cNvPr>
          <p:cNvSpPr txBox="1">
            <a:spLocks/>
          </p:cNvSpPr>
          <p:nvPr/>
        </p:nvSpPr>
        <p:spPr bwMode="auto">
          <a:xfrm>
            <a:off x="5009693" y="3052092"/>
            <a:ext cx="2083750" cy="524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None/>
            </a:pPr>
            <a:r>
              <a:rPr lang="it-IT" altLang="it-IT" sz="1400" b="1" dirty="0">
                <a:solidFill>
                  <a:schemeClr val="accent3"/>
                </a:solidFill>
                <a:latin typeface="+mj-lt"/>
                <a:ea typeface="Source Sans Pro Semibold"/>
                <a:cs typeface="Source Sans Pro Semibold"/>
              </a:rPr>
              <a:t>2017</a:t>
            </a:r>
          </a:p>
        </p:txBody>
      </p:sp>
      <p:sp>
        <p:nvSpPr>
          <p:cNvPr id="30" name="Title 1">
            <a:extLst>
              <a:ext uri="{FF2B5EF4-FFF2-40B4-BE49-F238E27FC236}">
                <a16:creationId xmlns:a16="http://schemas.microsoft.com/office/drawing/2014/main" id="{24D8CB5D-0F18-795C-B32C-C7B868195F2F}"/>
              </a:ext>
            </a:extLst>
          </p:cNvPr>
          <p:cNvSpPr txBox="1">
            <a:spLocks/>
          </p:cNvSpPr>
          <p:nvPr/>
        </p:nvSpPr>
        <p:spPr bwMode="auto">
          <a:xfrm>
            <a:off x="5020112" y="2255723"/>
            <a:ext cx="2083750" cy="524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None/>
            </a:pPr>
            <a:r>
              <a:rPr lang="it-IT" altLang="it-IT" sz="1400" b="1" dirty="0">
                <a:solidFill>
                  <a:schemeClr val="accent3"/>
                </a:solidFill>
                <a:latin typeface="+mj-lt"/>
                <a:ea typeface="Source Sans Pro Semibold"/>
                <a:cs typeface="Source Sans Pro Semibold"/>
              </a:rPr>
              <a:t>2008</a:t>
            </a:r>
          </a:p>
        </p:txBody>
      </p:sp>
      <p:sp>
        <p:nvSpPr>
          <p:cNvPr id="31" name="Title 1">
            <a:extLst>
              <a:ext uri="{FF2B5EF4-FFF2-40B4-BE49-F238E27FC236}">
                <a16:creationId xmlns:a16="http://schemas.microsoft.com/office/drawing/2014/main" id="{263F5E16-B4B0-2DC5-26E6-1D118C26914B}"/>
              </a:ext>
            </a:extLst>
          </p:cNvPr>
          <p:cNvSpPr txBox="1">
            <a:spLocks/>
          </p:cNvSpPr>
          <p:nvPr/>
        </p:nvSpPr>
        <p:spPr bwMode="auto">
          <a:xfrm>
            <a:off x="5009693" y="1347584"/>
            <a:ext cx="2083750" cy="524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None/>
            </a:pPr>
            <a:r>
              <a:rPr lang="it-IT" altLang="it-IT" sz="1400" b="1" dirty="0">
                <a:solidFill>
                  <a:schemeClr val="accent3"/>
                </a:solidFill>
                <a:latin typeface="+mj-lt"/>
                <a:ea typeface="Source Sans Pro Semibold"/>
                <a:cs typeface="Source Sans Pro Semibold"/>
              </a:rPr>
              <a:t>1998</a:t>
            </a:r>
          </a:p>
        </p:txBody>
      </p:sp>
      <p:sp>
        <p:nvSpPr>
          <p:cNvPr id="32" name="Title 1">
            <a:extLst>
              <a:ext uri="{FF2B5EF4-FFF2-40B4-BE49-F238E27FC236}">
                <a16:creationId xmlns:a16="http://schemas.microsoft.com/office/drawing/2014/main" id="{D8CEB416-BA14-E193-91FA-E40C349B0C0B}"/>
              </a:ext>
            </a:extLst>
          </p:cNvPr>
          <p:cNvSpPr txBox="1">
            <a:spLocks/>
          </p:cNvSpPr>
          <p:nvPr/>
        </p:nvSpPr>
        <p:spPr bwMode="auto">
          <a:xfrm>
            <a:off x="5022264" y="5639482"/>
            <a:ext cx="2083750" cy="524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None/>
            </a:pPr>
            <a:r>
              <a:rPr lang="it-IT" altLang="it-IT" sz="1400" b="1" dirty="0">
                <a:solidFill>
                  <a:schemeClr val="accent3"/>
                </a:solidFill>
                <a:latin typeface="+mj-lt"/>
                <a:ea typeface="Source Sans Pro Semibold"/>
                <a:cs typeface="Source Sans Pro Semibold"/>
              </a:rPr>
              <a:t>entro 2023</a:t>
            </a:r>
          </a:p>
        </p:txBody>
      </p:sp>
      <p:sp>
        <p:nvSpPr>
          <p:cNvPr id="33" name="Title 1">
            <a:extLst>
              <a:ext uri="{FF2B5EF4-FFF2-40B4-BE49-F238E27FC236}">
                <a16:creationId xmlns:a16="http://schemas.microsoft.com/office/drawing/2014/main" id="{2E3F94A1-5308-2F40-37FE-DBF75A30704A}"/>
              </a:ext>
            </a:extLst>
          </p:cNvPr>
          <p:cNvSpPr txBox="1">
            <a:spLocks/>
          </p:cNvSpPr>
          <p:nvPr/>
        </p:nvSpPr>
        <p:spPr bwMode="auto">
          <a:xfrm>
            <a:off x="5019473" y="4756600"/>
            <a:ext cx="2083750" cy="524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None/>
            </a:pPr>
            <a:r>
              <a:rPr lang="it-IT" altLang="it-IT" sz="1400" b="1" dirty="0">
                <a:solidFill>
                  <a:schemeClr val="accent3"/>
                </a:solidFill>
                <a:latin typeface="+mj-lt"/>
                <a:ea typeface="Source Sans Pro Semibold"/>
                <a:cs typeface="Source Sans Pro Semibold"/>
              </a:rPr>
              <a:t>2022</a:t>
            </a:r>
          </a:p>
        </p:txBody>
      </p:sp>
    </p:spTree>
    <p:extLst>
      <p:ext uri="{BB962C8B-B14F-4D97-AF65-F5344CB8AC3E}">
        <p14:creationId xmlns:p14="http://schemas.microsoft.com/office/powerpoint/2010/main" val="30952937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3E7F8B05-3EC4-4188-B6E7-4FD9F7D82836}"/>
              </a:ext>
            </a:extLst>
          </p:cNvPr>
          <p:cNvSpPr>
            <a:spLocks noGrp="1"/>
          </p:cNvSpPr>
          <p:nvPr>
            <p:ph type="body" sz="quarter" idx="10"/>
          </p:nvPr>
        </p:nvSpPr>
        <p:spPr>
          <a:xfrm>
            <a:off x="550863" y="404813"/>
            <a:ext cx="8345309" cy="387798"/>
          </a:xfrm>
        </p:spPr>
        <p:txBody>
          <a:bodyPr/>
          <a:lstStyle/>
          <a:p>
            <a:r>
              <a:rPr lang="it-IT" dirty="0">
                <a:latin typeface="Arial"/>
                <a:cs typeface="Arial"/>
              </a:rPr>
              <a:t>Il piano di gestione</a:t>
            </a:r>
          </a:p>
        </p:txBody>
      </p:sp>
      <p:sp>
        <p:nvSpPr>
          <p:cNvPr id="5" name="Segnaposto data 4">
            <a:extLst>
              <a:ext uri="{FF2B5EF4-FFF2-40B4-BE49-F238E27FC236}">
                <a16:creationId xmlns:a16="http://schemas.microsoft.com/office/drawing/2014/main" id="{A3191E32-3B94-40A6-97EA-EE94706B4FE1}"/>
              </a:ext>
            </a:extLst>
          </p:cNvPr>
          <p:cNvSpPr>
            <a:spLocks noGrp="1"/>
          </p:cNvSpPr>
          <p:nvPr>
            <p:ph type="dt" sz="half" idx="2"/>
          </p:nvPr>
        </p:nvSpPr>
        <p:spPr/>
        <p:txBody>
          <a:bodyPr/>
          <a:lstStyle/>
          <a:p>
            <a:fld id="{7A4AF16A-B0B8-4637-BCC3-1D6538DB946A}" type="datetime4">
              <a:rPr lang="it-IT" smtClean="0"/>
              <a:t>18 settembre 2023</a:t>
            </a:fld>
            <a:endParaRPr lang="it-IT" dirty="0"/>
          </a:p>
        </p:txBody>
      </p:sp>
      <p:sp>
        <p:nvSpPr>
          <p:cNvPr id="37" name="Segnaposto testo 2">
            <a:extLst>
              <a:ext uri="{FF2B5EF4-FFF2-40B4-BE49-F238E27FC236}">
                <a16:creationId xmlns:a16="http://schemas.microsoft.com/office/drawing/2014/main" id="{8F427ECC-276D-44A9-936E-8F1528354623}"/>
              </a:ext>
            </a:extLst>
          </p:cNvPr>
          <p:cNvSpPr txBox="1">
            <a:spLocks/>
          </p:cNvSpPr>
          <p:nvPr/>
        </p:nvSpPr>
        <p:spPr>
          <a:xfrm>
            <a:off x="470476" y="841714"/>
            <a:ext cx="11090275" cy="221599"/>
          </a:xfrm>
          <a:prstGeom prst="rect">
            <a:avLst/>
          </a:prstGeom>
        </p:spPr>
        <p:txBody>
          <a:bodyPr/>
          <a:lstStyle>
            <a:lvl1pPr marL="228565" indent="-228565" algn="l" defTabSz="914262"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97" indent="-228565" algn="l" defTabSz="91426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28" indent="-228565" algn="l" defTabSz="91426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959"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7090"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4221"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352"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483"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614"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None/>
            </a:pPr>
            <a:r>
              <a:rPr lang="it-IT" sz="1800" dirty="0">
                <a:solidFill>
                  <a:schemeClr val="accent2"/>
                </a:solidFill>
              </a:rPr>
              <a:t>Schema concettuale del Piano</a:t>
            </a:r>
          </a:p>
        </p:txBody>
      </p:sp>
      <p:pic>
        <p:nvPicPr>
          <p:cNvPr id="3" name="Immagine 2">
            <a:extLst>
              <a:ext uri="{FF2B5EF4-FFF2-40B4-BE49-F238E27FC236}">
                <a16:creationId xmlns:a16="http://schemas.microsoft.com/office/drawing/2014/main" id="{90B79A1B-8974-81A7-3D75-80E3333CCC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73856" y="157801"/>
            <a:ext cx="8244253" cy="6504545"/>
          </a:xfrm>
          <a:prstGeom prst="rect">
            <a:avLst/>
          </a:prstGeom>
        </p:spPr>
      </p:pic>
      <p:sp>
        <p:nvSpPr>
          <p:cNvPr id="7" name="CasellaDiTesto 6">
            <a:extLst>
              <a:ext uri="{FF2B5EF4-FFF2-40B4-BE49-F238E27FC236}">
                <a16:creationId xmlns:a16="http://schemas.microsoft.com/office/drawing/2014/main" id="{AA23FCD9-A814-EA12-4943-1273017E7F98}"/>
              </a:ext>
            </a:extLst>
          </p:cNvPr>
          <p:cNvSpPr txBox="1"/>
          <p:nvPr/>
        </p:nvSpPr>
        <p:spPr>
          <a:xfrm>
            <a:off x="306131" y="2557976"/>
            <a:ext cx="3750542" cy="1938992"/>
          </a:xfrm>
          <a:prstGeom prst="rect">
            <a:avLst/>
          </a:prstGeom>
          <a:noFill/>
        </p:spPr>
        <p:txBody>
          <a:bodyPr wrap="square" rtlCol="0">
            <a:spAutoFit/>
          </a:bodyPr>
          <a:lstStyle/>
          <a:p>
            <a:r>
              <a:rPr lang="it-IT" dirty="0"/>
              <a:t>NON è piano turistico</a:t>
            </a:r>
          </a:p>
          <a:p>
            <a:endParaRPr lang="it-IT" dirty="0"/>
          </a:p>
          <a:p>
            <a:r>
              <a:rPr lang="it-IT" dirty="0"/>
              <a:t>NON è piano regolatore</a:t>
            </a:r>
          </a:p>
          <a:p>
            <a:endParaRPr lang="it-IT" dirty="0"/>
          </a:p>
          <a:p>
            <a:r>
              <a:rPr lang="it-IT" dirty="0"/>
              <a:t>NON è cogente</a:t>
            </a:r>
          </a:p>
        </p:txBody>
      </p:sp>
    </p:spTree>
    <p:extLst>
      <p:ext uri="{BB962C8B-B14F-4D97-AF65-F5344CB8AC3E}">
        <p14:creationId xmlns:p14="http://schemas.microsoft.com/office/powerpoint/2010/main" val="36524797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Segnaposto immagine 11">
            <a:extLst>
              <a:ext uri="{FF2B5EF4-FFF2-40B4-BE49-F238E27FC236}">
                <a16:creationId xmlns:a16="http://schemas.microsoft.com/office/drawing/2014/main" id="{A2369402-5577-4F8E-9460-AA687E1B4C74}"/>
              </a:ext>
            </a:extLst>
          </p:cNvPr>
          <p:cNvPicPr>
            <a:picLocks noGrp="1" noChangeAspect="1"/>
          </p:cNvPicPr>
          <p:nvPr>
            <p:ph type="pic" sz="quarter" idx="13"/>
          </p:nvPr>
        </p:nvPicPr>
        <p:blipFill>
          <a:blip r:embed="rId2"/>
          <a:srcRect l="18756" r="18756"/>
          <a:stretch>
            <a:fillRect/>
          </a:stretch>
        </p:blipFill>
        <p:spPr/>
      </p:pic>
      <p:sp>
        <p:nvSpPr>
          <p:cNvPr id="2" name="Segnaposto testo 1">
            <a:extLst>
              <a:ext uri="{FF2B5EF4-FFF2-40B4-BE49-F238E27FC236}">
                <a16:creationId xmlns:a16="http://schemas.microsoft.com/office/drawing/2014/main" id="{3E7F8B05-3EC4-4188-B6E7-4FD9F7D82836}"/>
              </a:ext>
            </a:extLst>
          </p:cNvPr>
          <p:cNvSpPr>
            <a:spLocks noGrp="1"/>
          </p:cNvSpPr>
          <p:nvPr>
            <p:ph type="body" sz="quarter" idx="10"/>
          </p:nvPr>
        </p:nvSpPr>
        <p:spPr>
          <a:xfrm>
            <a:off x="550863" y="404813"/>
            <a:ext cx="8345309" cy="387798"/>
          </a:xfrm>
        </p:spPr>
        <p:txBody>
          <a:bodyPr/>
          <a:lstStyle/>
          <a:p>
            <a:r>
              <a:rPr lang="it-IT" dirty="0">
                <a:latin typeface="Arial"/>
                <a:cs typeface="Arial"/>
              </a:rPr>
              <a:t>Il primo piano di gestione di Aquileia</a:t>
            </a:r>
          </a:p>
        </p:txBody>
      </p:sp>
      <p:sp>
        <p:nvSpPr>
          <p:cNvPr id="5" name="Segnaposto data 4">
            <a:extLst>
              <a:ext uri="{FF2B5EF4-FFF2-40B4-BE49-F238E27FC236}">
                <a16:creationId xmlns:a16="http://schemas.microsoft.com/office/drawing/2014/main" id="{A3191E32-3B94-40A6-97EA-EE94706B4FE1}"/>
              </a:ext>
            </a:extLst>
          </p:cNvPr>
          <p:cNvSpPr>
            <a:spLocks noGrp="1"/>
          </p:cNvSpPr>
          <p:nvPr>
            <p:ph type="dt" sz="half" idx="2"/>
          </p:nvPr>
        </p:nvSpPr>
        <p:spPr/>
        <p:txBody>
          <a:bodyPr/>
          <a:lstStyle/>
          <a:p>
            <a:fld id="{7A4AF16A-B0B8-4637-BCC3-1D6538DB946A}" type="datetime4">
              <a:rPr lang="it-IT" smtClean="0"/>
              <a:t>18 settembre 2023</a:t>
            </a:fld>
            <a:endParaRPr lang="it-IT" dirty="0"/>
          </a:p>
        </p:txBody>
      </p:sp>
      <p:sp>
        <p:nvSpPr>
          <p:cNvPr id="37" name="Segnaposto testo 2">
            <a:extLst>
              <a:ext uri="{FF2B5EF4-FFF2-40B4-BE49-F238E27FC236}">
                <a16:creationId xmlns:a16="http://schemas.microsoft.com/office/drawing/2014/main" id="{8F427ECC-276D-44A9-936E-8F1528354623}"/>
              </a:ext>
            </a:extLst>
          </p:cNvPr>
          <p:cNvSpPr txBox="1">
            <a:spLocks/>
          </p:cNvSpPr>
          <p:nvPr/>
        </p:nvSpPr>
        <p:spPr>
          <a:xfrm>
            <a:off x="470476" y="841714"/>
            <a:ext cx="11090275" cy="221599"/>
          </a:xfrm>
          <a:prstGeom prst="rect">
            <a:avLst/>
          </a:prstGeom>
        </p:spPr>
        <p:txBody>
          <a:bodyPr/>
          <a:lstStyle>
            <a:lvl1pPr marL="228565" indent="-228565" algn="l" defTabSz="914262"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97" indent="-228565" algn="l" defTabSz="91426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28" indent="-228565" algn="l" defTabSz="91426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959"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7090"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4221"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352"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483"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614"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None/>
            </a:pPr>
            <a:r>
              <a:rPr lang="it-IT" sz="1800" dirty="0">
                <a:solidFill>
                  <a:schemeClr val="accent2"/>
                </a:solidFill>
              </a:rPr>
              <a:t>Schema concettuale del Piano</a:t>
            </a:r>
          </a:p>
        </p:txBody>
      </p:sp>
      <p:sp>
        <p:nvSpPr>
          <p:cNvPr id="4" name="CasellaDiTesto 3">
            <a:extLst>
              <a:ext uri="{FF2B5EF4-FFF2-40B4-BE49-F238E27FC236}">
                <a16:creationId xmlns:a16="http://schemas.microsoft.com/office/drawing/2014/main" id="{4C53E464-E965-24BB-6936-AA879FE7B294}"/>
              </a:ext>
            </a:extLst>
          </p:cNvPr>
          <p:cNvSpPr txBox="1"/>
          <p:nvPr/>
        </p:nvSpPr>
        <p:spPr>
          <a:xfrm>
            <a:off x="1002534" y="1674194"/>
            <a:ext cx="6202496" cy="461665"/>
          </a:xfrm>
          <a:prstGeom prst="rect">
            <a:avLst/>
          </a:prstGeom>
          <a:noFill/>
        </p:spPr>
        <p:txBody>
          <a:bodyPr wrap="square" rtlCol="0">
            <a:spAutoFit/>
          </a:bodyPr>
          <a:lstStyle/>
          <a:p>
            <a:r>
              <a:rPr lang="it-IT" i="1" dirty="0"/>
              <a:t>La vision: Verso un parco archeologico</a:t>
            </a:r>
          </a:p>
        </p:txBody>
      </p:sp>
      <p:sp>
        <p:nvSpPr>
          <p:cNvPr id="6" name="CasellaDiTesto 5">
            <a:extLst>
              <a:ext uri="{FF2B5EF4-FFF2-40B4-BE49-F238E27FC236}">
                <a16:creationId xmlns:a16="http://schemas.microsoft.com/office/drawing/2014/main" id="{C0AD1DD6-DC7F-0A29-3B08-00713E136D7C}"/>
              </a:ext>
            </a:extLst>
          </p:cNvPr>
          <p:cNvSpPr txBox="1"/>
          <p:nvPr/>
        </p:nvSpPr>
        <p:spPr>
          <a:xfrm>
            <a:off x="1002534" y="2210096"/>
            <a:ext cx="6202496" cy="2123658"/>
          </a:xfrm>
          <a:prstGeom prst="rect">
            <a:avLst/>
          </a:prstGeom>
          <a:noFill/>
        </p:spPr>
        <p:txBody>
          <a:bodyPr wrap="square" rtlCol="0">
            <a:spAutoFit/>
          </a:bodyPr>
          <a:lstStyle/>
          <a:p>
            <a:pPr lvl="0">
              <a:lnSpc>
                <a:spcPct val="150000"/>
              </a:lnSpc>
              <a:spcBef>
                <a:spcPts val="600"/>
              </a:spcBef>
              <a:spcAft>
                <a:spcPts val="0"/>
              </a:spcAft>
            </a:pPr>
            <a:r>
              <a:rPr lang="it-IT" i="1" dirty="0"/>
              <a:t>Gli obiettivi: Conoscenza, Conservazione, Valorizzazione, Partecipazione, Comunicazione</a:t>
            </a:r>
          </a:p>
          <a:p>
            <a:endParaRPr lang="it-IT" i="1" dirty="0"/>
          </a:p>
        </p:txBody>
      </p:sp>
      <p:sp>
        <p:nvSpPr>
          <p:cNvPr id="7" name="CasellaDiTesto 6">
            <a:extLst>
              <a:ext uri="{FF2B5EF4-FFF2-40B4-BE49-F238E27FC236}">
                <a16:creationId xmlns:a16="http://schemas.microsoft.com/office/drawing/2014/main" id="{1B5CA8D2-9A26-3E0C-8637-4311B7995E4E}"/>
              </a:ext>
            </a:extLst>
          </p:cNvPr>
          <p:cNvSpPr txBox="1"/>
          <p:nvPr/>
        </p:nvSpPr>
        <p:spPr>
          <a:xfrm>
            <a:off x="1002534" y="4048952"/>
            <a:ext cx="6202496" cy="1200329"/>
          </a:xfrm>
          <a:prstGeom prst="rect">
            <a:avLst/>
          </a:prstGeom>
          <a:noFill/>
        </p:spPr>
        <p:txBody>
          <a:bodyPr wrap="square" rtlCol="0">
            <a:spAutoFit/>
          </a:bodyPr>
          <a:lstStyle/>
          <a:p>
            <a:r>
              <a:rPr lang="it-IT" i="1" dirty="0"/>
              <a:t>22 progetti </a:t>
            </a:r>
          </a:p>
          <a:p>
            <a:endParaRPr lang="it-IT" i="1" dirty="0"/>
          </a:p>
          <a:p>
            <a:r>
              <a:rPr lang="it-IT" i="1" dirty="0"/>
              <a:t>arco temporale di riferimento: 2017 - 2022</a:t>
            </a:r>
          </a:p>
        </p:txBody>
      </p:sp>
    </p:spTree>
    <p:extLst>
      <p:ext uri="{BB962C8B-B14F-4D97-AF65-F5344CB8AC3E}">
        <p14:creationId xmlns:p14="http://schemas.microsoft.com/office/powerpoint/2010/main" val="42839987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FE431208-444B-8DB9-751D-4C0A1A69411F}"/>
              </a:ext>
            </a:extLst>
          </p:cNvPr>
          <p:cNvSpPr txBox="1"/>
          <p:nvPr/>
        </p:nvSpPr>
        <p:spPr>
          <a:xfrm>
            <a:off x="1599493" y="2766256"/>
            <a:ext cx="8172579" cy="1323439"/>
          </a:xfrm>
          <a:prstGeom prst="rect">
            <a:avLst/>
          </a:prstGeom>
          <a:noFill/>
        </p:spPr>
        <p:txBody>
          <a:bodyPr wrap="square" lIns="91440" tIns="45720" rIns="91440" bIns="45720" rtlCol="0" anchor="t">
            <a:spAutoFit/>
          </a:bodyPr>
          <a:lstStyle/>
          <a:p>
            <a:endParaRPr lang="it-IT" sz="2800" b="1" dirty="0">
              <a:latin typeface="Abadi Extra Light"/>
            </a:endParaRPr>
          </a:p>
          <a:p>
            <a:r>
              <a:rPr lang="it-IT" sz="2800" b="1" dirty="0">
                <a:latin typeface="Abadi Extra Light"/>
              </a:rPr>
              <a:t>Cosa è cambiato negli ultimi 5 anni ad Aquileia?</a:t>
            </a:r>
            <a:endParaRPr lang="it-IT" dirty="0">
              <a:latin typeface="Abadi Extra Light"/>
            </a:endParaRPr>
          </a:p>
          <a:p>
            <a:endParaRPr lang="it-IT" b="1" dirty="0">
              <a:highlight>
                <a:srgbClr val="FFFF00"/>
              </a:highlight>
              <a:latin typeface="Abadi Extra Light" panose="020B0604020202020204" pitchFamily="34" charset="0"/>
            </a:endParaRPr>
          </a:p>
        </p:txBody>
      </p:sp>
    </p:spTree>
    <p:extLst>
      <p:ext uri="{BB962C8B-B14F-4D97-AF65-F5344CB8AC3E}">
        <p14:creationId xmlns:p14="http://schemas.microsoft.com/office/powerpoint/2010/main" val="2761397180"/>
      </p:ext>
    </p:extLst>
  </p:cSld>
  <p:clrMapOvr>
    <a:masterClrMapping/>
  </p:clrMapOvr>
</p:sld>
</file>

<file path=ppt/theme/theme1.xml><?xml version="1.0" encoding="utf-8"?>
<a:theme xmlns:a="http://schemas.openxmlformats.org/drawingml/2006/main" name="Mastro Cover">
  <a:themeElements>
    <a:clrScheme name="FONDAZIONE LINKS">
      <a:dk1>
        <a:sysClr val="windowText" lastClr="000000"/>
      </a:dk1>
      <a:lt1>
        <a:sysClr val="window" lastClr="FFFFFF"/>
      </a:lt1>
      <a:dk2>
        <a:srgbClr val="3F3E3E"/>
      </a:dk2>
      <a:lt2>
        <a:srgbClr val="E7E6E6"/>
      </a:lt2>
      <a:accent1>
        <a:srgbClr val="008FD2"/>
      </a:accent1>
      <a:accent2>
        <a:srgbClr val="81B7E6"/>
      </a:accent2>
      <a:accent3>
        <a:srgbClr val="F15F2B"/>
      </a:accent3>
      <a:accent4>
        <a:srgbClr val="13A64A"/>
      </a:accent4>
      <a:accent5>
        <a:srgbClr val="FFD500"/>
      </a:accent5>
      <a:accent6>
        <a:srgbClr val="D10082"/>
      </a:accent6>
      <a:hlink>
        <a:srgbClr val="008FD2"/>
      </a:hlink>
      <a:folHlink>
        <a:srgbClr val="81B7E6"/>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astro slide">
  <a:themeElements>
    <a:clrScheme name="FONDAZIONE LINKS">
      <a:dk1>
        <a:sysClr val="windowText" lastClr="000000"/>
      </a:dk1>
      <a:lt1>
        <a:sysClr val="window" lastClr="FFFFFF"/>
      </a:lt1>
      <a:dk2>
        <a:srgbClr val="3F3E3E"/>
      </a:dk2>
      <a:lt2>
        <a:srgbClr val="E7E6E6"/>
      </a:lt2>
      <a:accent1>
        <a:srgbClr val="008FD2"/>
      </a:accent1>
      <a:accent2>
        <a:srgbClr val="81B7E6"/>
      </a:accent2>
      <a:accent3>
        <a:srgbClr val="F15F2B"/>
      </a:accent3>
      <a:accent4>
        <a:srgbClr val="13A64A"/>
      </a:accent4>
      <a:accent5>
        <a:srgbClr val="FFD500"/>
      </a:accent5>
      <a:accent6>
        <a:srgbClr val="D10082"/>
      </a:accent6>
      <a:hlink>
        <a:srgbClr val="008FD2"/>
      </a:hlink>
      <a:folHlink>
        <a:srgbClr val="81B7E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5_Tema di Office">
  <a:themeElements>
    <a:clrScheme name="FONDAZIONE LINKS">
      <a:dk1>
        <a:sysClr val="windowText" lastClr="000000"/>
      </a:dk1>
      <a:lt1>
        <a:sysClr val="window" lastClr="FFFFFF"/>
      </a:lt1>
      <a:dk2>
        <a:srgbClr val="3F3E3E"/>
      </a:dk2>
      <a:lt2>
        <a:srgbClr val="E7E6E6"/>
      </a:lt2>
      <a:accent1>
        <a:srgbClr val="008FD2"/>
      </a:accent1>
      <a:accent2>
        <a:srgbClr val="81B7E6"/>
      </a:accent2>
      <a:accent3>
        <a:srgbClr val="3F3E3E"/>
      </a:accent3>
      <a:accent4>
        <a:srgbClr val="70AD47"/>
      </a:accent4>
      <a:accent5>
        <a:srgbClr val="FFC000"/>
      </a:accent5>
      <a:accent6>
        <a:srgbClr val="954F72"/>
      </a:accent6>
      <a:hlink>
        <a:srgbClr val="008FD2"/>
      </a:hlink>
      <a:folHlink>
        <a:srgbClr val="81B7E6"/>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7682405041E3704894A75B6EB59C3137" ma:contentTypeVersion="17" ma:contentTypeDescription="Creare un nuovo documento." ma:contentTypeScope="" ma:versionID="104f2b6fae7c7656ca5397ceaf319696">
  <xsd:schema xmlns:xsd="http://www.w3.org/2001/XMLSchema" xmlns:xs="http://www.w3.org/2001/XMLSchema" xmlns:p="http://schemas.microsoft.com/office/2006/metadata/properties" xmlns:ns2="3008324e-9dce-4950-aeb4-8826f37cab3c" xmlns:ns3="ead6f055-da90-4dbd-9740-d6512782776b" targetNamespace="http://schemas.microsoft.com/office/2006/metadata/properties" ma:root="true" ma:fieldsID="46e258246ea96b94ed45c258c61e9723" ns2:_="" ns3:_="">
    <xsd:import namespace="3008324e-9dce-4950-aeb4-8826f37cab3c"/>
    <xsd:import namespace="ead6f055-da90-4dbd-9740-d6512782776b"/>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008324e-9dce-4950-aeb4-8826f37cab3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Tag immagine" ma:readOnly="false" ma:fieldId="{5cf76f15-5ced-4ddc-b409-7134ff3c332f}" ma:taxonomyMulti="true" ma:sspId="274d30e2-a84a-4d1e-9199-058114e5595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ad6f055-da90-4dbd-9740-d6512782776b" elementFormDefault="qualified">
    <xsd:import namespace="http://schemas.microsoft.com/office/2006/documentManagement/types"/>
    <xsd:import namespace="http://schemas.microsoft.com/office/infopath/2007/PartnerControls"/>
    <xsd:element name="SharedWithUsers" ma:index="19"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Condiviso con dettagli" ma:internalName="SharedWithDetails" ma:readOnly="true">
      <xsd:simpleType>
        <xsd:restriction base="dms:Note">
          <xsd:maxLength value="255"/>
        </xsd:restriction>
      </xsd:simpleType>
    </xsd:element>
    <xsd:element name="TaxCatchAll" ma:index="23" nillable="true" ma:displayName="Taxonomy Catch All Column" ma:hidden="true" ma:list="{92e93316-46a9-4b66-b144-fcf690989c85}" ma:internalName="TaxCatchAll" ma:showField="CatchAllData" ma:web="ead6f055-da90-4dbd-9740-d6512782776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ead6f055-da90-4dbd-9740-d6512782776b" xsi:nil="true"/>
    <lcf76f155ced4ddcb4097134ff3c332f xmlns="3008324e-9dce-4950-aeb4-8826f37cab3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4016282-7669-4F75-85C7-1DE363BAA707}">
  <ds:schemaRefs>
    <ds:schemaRef ds:uri="http://schemas.microsoft.com/sharepoint/v3/contenttype/forms"/>
  </ds:schemaRefs>
</ds:datastoreItem>
</file>

<file path=customXml/itemProps2.xml><?xml version="1.0" encoding="utf-8"?>
<ds:datastoreItem xmlns:ds="http://schemas.openxmlformats.org/officeDocument/2006/customXml" ds:itemID="{D5718686-D7AE-47D7-A7F5-9012B71965F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008324e-9dce-4950-aeb4-8826f37cab3c"/>
    <ds:schemaRef ds:uri="ead6f055-da90-4dbd-9740-d6512782776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00038D7-A276-48AB-B467-C08F1025C506}">
  <ds:schemaRefs>
    <ds:schemaRef ds:uri="http://purl.org/dc/terms/"/>
    <ds:schemaRef ds:uri="ead6f055-da90-4dbd-9740-d6512782776b"/>
    <ds:schemaRef ds:uri="http://schemas.microsoft.com/office/2006/documentManagement/types"/>
    <ds:schemaRef ds:uri="http://purl.org/dc/elements/1.1/"/>
    <ds:schemaRef ds:uri="http://purl.org/dc/dcmitype/"/>
    <ds:schemaRef ds:uri="http://schemas.microsoft.com/office/infopath/2007/PartnerControls"/>
    <ds:schemaRef ds:uri="http://schemas.microsoft.com/office/2006/metadata/properties"/>
    <ds:schemaRef ds:uri="http://schemas.openxmlformats.org/package/2006/metadata/core-properties"/>
    <ds:schemaRef ds:uri="3008324e-9dce-4950-aeb4-8826f37cab3c"/>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15804</TotalTime>
  <Words>1687</Words>
  <Application>Microsoft Office PowerPoint</Application>
  <PresentationFormat>Widescreen</PresentationFormat>
  <Paragraphs>248</Paragraphs>
  <Slides>22</Slides>
  <Notes>10</Notes>
  <HiddenSlides>0</HiddenSlides>
  <MMClips>0</MMClips>
  <ScaleCrop>false</ScaleCrop>
  <HeadingPairs>
    <vt:vector size="6" baseType="variant">
      <vt:variant>
        <vt:lpstr>Caratteri utilizzati</vt:lpstr>
      </vt:variant>
      <vt:variant>
        <vt:i4>7</vt:i4>
      </vt:variant>
      <vt:variant>
        <vt:lpstr>Tema</vt:lpstr>
      </vt:variant>
      <vt:variant>
        <vt:i4>3</vt:i4>
      </vt:variant>
      <vt:variant>
        <vt:lpstr>Titoli diapositive</vt:lpstr>
      </vt:variant>
      <vt:variant>
        <vt:i4>22</vt:i4>
      </vt:variant>
    </vt:vector>
  </HeadingPairs>
  <TitlesOfParts>
    <vt:vector size="32" baseType="lpstr">
      <vt:lpstr>Abadi Extra Light</vt:lpstr>
      <vt:lpstr>Arial</vt:lpstr>
      <vt:lpstr>Calibri</vt:lpstr>
      <vt:lpstr>Calibri Light</vt:lpstr>
      <vt:lpstr>Gotham</vt:lpstr>
      <vt:lpstr>Gotham XLight</vt:lpstr>
      <vt:lpstr>Wingdings</vt:lpstr>
      <vt:lpstr>Mastro Cover</vt:lpstr>
      <vt:lpstr>Mastro slide</vt:lpstr>
      <vt:lpstr>15_Tema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Valeria Marabotto</dc:creator>
  <cp:lastModifiedBy>Silvia Soldano</cp:lastModifiedBy>
  <cp:revision>549</cp:revision>
  <cp:lastPrinted>2023-05-03T14:23:35Z</cp:lastPrinted>
  <dcterms:created xsi:type="dcterms:W3CDTF">2021-01-26T15:22:02Z</dcterms:created>
  <dcterms:modified xsi:type="dcterms:W3CDTF">2023-09-19T08:11:11Z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0x0101007682405041E3704894A75B6EB59C3137</vt:lpwstr>
  </property>
  <property fmtid="{D5CDD505-2E9C-101B-9397-08002B2CF9AE}" pid="3" name="MediaServiceImageTags">
    <vt:lpwstr/>
  </property>
</Properties>
</file>